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82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759"/>
  </p:normalViewPr>
  <p:slideViewPr>
    <p:cSldViewPr snapToGrid="0" snapToObjects="1">
      <p:cViewPr varScale="1">
        <p:scale>
          <a:sx n="94" d="100"/>
          <a:sy n="9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also the </a:t>
            </a:r>
            <a:r>
              <a:rPr lang="en-US" dirty="0" err="1" smtClean="0"/>
              <a:t>str.join</a:t>
            </a:r>
            <a:r>
              <a:rPr lang="en-US" baseline="0" dirty="0" smtClean="0"/>
              <a:t> function, but if all you’re looking for a simple string concatenation, I find that the += operator is simply more straight-forward and more readable.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“from ___ import *” construction is considered bad practice as it is often difficult to control the namespace. Think about “from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 import *” followed by “from math import *” versus the opposite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parrot this statement back to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scientists at the</a:t>
            </a:r>
            <a:r>
              <a:rPr lang="en-US" baseline="0" dirty="0" smtClean="0"/>
              <a:t> very beginning of their computational careers, students can make the decision of what kind of code they’re going to write *now*.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Worth</a:t>
            </a:r>
            <a:r>
              <a:rPr lang="en-US" baseline="0" dirty="0" smtClean="0"/>
              <a:t> noting here that filter and map were almost removed from Python 3 in favor of list comprehensions, but they’re still </a:t>
            </a:r>
            <a:r>
              <a:rPr lang="en-US" baseline="0" smtClean="0"/>
              <a:t>part of Python.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</a:t>
            </a:r>
            <a:r>
              <a:rPr lang="en-US" i="1" dirty="0" smtClean="0"/>
              <a:t>ist(set(</a:t>
            </a:r>
            <a:r>
              <a:rPr lang="en-US" i="1" dirty="0" err="1" smtClean="0"/>
              <a:t>some_list</a:t>
            </a:r>
            <a:r>
              <a:rPr lang="en-US" i="1" dirty="0" smtClean="0"/>
              <a:t>))</a:t>
            </a:r>
            <a:r>
              <a:rPr lang="en-US" dirty="0" smtClean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Created with the </a:t>
            </a:r>
            <a:r>
              <a:rPr lang="en-US" i="1" dirty="0" smtClean="0"/>
              <a:t>set()</a:t>
            </a:r>
            <a:r>
              <a:rPr lang="en-US" dirty="0" smtClean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Have some other useful function such as union and intersection (‘|’ and ‘&amp;’)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Created with {}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Type Should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a logical </a:t>
            </a:r>
            <a:r>
              <a:rPr lang="en-US" i="1" dirty="0" smtClean="0"/>
              <a:t>key-value</a:t>
            </a:r>
            <a:r>
              <a:rPr lang="en-US" dirty="0" smtClean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two indices with a colon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or the end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  <a:p>
            <a:endParaRPr lang="en-US" dirty="0"/>
          </a:p>
          <a:p>
            <a:r>
              <a:rPr lang="en-US" dirty="0" smtClean="0"/>
              <a:t>Catching Exceptions: </a:t>
            </a:r>
            <a:r>
              <a:rPr lang="en-US" i="1" dirty="0" smtClean="0"/>
              <a:t>try</a:t>
            </a:r>
            <a:r>
              <a:rPr lang="en-US" dirty="0" smtClean="0"/>
              <a:t>/</a:t>
            </a:r>
            <a:r>
              <a:rPr lang="en-US" i="1" dirty="0" smtClean="0"/>
              <a:t>except</a:t>
            </a:r>
            <a:r>
              <a:rPr lang="en-US" dirty="0" smtClean="0"/>
              <a:t>/</a:t>
            </a:r>
            <a:r>
              <a:rPr lang="en-US" i="1" dirty="0" smtClean="0"/>
              <a:t>finally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An Alternative for One-Liners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line function: </a:t>
            </a:r>
            <a:r>
              <a:rPr lang="en-US" i="1" dirty="0" smtClean="0"/>
              <a:t>lambda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nature don’t have any error-handling or documentation attached to them, so should only be used </a:t>
            </a:r>
            <a:r>
              <a:rPr lang="en-US" smtClean="0"/>
              <a:t>when this isn’t necessary </a:t>
            </a:r>
            <a:r>
              <a:rPr lang="mr-IN" smtClean="0"/>
              <a:t>–</a:t>
            </a:r>
            <a:r>
              <a:rPr lang="en-US" dirty="0" smtClean="0"/>
              <a:t> a </a:t>
            </a:r>
            <a:r>
              <a:rPr lang="en-US" i="1" dirty="0" smtClean="0"/>
              <a:t>lambda </a:t>
            </a:r>
            <a:r>
              <a:rPr lang="en-US" dirty="0" smtClean="0"/>
              <a:t>worth documenting is better replaced by a </a:t>
            </a:r>
            <a:r>
              <a:rPr lang="en-US" i="1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with a one-line </a:t>
            </a:r>
            <a:r>
              <a:rPr lang="en-US" i="1" dirty="0" smtClean="0"/>
              <a:t>return</a:t>
            </a:r>
            <a:r>
              <a:rPr lang="en-US" dirty="0" smtClean="0"/>
              <a:t> and a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979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types of exceptions can be treated differently by specifying them in the except statement.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try-except-finally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</a:t>
            </a:r>
            <a:r>
              <a:rPr lang="en-US" i="1" dirty="0" smtClean="0"/>
              <a:t>finally</a:t>
            </a:r>
            <a:r>
              <a:rPr lang="en-US" dirty="0" smtClean="0"/>
              <a:t> block when you need something to </a:t>
            </a:r>
            <a:r>
              <a:rPr lang="en-US" i="1" dirty="0" smtClean="0"/>
              <a:t>always run</a:t>
            </a:r>
            <a:r>
              <a:rPr lang="en-US" dirty="0" smtClean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freeing up memory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 </a:t>
            </a:r>
            <a:r>
              <a:rPr lang="mr-IN" dirty="0" smtClean="0"/>
              <a:t>–</a:t>
            </a:r>
            <a:r>
              <a:rPr lang="en-US" dirty="0" smtClean="0"/>
              <a:t> return statements in a </a:t>
            </a:r>
            <a:r>
              <a:rPr lang="en-US" i="1" dirty="0" smtClean="0"/>
              <a:t>finally</a:t>
            </a:r>
            <a:r>
              <a:rPr lang="en-US" dirty="0" smtClean="0"/>
              <a:t> block will always override previous return statements in the try-except block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Built-In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ny</a:t>
            </a:r>
            <a:r>
              <a:rPr lang="en-US" dirty="0" smtClean="0"/>
              <a:t>: Iterates over a list/array and determines if at least one element is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ll</a:t>
            </a:r>
            <a:r>
              <a:rPr lang="en-US" dirty="0" smtClean="0"/>
              <a:t>: Iterates over a list/array and determines if all elements are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i="1" dirty="0" smtClean="0"/>
              <a:t>ip</a:t>
            </a:r>
            <a:r>
              <a:rPr lang="en-US" dirty="0" smtClean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ap</a:t>
            </a:r>
            <a:r>
              <a:rPr lang="en-US" dirty="0" smtClean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ilter</a:t>
            </a:r>
            <a:r>
              <a:rPr lang="en-US" dirty="0" smtClean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in</a:t>
            </a:r>
            <a:r>
              <a:rPr lang="en-US" dirty="0" smtClean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ax</a:t>
            </a:r>
            <a:r>
              <a:rPr lang="en-US" dirty="0" smtClean="0"/>
              <a:t>: Calculate maximum value of some set of numbers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In python 3, </a:t>
            </a:r>
            <a:r>
              <a:rPr lang="en-US" i="1" dirty="0" smtClean="0"/>
              <a:t>zip</a:t>
            </a:r>
            <a:r>
              <a:rPr lang="en-US" dirty="0" smtClean="0"/>
              <a:t>, </a:t>
            </a:r>
            <a:r>
              <a:rPr lang="en-US" i="1" dirty="0" smtClean="0"/>
              <a:t>map</a:t>
            </a:r>
            <a:r>
              <a:rPr lang="en-US" dirty="0" smtClean="0"/>
              <a:t>, and </a:t>
            </a:r>
            <a:r>
              <a:rPr lang="en-US" i="1" dirty="0" smtClean="0"/>
              <a:t>filter </a:t>
            </a:r>
            <a:r>
              <a:rPr lang="en-US" dirty="0" smtClean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(which is deprecated so you shouldn’t be using it anyway)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794</TotalTime>
  <Words>1404</Words>
  <Application>Microsoft Macintosh PowerPoint</Application>
  <PresentationFormat>Widescreen</PresentationFormat>
  <Paragraphs>208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262</cp:revision>
  <dcterms:created xsi:type="dcterms:W3CDTF">2020-02-27T18:08:37Z</dcterms:created>
  <dcterms:modified xsi:type="dcterms:W3CDTF">2021-04-30T19:14:18Z</dcterms:modified>
</cp:coreProperties>
</file>