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4793D-962B-AE4B-9653-ECCE89FFBBCD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5BA3D-4842-9A4E-8EED-42DBC3FF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9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you can also do ages(**x) with</a:t>
            </a:r>
            <a:r>
              <a:rPr lang="en-US" baseline="0" dirty="0" smtClean="0"/>
              <a:t> a pre-defined dictionary x and the same functionality runs.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5BA3D-4842-9A4E-8EED-42DBC3FF31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1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API: Application Programming Interface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5BA3D-4842-9A4E-8EED-42DBC3FF31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78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umpy.org/doc/stable/reference/generated/numpy.all.html" TargetMode="Externa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Documentation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</a:t>
            </a:r>
            <a:r>
              <a:rPr lang="en-US" smtClean="0"/>
              <a:t>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</a:t>
            </a:r>
            <a:r>
              <a:rPr lang="en-US" dirty="0" err="1" smtClean="0"/>
              <a:t>kwargs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270103" cy="4173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Indicates that the function accepts an arbitrary number of keyword arguments. </a:t>
            </a:r>
          </a:p>
          <a:p>
            <a:pPr marL="0" indent="0">
              <a:buNone/>
            </a:pPr>
            <a:r>
              <a:rPr lang="en-US" dirty="0" smtClean="0"/>
              <a:t>Sometimes these are keyword arguments which will be passed to </a:t>
            </a:r>
            <a:r>
              <a:rPr lang="en-US" i="1" dirty="0" smtClean="0"/>
              <a:t>another function</a:t>
            </a:r>
            <a:r>
              <a:rPr lang="en-US" dirty="0" smtClean="0"/>
              <a:t>. This will be made clear in the </a:t>
            </a:r>
            <a:r>
              <a:rPr lang="en-US" i="1" dirty="0" smtClean="0"/>
              <a:t>Parameters</a:t>
            </a:r>
            <a:r>
              <a:rPr lang="en-US" dirty="0" smtClean="0"/>
              <a:t> section of a </a:t>
            </a:r>
            <a:r>
              <a:rPr lang="en-US" dirty="0" err="1" smtClean="0"/>
              <a:t>docstring</a:t>
            </a:r>
            <a:r>
              <a:rPr lang="en-US" dirty="0" smtClean="0"/>
              <a:t>. </a:t>
            </a:r>
          </a:p>
          <a:p>
            <a:pPr lvl="1"/>
            <a:r>
              <a:rPr lang="en-US" i="1" dirty="0" err="1"/>
              <a:t>k</a:t>
            </a:r>
            <a:r>
              <a:rPr lang="en-US" i="1" dirty="0" err="1" smtClean="0"/>
              <a:t>wargs</a:t>
            </a:r>
            <a:r>
              <a:rPr lang="en-US" dirty="0" smtClean="0"/>
              <a:t> in this case is a </a:t>
            </a:r>
            <a:r>
              <a:rPr lang="en-US" i="1" dirty="0" err="1" smtClean="0"/>
              <a:t>dict</a:t>
            </a:r>
            <a:r>
              <a:rPr lang="en-US" i="1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Example: print names and ages for an unknown number of people.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82" y="894686"/>
            <a:ext cx="54991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Documentation: Other Aspects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Parameters, returns, raises, etc. for </a:t>
            </a:r>
            <a:r>
              <a:rPr lang="en-US" i="1" dirty="0" smtClean="0"/>
              <a:t>all </a:t>
            </a:r>
            <a:r>
              <a:rPr lang="en-US" dirty="0" smtClean="0"/>
              <a:t>components of a software is often referred to as the “Comprehensive API Reference”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Additional pieces of documentation include, though not limited to: </a:t>
            </a:r>
          </a:p>
          <a:p>
            <a:pPr lvl="1"/>
            <a:r>
              <a:rPr lang="en-US" dirty="0" smtClean="0"/>
              <a:t>Installation instructions </a:t>
            </a:r>
          </a:p>
          <a:p>
            <a:pPr lvl="1"/>
            <a:r>
              <a:rPr lang="en-US" dirty="0" smtClean="0"/>
              <a:t>Tutorials and example code </a:t>
            </a:r>
          </a:p>
          <a:p>
            <a:pPr lvl="1"/>
            <a:r>
              <a:rPr lang="en-US" dirty="0" smtClean="0"/>
              <a:t>Where to submit bug reports </a:t>
            </a:r>
          </a:p>
          <a:p>
            <a:pPr lvl="1"/>
            <a:r>
              <a:rPr lang="en-US" dirty="0" smtClean="0"/>
              <a:t>Developer’s documentation </a:t>
            </a:r>
            <a:r>
              <a:rPr lang="mr-IN" dirty="0" smtClean="0"/>
              <a:t>–</a:t>
            </a:r>
            <a:r>
              <a:rPr lang="en-US" dirty="0" smtClean="0"/>
              <a:t> how to contribute to an open-source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Should Care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074115" cy="407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Because you need to know how to read it! Answering your own questions about python is considerably easier if you simply know </a:t>
            </a:r>
            <a:r>
              <a:rPr lang="en-US" i="1" dirty="0" smtClean="0"/>
              <a:t>where to look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Python Enhancement Proposal (PEP) 287 established </a:t>
            </a:r>
            <a:r>
              <a:rPr lang="en-US" dirty="0" err="1" smtClean="0"/>
              <a:t>reStructuredText</a:t>
            </a:r>
            <a:r>
              <a:rPr lang="en-US" dirty="0" smtClean="0"/>
              <a:t> (RST) as the standard markup language for python documentation </a:t>
            </a:r>
          </a:p>
          <a:p>
            <a:pPr lvl="1"/>
            <a:r>
              <a:rPr lang="en-US" dirty="0" smtClean="0"/>
              <a:t>Whether or not you ever write documentation, you will encounter RST using python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Bonus: What does *</a:t>
            </a:r>
            <a:r>
              <a:rPr lang="en-US" dirty="0" err="1" smtClean="0"/>
              <a:t>args</a:t>
            </a:r>
            <a:r>
              <a:rPr lang="en-US" dirty="0" smtClean="0"/>
              <a:t> and **</a:t>
            </a:r>
            <a:r>
              <a:rPr lang="en-US" dirty="0" err="1" smtClean="0"/>
              <a:t>kwargs</a:t>
            </a:r>
            <a:r>
              <a:rPr lang="en-US" dirty="0" smtClean="0"/>
              <a:t> mean? </a:t>
            </a:r>
          </a:p>
        </p:txBody>
      </p:sp>
    </p:spTree>
    <p:extLst>
      <p:ext uri="{BB962C8B-B14F-4D97-AF65-F5344CB8AC3E}">
        <p14:creationId xmlns:p14="http://schemas.microsoft.com/office/powerpoint/2010/main" val="183632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reStructuredText</a:t>
            </a:r>
            <a:r>
              <a:rPr lang="en-US" dirty="0" smtClean="0"/>
              <a:t> (RST)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66139" cy="39138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standard format of python documentation </a:t>
            </a:r>
          </a:p>
          <a:p>
            <a:pPr lvl="1"/>
            <a:r>
              <a:rPr lang="en-US" dirty="0" smtClean="0"/>
              <a:t>Easily ported into HTML and PDF formats, among others </a:t>
            </a:r>
          </a:p>
          <a:p>
            <a:pPr lvl="1"/>
            <a:r>
              <a:rPr lang="en-US" dirty="0" smtClean="0"/>
              <a:t>Relatively easy to read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Online documentation is generally this content ported to HTML, while </a:t>
            </a:r>
            <a:r>
              <a:rPr lang="en-US" dirty="0" err="1" smtClean="0"/>
              <a:t>docstrings</a:t>
            </a:r>
            <a:r>
              <a:rPr lang="en-US" dirty="0" smtClean="0"/>
              <a:t> </a:t>
            </a:r>
            <a:r>
              <a:rPr lang="en-US" i="1" dirty="0" smtClean="0"/>
              <a:t>viewed in python</a:t>
            </a:r>
            <a:r>
              <a:rPr lang="en-US" dirty="0" smtClean="0"/>
              <a:t> show the raw RST.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numpy.all</a:t>
            </a:r>
            <a:r>
              <a:rPr lang="en-US" dirty="0" smtClean="0"/>
              <a:t> </a:t>
            </a:r>
            <a:r>
              <a:rPr lang="en-US" dirty="0" err="1" smtClean="0"/>
              <a:t>docstring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34" y="0"/>
            <a:ext cx="5118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reStructuredText</a:t>
            </a:r>
            <a:r>
              <a:rPr lang="en-US" dirty="0" smtClean="0"/>
              <a:t> (RST)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60" y="1268042"/>
            <a:ext cx="5252234" cy="4982633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66139" cy="39138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standard format of python documentation </a:t>
            </a:r>
          </a:p>
          <a:p>
            <a:pPr lvl="1"/>
            <a:r>
              <a:rPr lang="en-US" dirty="0" smtClean="0"/>
              <a:t>Easily ported into HTML and PDF formats, among others </a:t>
            </a:r>
          </a:p>
          <a:p>
            <a:pPr lvl="1"/>
            <a:r>
              <a:rPr lang="en-US" dirty="0" smtClean="0"/>
              <a:t>Relatively easy to read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Online documentation is generally this content ported to HTML, while </a:t>
            </a:r>
            <a:r>
              <a:rPr lang="en-US" dirty="0" err="1"/>
              <a:t>docstrings</a:t>
            </a:r>
            <a:r>
              <a:rPr lang="en-US" dirty="0"/>
              <a:t> </a:t>
            </a:r>
            <a:r>
              <a:rPr lang="en-US" i="1" dirty="0"/>
              <a:t>viewed in python</a:t>
            </a:r>
            <a:r>
              <a:rPr lang="en-US" dirty="0"/>
              <a:t> show the raw RST.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numpy.all</a:t>
            </a:r>
            <a:r>
              <a:rPr lang="en-US" dirty="0" smtClean="0"/>
              <a:t> </a:t>
            </a:r>
            <a:r>
              <a:rPr lang="en-US" dirty="0" err="1" smtClean="0"/>
              <a:t>docstring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911548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the </a:t>
            </a:r>
            <a:r>
              <a:rPr lang="en-US" i="1" dirty="0" smtClean="0"/>
              <a:t>all</a:t>
            </a:r>
            <a:r>
              <a:rPr lang="en-US" dirty="0" smtClean="0"/>
              <a:t> function from </a:t>
            </a:r>
            <a:r>
              <a:rPr lang="en-US" dirty="0" err="1" smtClean="0"/>
              <a:t>NumPy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Most of the documentation astronomers will see looks very similar to this.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34" y="0"/>
            <a:ext cx="5118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2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911548" cy="3599316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Short description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Parameters (in the order they should be passed) and subsequent keyword arguments. Their data type is noted along with a description of what it represents.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What it returns, if anything, and a data type and description for that too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34" y="0"/>
            <a:ext cx="5118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2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788718" cy="3599316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See Also for other relevant parts of the documentation 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Notes </a:t>
            </a:r>
            <a:r>
              <a:rPr lang="mr-IN" dirty="0" smtClean="0"/>
              <a:t>–</a:t>
            </a:r>
            <a:r>
              <a:rPr lang="en-US" dirty="0" smtClean="0"/>
              <a:t> any caveats or relevant pieces of information on the function’s implementation. 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Example code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60" y="1268042"/>
            <a:ext cx="5252234" cy="498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What This Example Looks Like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082748" cy="359931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Same information as the RST, but formatted nicely.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110" y="2082872"/>
            <a:ext cx="6004057" cy="452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143559" cy="4157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Indicates that the function accepts an arbitrary number of positional arguments (i.e. non-keyword arguments) </a:t>
            </a:r>
          </a:p>
          <a:p>
            <a:pPr lvl="1"/>
            <a:r>
              <a:rPr lang="en-US" dirty="0" smtClean="0"/>
              <a:t>The data type and description that follows applies to all of them </a:t>
            </a:r>
          </a:p>
          <a:p>
            <a:pPr lvl="1"/>
            <a:r>
              <a:rPr lang="en-US" i="1" dirty="0" err="1" smtClean="0"/>
              <a:t>args</a:t>
            </a:r>
            <a:r>
              <a:rPr lang="en-US" i="1" dirty="0" smtClean="0"/>
              <a:t> </a:t>
            </a:r>
            <a:r>
              <a:rPr lang="en-US" dirty="0" smtClean="0"/>
              <a:t>in this case is a </a:t>
            </a:r>
            <a:r>
              <a:rPr lang="en-US" i="1" dirty="0" smtClean="0"/>
              <a:t>tuple</a:t>
            </a:r>
            <a:endParaRPr lang="en-US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 calculate sum of an unknown number of numbers.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1" y="461939"/>
            <a:ext cx="51181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271</TotalTime>
  <Words>490</Words>
  <Application>Microsoft Macintosh PowerPoint</Application>
  <PresentationFormat>Widescreen</PresentationFormat>
  <Paragraphs>77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Times New Roman</vt:lpstr>
      <vt:lpstr>Trebuchet MS</vt:lpstr>
      <vt:lpstr>Arial</vt:lpstr>
      <vt:lpstr>Berlin</vt:lpstr>
      <vt:lpstr>Documentation in Python</vt:lpstr>
      <vt:lpstr>Why You Should Care </vt:lpstr>
      <vt:lpstr>reStructuredText (RST) </vt:lpstr>
      <vt:lpstr>reStructuredText (RST) </vt:lpstr>
      <vt:lpstr>Example RST</vt:lpstr>
      <vt:lpstr>Example RST</vt:lpstr>
      <vt:lpstr>Example RST </vt:lpstr>
      <vt:lpstr>What This Example Looks Like in HTML</vt:lpstr>
      <vt:lpstr>*args</vt:lpstr>
      <vt:lpstr>**kwargs </vt:lpstr>
      <vt:lpstr>Documentation: Other Aspects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81</cp:revision>
  <dcterms:created xsi:type="dcterms:W3CDTF">2020-02-27T18:08:37Z</dcterms:created>
  <dcterms:modified xsi:type="dcterms:W3CDTF">2021-04-30T19:14:22Z</dcterms:modified>
</cp:coreProperties>
</file>