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Trebuchet MS</vt:lpstr>
      <vt:lpstr>Arial</vt:lpstr>
      <vt:lpstr>Berlin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5</cp:revision>
  <dcterms:created xsi:type="dcterms:W3CDTF">2020-02-27T18:08:37Z</dcterms:created>
  <dcterms:modified xsi:type="dcterms:W3CDTF">2021-04-30T19:14:26Z</dcterms:modified>
</cp:coreProperties>
</file>