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52"/>
    <p:restoredTop sz="94722"/>
  </p:normalViewPr>
  <p:slideViewPr>
    <p:cSldViewPr snapToGrid="0">
      <p:cViewPr varScale="1">
        <p:scale>
          <a:sx n="115" d="100"/>
          <a:sy n="115" d="100"/>
        </p:scale>
        <p:origin x="10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E055-1500-A1BB-3B5A-A6B422E1E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17F5C6-2C9F-35C3-422F-17EC5CBFA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A3D77-6810-7A50-4909-DDEF92F4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6507-7568-F144-AC1F-21A387E0218E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103A0-F94E-21B3-5158-7ADBE443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73D1D-9D6F-FE8F-0A16-33A13D66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A0F9-FAEF-5E4E-BAE3-1B9D7B09D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6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9C12C-E6FD-123B-24B7-5E18486E0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EC7A5-BA78-DBDB-8989-ABB39AAB9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066A3-4D9B-DEFE-5520-D914DFDA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6507-7568-F144-AC1F-21A387E0218E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B4429-3994-1E9B-F273-F505B30A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F04FA-A1D7-2EC3-2218-01688F7F6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A0F9-FAEF-5E4E-BAE3-1B9D7B09D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1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4CA2DF-3EF8-BE09-228D-05AB8166F1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51F49-12AB-81D4-0798-F36F81A1C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E7B10-443D-8377-7510-3516B30EA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6507-7568-F144-AC1F-21A387E0218E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C721B-03A4-9991-018E-824E8902B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6802A-CC33-6BBC-5DA4-8C596B14F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A0F9-FAEF-5E4E-BAE3-1B9D7B09D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96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3D476-2A6F-1CC9-F0BC-670029BAA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5A534-3A8F-F80F-2D49-1082AFE26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3456F-2CD9-3098-8EAF-B15E1FEB3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6507-7568-F144-AC1F-21A387E0218E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03E41-34BE-50D6-82AA-A8348F547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48F70-3798-9A00-092B-E33B59D72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A0F9-FAEF-5E4E-BAE3-1B9D7B09D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6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F85F-0959-F3FA-F2BE-1F96C9BF6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05B4D-036E-A4C7-403A-ABDC942D7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697C8-8FAF-77E6-7426-1CE5ABAC1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6507-7568-F144-AC1F-21A387E0218E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60011-CE8E-4ED2-9BE5-F09E36AB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B5F70-8D82-C4D0-CBDE-024B51B92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A0F9-FAEF-5E4E-BAE3-1B9D7B09D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1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FE94A-6B65-2063-C1EA-5ED9E61FA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DA446-E882-F7BF-0AE9-27052CBCD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8FDFF-B7C1-125B-254C-DCC8869C7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74B05-DBD4-0DA0-CC59-6F089E3C1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6507-7568-F144-AC1F-21A387E0218E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12CDE-0992-82C4-B916-200DF4B92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40764-AFE6-4FD6-A9CD-3549EE42B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A0F9-FAEF-5E4E-BAE3-1B9D7B09D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23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116A1-FFF1-9438-C015-FE067309B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F5886-B4F2-2DB7-6F57-E7619C723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AB222-4B26-CDCB-B0FC-4E8BCC44A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E6799B-19E9-9AFE-311F-A8D916DCE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E5FA5-A7C5-D2ED-5072-01B57CBB3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91778F-004F-AB1D-1A5F-C90F8EC85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6507-7568-F144-AC1F-21A387E0218E}" type="datetimeFigureOut">
              <a:rPr lang="en-US" smtClean="0"/>
              <a:t>10/9/24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1E1FCF-408D-D267-949F-DFD41FB36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07A0B2-FFFF-8180-C531-7EE6EC8B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A0F9-FAEF-5E4E-BAE3-1B9D7B09D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60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156A-AFEF-0047-9247-A40839E91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DE747-B653-16DB-CEB9-16C51B7F4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6507-7568-F144-AC1F-21A387E0218E}" type="datetimeFigureOut">
              <a:rPr lang="en-US" smtClean="0"/>
              <a:t>10/9/24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A0CEE-99A2-961B-5C38-26C9F3EB7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78383-1AEE-BAF6-C74D-9870DD29E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A0F9-FAEF-5E4E-BAE3-1B9D7B09D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9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38F2DD-0949-510F-7295-26BBE23C6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6507-7568-F144-AC1F-21A387E0218E}" type="datetimeFigureOut">
              <a:rPr lang="en-US" smtClean="0"/>
              <a:t>10/9/24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1569FE-315C-514B-C96C-2825C7C1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46C3C-D65C-7F0A-622C-AB22D50C2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A0F9-FAEF-5E4E-BAE3-1B9D7B09D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3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FCAFC-5D9B-572F-420D-D13698FDC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3FBD5-DAFD-54E4-5614-D6BCE9B26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87AA2-38ED-4649-540F-3800E22B0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C4DE5-B5C0-7F26-EBE5-6327BB98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6507-7568-F144-AC1F-21A387E0218E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D6DA4-569F-BD54-AF93-8423292AC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CABDE-B8BF-6B46-D39E-3D5A6800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A0F9-FAEF-5E4E-BAE3-1B9D7B09D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12C08-8A79-D22B-F247-0D575900C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3E011C-6CC5-103B-3D65-3018B00BBB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8729A-4FE4-0F0B-1196-0CF6076C5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0645E-CA89-1E16-A911-AFFBB7141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6507-7568-F144-AC1F-21A387E0218E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031B7-40B0-AE50-0AA2-25F99240C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92425-895F-FA2D-C4B9-1E3476634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A0F9-FAEF-5E4E-BAE3-1B9D7B09D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0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202C88-7CAA-4108-D607-55D2EE2B0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39092-BA77-1075-8FCB-840B09718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04303-2CB2-6C6F-92AA-7AAACEC719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AE6507-7568-F144-AC1F-21A387E0218E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B0EDB-C45B-06D7-DD16-C48F658B2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68FF6-C104-C5D6-9FBE-E8CAA3DBB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04A0F9-FAEF-5E4E-BAE3-1B9D7B09D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>
            <a:extLst>
              <a:ext uri="{FF2B5EF4-FFF2-40B4-BE49-F238E27FC236}">
                <a16:creationId xmlns:a16="http://schemas.microsoft.com/office/drawing/2014/main" id="{AE321BDA-A298-BB6D-5303-A7496D2DA3F6}"/>
              </a:ext>
            </a:extLst>
          </p:cNvPr>
          <p:cNvSpPr/>
          <p:nvPr/>
        </p:nvSpPr>
        <p:spPr>
          <a:xfrm>
            <a:off x="135907" y="1899714"/>
            <a:ext cx="4675507" cy="308161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0F5DEDAB-63BA-1D92-5155-2EE7B3F40679}"/>
              </a:ext>
            </a:extLst>
          </p:cNvPr>
          <p:cNvSpPr/>
          <p:nvPr/>
        </p:nvSpPr>
        <p:spPr>
          <a:xfrm>
            <a:off x="7937853" y="2082098"/>
            <a:ext cx="3748234" cy="2612047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ircle with letters and numbers in it&#10;&#10;Description automatically generated">
            <a:extLst>
              <a:ext uri="{FF2B5EF4-FFF2-40B4-BE49-F238E27FC236}">
                <a16:creationId xmlns:a16="http://schemas.microsoft.com/office/drawing/2014/main" id="{16EDA195-F9CC-F684-72BA-0B6B63DCA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43" y="2514654"/>
            <a:ext cx="898267" cy="898267"/>
          </a:xfrm>
          <a:prstGeom prst="rect">
            <a:avLst/>
          </a:prstGeom>
        </p:spPr>
      </p:pic>
      <p:pic>
        <p:nvPicPr>
          <p:cNvPr id="6" name="Picture 5" descr="A circle with letters and numbers in it&#10;&#10;Description automatically generated">
            <a:extLst>
              <a:ext uri="{FF2B5EF4-FFF2-40B4-BE49-F238E27FC236}">
                <a16:creationId xmlns:a16="http://schemas.microsoft.com/office/drawing/2014/main" id="{31F5B14D-B808-2956-CB4F-31E3AB83F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696" y="2508669"/>
            <a:ext cx="898267" cy="898267"/>
          </a:xfrm>
          <a:prstGeom prst="rect">
            <a:avLst/>
          </a:prstGeom>
        </p:spPr>
      </p:pic>
      <p:pic>
        <p:nvPicPr>
          <p:cNvPr id="9" name="Picture 8" descr="A circle with letters and numbers in it&#10;&#10;Description automatically generated">
            <a:extLst>
              <a:ext uri="{FF2B5EF4-FFF2-40B4-BE49-F238E27FC236}">
                <a16:creationId xmlns:a16="http://schemas.microsoft.com/office/drawing/2014/main" id="{E935A88E-A4BB-A462-1C03-7CF97A2EB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73" y="3669031"/>
            <a:ext cx="898267" cy="898267"/>
          </a:xfrm>
          <a:prstGeom prst="rect">
            <a:avLst/>
          </a:prstGeom>
        </p:spPr>
      </p:pic>
      <p:pic>
        <p:nvPicPr>
          <p:cNvPr id="10" name="Picture 9" descr="A circle with letters and numbers in it&#10;&#10;Description automatically generated">
            <a:extLst>
              <a:ext uri="{FF2B5EF4-FFF2-40B4-BE49-F238E27FC236}">
                <a16:creationId xmlns:a16="http://schemas.microsoft.com/office/drawing/2014/main" id="{A6119D70-7FB5-0440-6D93-A79D6DFE5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732" y="3674676"/>
            <a:ext cx="898267" cy="898267"/>
          </a:xfrm>
          <a:prstGeom prst="rect">
            <a:avLst/>
          </a:prstGeom>
        </p:spPr>
      </p:pic>
      <p:pic>
        <p:nvPicPr>
          <p:cNvPr id="11" name="Picture 10" descr="A circle with letters and numbers in it&#10;&#10;Description automatically generated">
            <a:extLst>
              <a:ext uri="{FF2B5EF4-FFF2-40B4-BE49-F238E27FC236}">
                <a16:creationId xmlns:a16="http://schemas.microsoft.com/office/drawing/2014/main" id="{C439E0D9-B8E1-C182-89ED-926DC52D5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051" y="2427782"/>
            <a:ext cx="898267" cy="898267"/>
          </a:xfrm>
          <a:prstGeom prst="rect">
            <a:avLst/>
          </a:prstGeom>
        </p:spPr>
      </p:pic>
      <p:pic>
        <p:nvPicPr>
          <p:cNvPr id="12" name="Picture 11" descr="A circle with letters and numbers in it&#10;&#10;Description automatically generated">
            <a:extLst>
              <a:ext uri="{FF2B5EF4-FFF2-40B4-BE49-F238E27FC236}">
                <a16:creationId xmlns:a16="http://schemas.microsoft.com/office/drawing/2014/main" id="{64D71BBC-1EF5-3B33-49DC-356AEE366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7974" y="2489073"/>
            <a:ext cx="898267" cy="898267"/>
          </a:xfrm>
          <a:prstGeom prst="rect">
            <a:avLst/>
          </a:prstGeom>
        </p:spPr>
      </p:pic>
      <p:pic>
        <p:nvPicPr>
          <p:cNvPr id="13" name="Picture 12" descr="A circle with letters and numbers in it&#10;&#10;Description automatically generated">
            <a:extLst>
              <a:ext uri="{FF2B5EF4-FFF2-40B4-BE49-F238E27FC236}">
                <a16:creationId xmlns:a16="http://schemas.microsoft.com/office/drawing/2014/main" id="{0FA4828C-EA69-A74D-2FA8-40E9458EC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3539" y="3396191"/>
            <a:ext cx="898267" cy="898267"/>
          </a:xfrm>
          <a:prstGeom prst="rect">
            <a:avLst/>
          </a:prstGeom>
        </p:spPr>
      </p:pic>
      <p:pic>
        <p:nvPicPr>
          <p:cNvPr id="14" name="Picture 13" descr="A circle with letters and numbers in it&#10;&#10;Description automatically generated">
            <a:extLst>
              <a:ext uri="{FF2B5EF4-FFF2-40B4-BE49-F238E27FC236}">
                <a16:creationId xmlns:a16="http://schemas.microsoft.com/office/drawing/2014/main" id="{E9CC2050-8C3C-10EE-FE2D-4825E3299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0999" y="3387340"/>
            <a:ext cx="898267" cy="898267"/>
          </a:xfrm>
          <a:prstGeom prst="rect">
            <a:avLst/>
          </a:prstGeom>
        </p:spPr>
      </p:pic>
      <p:pic>
        <p:nvPicPr>
          <p:cNvPr id="15" name="Picture 14" descr="A circle with letters and numbers in it&#10;&#10;Description automatically generated">
            <a:extLst>
              <a:ext uri="{FF2B5EF4-FFF2-40B4-BE49-F238E27FC236}">
                <a16:creationId xmlns:a16="http://schemas.microsoft.com/office/drawing/2014/main" id="{72D9E69C-2B87-45EF-3C30-32FDA50F4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988" y="2361730"/>
            <a:ext cx="898267" cy="898267"/>
          </a:xfrm>
          <a:prstGeom prst="rect">
            <a:avLst/>
          </a:prstGeom>
        </p:spPr>
      </p:pic>
      <p:sp>
        <p:nvSpPr>
          <p:cNvPr id="16" name="Donut 15">
            <a:extLst>
              <a:ext uri="{FF2B5EF4-FFF2-40B4-BE49-F238E27FC236}">
                <a16:creationId xmlns:a16="http://schemas.microsoft.com/office/drawing/2014/main" id="{76678650-1BD3-75F0-9DCD-1B62E38F831A}"/>
              </a:ext>
            </a:extLst>
          </p:cNvPr>
          <p:cNvSpPr/>
          <p:nvPr/>
        </p:nvSpPr>
        <p:spPr>
          <a:xfrm>
            <a:off x="756324" y="2345036"/>
            <a:ext cx="2465544" cy="1225535"/>
          </a:xfrm>
          <a:prstGeom prst="donut">
            <a:avLst>
              <a:gd name="adj" fmla="val 6214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1B562DCB-29CD-0A6C-EA0A-52E1B9796576}"/>
              </a:ext>
            </a:extLst>
          </p:cNvPr>
          <p:cNvSpPr/>
          <p:nvPr/>
        </p:nvSpPr>
        <p:spPr>
          <a:xfrm>
            <a:off x="4283278" y="3319236"/>
            <a:ext cx="4103865" cy="268432"/>
          </a:xfrm>
          <a:prstGeom prst="rightArrow">
            <a:avLst>
              <a:gd name="adj1" fmla="val 16293"/>
              <a:gd name="adj2" fmla="val 781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9A4414B-628D-F430-B045-07B0D4D0EC39}"/>
                  </a:ext>
                </a:extLst>
              </p:cNvPr>
              <p:cNvSpPr txBox="1"/>
              <p:nvPr/>
            </p:nvSpPr>
            <p:spPr>
              <a:xfrm>
                <a:off x="4913926" y="2922578"/>
                <a:ext cx="27555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9A4414B-628D-F430-B045-07B0D4D0E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926" y="2922578"/>
                <a:ext cx="275555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un 19">
            <a:extLst>
              <a:ext uri="{FF2B5EF4-FFF2-40B4-BE49-F238E27FC236}">
                <a16:creationId xmlns:a16="http://schemas.microsoft.com/office/drawing/2014/main" id="{DA3B00B1-4AAB-5286-4541-81AA43296117}"/>
              </a:ext>
            </a:extLst>
          </p:cNvPr>
          <p:cNvSpPr/>
          <p:nvPr/>
        </p:nvSpPr>
        <p:spPr>
          <a:xfrm>
            <a:off x="6412567" y="5277775"/>
            <a:ext cx="640080" cy="640080"/>
          </a:xfrm>
          <a:prstGeom prst="sun">
            <a:avLst/>
          </a:prstGeom>
          <a:solidFill>
            <a:srgbClr val="FFC000"/>
          </a:solidFill>
          <a:ln w="127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un 25">
            <a:extLst>
              <a:ext uri="{FF2B5EF4-FFF2-40B4-BE49-F238E27FC236}">
                <a16:creationId xmlns:a16="http://schemas.microsoft.com/office/drawing/2014/main" id="{E347CBA8-F476-4400-EC2E-1E46957FBFB5}"/>
              </a:ext>
            </a:extLst>
          </p:cNvPr>
          <p:cNvSpPr/>
          <p:nvPr/>
        </p:nvSpPr>
        <p:spPr>
          <a:xfrm>
            <a:off x="5208366" y="5597815"/>
            <a:ext cx="640080" cy="640080"/>
          </a:xfrm>
          <a:prstGeom prst="sun">
            <a:avLst/>
          </a:prstGeom>
          <a:solidFill>
            <a:srgbClr val="FFC000"/>
          </a:solidFill>
          <a:ln w="127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un 26">
            <a:extLst>
              <a:ext uri="{FF2B5EF4-FFF2-40B4-BE49-F238E27FC236}">
                <a16:creationId xmlns:a16="http://schemas.microsoft.com/office/drawing/2014/main" id="{4EE9B8AB-9931-DBB0-6C33-8826484830B3}"/>
              </a:ext>
            </a:extLst>
          </p:cNvPr>
          <p:cNvSpPr/>
          <p:nvPr/>
        </p:nvSpPr>
        <p:spPr>
          <a:xfrm>
            <a:off x="5971665" y="4423217"/>
            <a:ext cx="640080" cy="640080"/>
          </a:xfrm>
          <a:prstGeom prst="sun">
            <a:avLst/>
          </a:prstGeom>
          <a:solidFill>
            <a:srgbClr val="FFC000"/>
          </a:solidFill>
          <a:ln w="127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un 27">
            <a:extLst>
              <a:ext uri="{FF2B5EF4-FFF2-40B4-BE49-F238E27FC236}">
                <a16:creationId xmlns:a16="http://schemas.microsoft.com/office/drawing/2014/main" id="{AE643996-6C96-9DBC-7F97-0A4E2006DA1E}"/>
              </a:ext>
            </a:extLst>
          </p:cNvPr>
          <p:cNvSpPr/>
          <p:nvPr/>
        </p:nvSpPr>
        <p:spPr>
          <a:xfrm>
            <a:off x="5971665" y="6012535"/>
            <a:ext cx="640080" cy="640080"/>
          </a:xfrm>
          <a:prstGeom prst="sun">
            <a:avLst/>
          </a:prstGeom>
          <a:solidFill>
            <a:srgbClr val="FFC000"/>
          </a:solidFill>
          <a:ln w="127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un 28">
            <a:extLst>
              <a:ext uri="{FF2B5EF4-FFF2-40B4-BE49-F238E27FC236}">
                <a16:creationId xmlns:a16="http://schemas.microsoft.com/office/drawing/2014/main" id="{95A4DB5A-A796-E0BA-1A42-0A228C80E66E}"/>
              </a:ext>
            </a:extLst>
          </p:cNvPr>
          <p:cNvSpPr/>
          <p:nvPr/>
        </p:nvSpPr>
        <p:spPr>
          <a:xfrm>
            <a:off x="5145942" y="4811289"/>
            <a:ext cx="640080" cy="640080"/>
          </a:xfrm>
          <a:prstGeom prst="sun">
            <a:avLst/>
          </a:prstGeom>
          <a:solidFill>
            <a:srgbClr val="FFC000"/>
          </a:solidFill>
          <a:ln w="127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nut 31">
            <a:extLst>
              <a:ext uri="{FF2B5EF4-FFF2-40B4-BE49-F238E27FC236}">
                <a16:creationId xmlns:a16="http://schemas.microsoft.com/office/drawing/2014/main" id="{441EC60D-9BFC-CA19-6E2D-A4F01616F64A}"/>
              </a:ext>
            </a:extLst>
          </p:cNvPr>
          <p:cNvSpPr/>
          <p:nvPr/>
        </p:nvSpPr>
        <p:spPr>
          <a:xfrm>
            <a:off x="2149018" y="3534394"/>
            <a:ext cx="1189696" cy="1186043"/>
          </a:xfrm>
          <a:prstGeom prst="donut">
            <a:avLst>
              <a:gd name="adj" fmla="val 6214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8D46D849-7F8E-D8DB-4D25-CC9C6DCEA3AF}"/>
              </a:ext>
            </a:extLst>
          </p:cNvPr>
          <p:cNvSpPr/>
          <p:nvPr/>
        </p:nvSpPr>
        <p:spPr>
          <a:xfrm rot="1620601">
            <a:off x="3143260" y="4641109"/>
            <a:ext cx="1970448" cy="420319"/>
          </a:xfrm>
          <a:prstGeom prst="rightArrow">
            <a:avLst>
              <a:gd name="adj1" fmla="val 32360"/>
              <a:gd name="adj2" fmla="val 9409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AFF6ABF2-76A4-0055-F5C2-402AE8369E6E}"/>
              </a:ext>
            </a:extLst>
          </p:cNvPr>
          <p:cNvSpPr/>
          <p:nvPr/>
        </p:nvSpPr>
        <p:spPr>
          <a:xfrm rot="19702957">
            <a:off x="6972782" y="4577430"/>
            <a:ext cx="1849571" cy="420319"/>
          </a:xfrm>
          <a:prstGeom prst="rightArrow">
            <a:avLst>
              <a:gd name="adj1" fmla="val 32360"/>
              <a:gd name="adj2" fmla="val 9409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00536DE-05A0-6AE8-DA60-8AFF1560150F}"/>
                  </a:ext>
                </a:extLst>
              </p:cNvPr>
              <p:cNvSpPr txBox="1"/>
              <p:nvPr/>
            </p:nvSpPr>
            <p:spPr>
              <a:xfrm>
                <a:off x="2274300" y="563791"/>
                <a:ext cx="1663551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Outflow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−16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chemeClr val="accent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00536DE-05A0-6AE8-DA60-8AFF15601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300" y="563791"/>
                <a:ext cx="1663551" cy="1261884"/>
              </a:xfrm>
              <a:prstGeom prst="rect">
                <a:avLst/>
              </a:prstGeom>
              <a:blipFill>
                <a:blip r:embed="rId4"/>
                <a:stretch>
                  <a:fillRect l="-8333" t="-5000" b="-1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7F9DF69-3EF9-F10E-33FB-4ABE49FDA08D}"/>
                  </a:ext>
                </a:extLst>
              </p:cNvPr>
              <p:cNvSpPr txBox="1"/>
              <p:nvPr/>
            </p:nvSpPr>
            <p:spPr>
              <a:xfrm>
                <a:off x="869795" y="5051539"/>
                <a:ext cx="3430717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 Formation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−8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chemeClr val="accent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7F9DF69-3EF9-F10E-33FB-4ABE49FDA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95" y="5051539"/>
                <a:ext cx="3430717" cy="1261884"/>
              </a:xfrm>
              <a:prstGeom prst="rect">
                <a:avLst/>
              </a:prstGeom>
              <a:blipFill>
                <a:blip r:embed="rId5"/>
                <a:stretch>
                  <a:fillRect t="-4950" r="-3690" b="-10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CDF837D-C6FF-6D75-2701-4C766AF8B02F}"/>
                  </a:ext>
                </a:extLst>
              </p:cNvPr>
              <p:cNvSpPr txBox="1"/>
              <p:nvPr/>
            </p:nvSpPr>
            <p:spPr>
              <a:xfrm>
                <a:off x="7420698" y="5090803"/>
                <a:ext cx="522034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Dying Stars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recycled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3/8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chemeClr val="accent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previously produced</a:t>
                </a:r>
              </a:p>
              <a:p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Enrichment: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+13/8</m:t>
                    </m:r>
                  </m:oMath>
                </a14:m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chemeClr val="accent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CDF837D-C6FF-6D75-2701-4C766AF8B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698" y="5090803"/>
                <a:ext cx="5220347" cy="1754326"/>
              </a:xfrm>
              <a:prstGeom prst="rect">
                <a:avLst/>
              </a:prstGeom>
              <a:blipFill>
                <a:blip r:embed="rId6"/>
                <a:stretch>
                  <a:fillRect l="-2427" t="-3571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Picture 43">
            <a:extLst>
              <a:ext uri="{FF2B5EF4-FFF2-40B4-BE49-F238E27FC236}">
                <a16:creationId xmlns:a16="http://schemas.microsoft.com/office/drawing/2014/main" id="{8A0BB887-E460-E098-342E-EF8F17C16A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3884" y="1966611"/>
            <a:ext cx="342878" cy="345759"/>
          </a:xfrm>
          <a:prstGeom prst="rect">
            <a:avLst/>
          </a:prstGeom>
        </p:spPr>
      </p:pic>
      <p:sp>
        <p:nvSpPr>
          <p:cNvPr id="48" name="Right Arrow 47">
            <a:extLst>
              <a:ext uri="{FF2B5EF4-FFF2-40B4-BE49-F238E27FC236}">
                <a16:creationId xmlns:a16="http://schemas.microsoft.com/office/drawing/2014/main" id="{D30B5778-D5DF-09DC-2329-327AC7A0475E}"/>
              </a:ext>
            </a:extLst>
          </p:cNvPr>
          <p:cNvSpPr/>
          <p:nvPr/>
        </p:nvSpPr>
        <p:spPr>
          <a:xfrm rot="1035656">
            <a:off x="6550412" y="2197508"/>
            <a:ext cx="2109004" cy="420319"/>
          </a:xfrm>
          <a:prstGeom prst="rightArrow">
            <a:avLst>
              <a:gd name="adj1" fmla="val 32360"/>
              <a:gd name="adj2" fmla="val 94098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B2529A5-D3E8-A801-B6C6-175EC202EEA7}"/>
                  </a:ext>
                </a:extLst>
              </p:cNvPr>
              <p:cNvSpPr txBox="1"/>
              <p:nvPr/>
            </p:nvSpPr>
            <p:spPr>
              <a:xfrm>
                <a:off x="7149868" y="1303264"/>
                <a:ext cx="2508607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Accretion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13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B2529A5-D3E8-A801-B6C6-175EC202E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868" y="1303264"/>
                <a:ext cx="2508607" cy="892552"/>
              </a:xfrm>
              <a:prstGeom prst="rect">
                <a:avLst/>
              </a:prstGeom>
              <a:blipFill>
                <a:blip r:embed="rId8"/>
                <a:stretch>
                  <a:fillRect l="-5556" t="-7042"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2F7FF001-BE71-AA60-4555-081ECC6B4337}"/>
              </a:ext>
            </a:extLst>
          </p:cNvPr>
          <p:cNvSpPr txBox="1"/>
          <p:nvPr/>
        </p:nvSpPr>
        <p:spPr>
          <a:xfrm>
            <a:off x="-202416" y="1685758"/>
            <a:ext cx="2367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1:8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A7FBEB-5966-6B8F-992F-3AC4534D7D02}"/>
              </a:ext>
            </a:extLst>
          </p:cNvPr>
          <p:cNvSpPr txBox="1"/>
          <p:nvPr/>
        </p:nvSpPr>
        <p:spPr>
          <a:xfrm>
            <a:off x="9691515" y="1611582"/>
            <a:ext cx="2367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1:8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DEEADCE-7410-2F39-B2BD-B977FF4FFC40}"/>
                  </a:ext>
                </a:extLst>
              </p:cNvPr>
              <p:cNvSpPr txBox="1"/>
              <p:nvPr/>
            </p:nvSpPr>
            <p:spPr>
              <a:xfrm>
                <a:off x="6942009" y="86851"/>
                <a:ext cx="5315932" cy="986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Net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change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Net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change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−8 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DEEADCE-7410-2F39-B2BD-B977FF4FF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009" y="86851"/>
                <a:ext cx="5315932" cy="986489"/>
              </a:xfrm>
              <a:prstGeom prst="rect">
                <a:avLst/>
              </a:prstGeom>
              <a:blipFill>
                <a:blip r:embed="rId9"/>
                <a:stretch>
                  <a:fillRect t="-1266" b="-1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3" name="Picture 52">
            <a:extLst>
              <a:ext uri="{FF2B5EF4-FFF2-40B4-BE49-F238E27FC236}">
                <a16:creationId xmlns:a16="http://schemas.microsoft.com/office/drawing/2014/main" id="{7BA2D757-72A3-E948-0B0C-6292313762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9899" y="1155434"/>
            <a:ext cx="342878" cy="34575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744B495-2309-99EF-F3B8-DF1EEC14AB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2423" y="1576661"/>
            <a:ext cx="342878" cy="34575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9E8BE8C9-B8E4-691A-6B60-ADC1AA3C53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5799" y="921061"/>
            <a:ext cx="342878" cy="345759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C62757C7-70D6-5D68-3716-6E0C5B0ECF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7283" y="1754781"/>
            <a:ext cx="342878" cy="34575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BCC159E-7BC5-9FF8-3F96-0B3486F4EC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3515" y="2147444"/>
            <a:ext cx="342878" cy="34575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227CF425-AC9D-0267-2A98-7A4245FAC6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9951" y="1362118"/>
            <a:ext cx="342878" cy="34575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5C606AB3-98AA-DCB0-245D-61F50CB823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9754" y="2029899"/>
            <a:ext cx="342878" cy="345759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587FDB6C-F1FF-DDF7-E910-6B89A180E5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3440" y="1663661"/>
            <a:ext cx="342878" cy="34575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1EF46D33-8BC2-BE5F-8C00-D107F3DF97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4373" y="1293676"/>
            <a:ext cx="342878" cy="345759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891EB2A-9F06-7E46-2081-433AF5F227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1227" y="1592113"/>
            <a:ext cx="342878" cy="345759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075A849E-16AC-55A5-D584-1F9DAF82BB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3546" y="1136115"/>
            <a:ext cx="342878" cy="345759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629ADBBE-C3BE-C9EE-F4A7-C0F4FDCBAD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7190" y="884439"/>
            <a:ext cx="342878" cy="345759"/>
          </a:xfrm>
          <a:prstGeom prst="rect">
            <a:avLst/>
          </a:prstGeom>
        </p:spPr>
      </p:pic>
      <p:sp>
        <p:nvSpPr>
          <p:cNvPr id="65" name="Right Arrow 64">
            <a:extLst>
              <a:ext uri="{FF2B5EF4-FFF2-40B4-BE49-F238E27FC236}">
                <a16:creationId xmlns:a16="http://schemas.microsoft.com/office/drawing/2014/main" id="{5EEB4BC5-7011-934B-4D76-27242447D6E5}"/>
              </a:ext>
            </a:extLst>
          </p:cNvPr>
          <p:cNvSpPr/>
          <p:nvPr/>
        </p:nvSpPr>
        <p:spPr>
          <a:xfrm rot="16200000">
            <a:off x="1003746" y="1149228"/>
            <a:ext cx="1970448" cy="420319"/>
          </a:xfrm>
          <a:prstGeom prst="rightArrow">
            <a:avLst>
              <a:gd name="adj1" fmla="val 32360"/>
              <a:gd name="adj2" fmla="val 94098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30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BB600-D654-F513-76CA-4915BEF6B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E721573-E1CF-EA72-C496-1EB59EA6842D}"/>
              </a:ext>
            </a:extLst>
          </p:cNvPr>
          <p:cNvSpPr/>
          <p:nvPr/>
        </p:nvSpPr>
        <p:spPr>
          <a:xfrm>
            <a:off x="4724400" y="2039610"/>
            <a:ext cx="2743200" cy="27458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E224C72-B49D-AC56-B542-BE09E2B05EBD}"/>
              </a:ext>
            </a:extLst>
          </p:cNvPr>
          <p:cNvSpPr/>
          <p:nvPr/>
        </p:nvSpPr>
        <p:spPr>
          <a:xfrm>
            <a:off x="5410200" y="668010"/>
            <a:ext cx="1371600" cy="1371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H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B84FF2-FB51-9184-7798-5B29BBF5BC0D}"/>
              </a:ext>
            </a:extLst>
          </p:cNvPr>
          <p:cNvSpPr/>
          <p:nvPr/>
        </p:nvSpPr>
        <p:spPr>
          <a:xfrm>
            <a:off x="5410200" y="4784694"/>
            <a:ext cx="1371600" cy="1371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H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E4FC932-DCB5-4C0D-354D-A3C37F43FCFF}"/>
              </a:ext>
            </a:extLst>
          </p:cNvPr>
          <p:cNvSpPr/>
          <p:nvPr/>
        </p:nvSpPr>
        <p:spPr>
          <a:xfrm>
            <a:off x="7467600" y="2743200"/>
            <a:ext cx="1371600" cy="1371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H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2048F8-5C36-2ED2-26B7-D4BCECFCDB0A}"/>
              </a:ext>
            </a:extLst>
          </p:cNvPr>
          <p:cNvSpPr/>
          <p:nvPr/>
        </p:nvSpPr>
        <p:spPr>
          <a:xfrm>
            <a:off x="3356919" y="2726724"/>
            <a:ext cx="1371600" cy="1371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H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91D183C-F5F4-4AB3-9209-86C6C531409A}"/>
              </a:ext>
            </a:extLst>
          </p:cNvPr>
          <p:cNvSpPr/>
          <p:nvPr/>
        </p:nvSpPr>
        <p:spPr>
          <a:xfrm>
            <a:off x="3952101" y="1268056"/>
            <a:ext cx="1371600" cy="1371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079B910-4D38-A6ED-0E21-34CE99E2C169}"/>
              </a:ext>
            </a:extLst>
          </p:cNvPr>
          <p:cNvSpPr/>
          <p:nvPr/>
        </p:nvSpPr>
        <p:spPr>
          <a:xfrm>
            <a:off x="6855942" y="1273490"/>
            <a:ext cx="1371600" cy="1371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H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493FBC-AE24-0AB9-B640-0AA4C1AD28AF}"/>
              </a:ext>
            </a:extLst>
          </p:cNvPr>
          <p:cNvSpPr/>
          <p:nvPr/>
        </p:nvSpPr>
        <p:spPr>
          <a:xfrm>
            <a:off x="3952101" y="4179958"/>
            <a:ext cx="1371600" cy="1371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H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4F3AF78-B3DD-AAAC-8CFF-8DDD9244A0DC}"/>
              </a:ext>
            </a:extLst>
          </p:cNvPr>
          <p:cNvSpPr/>
          <p:nvPr/>
        </p:nvSpPr>
        <p:spPr>
          <a:xfrm>
            <a:off x="6853881" y="4179958"/>
            <a:ext cx="1371600" cy="1371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627143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9D441BF-E4DE-E0D8-3EF1-FB352F84B04D}"/>
              </a:ext>
            </a:extLst>
          </p:cNvPr>
          <p:cNvSpPr/>
          <p:nvPr/>
        </p:nvSpPr>
        <p:spPr>
          <a:xfrm>
            <a:off x="5410200" y="2743200"/>
            <a:ext cx="1371600" cy="1371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613679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8E7D90-D0D4-1419-B04C-5AC76769D717}"/>
              </a:ext>
            </a:extLst>
          </p:cNvPr>
          <p:cNvSpPr/>
          <p:nvPr/>
        </p:nvSpPr>
        <p:spPr>
          <a:xfrm>
            <a:off x="4267200" y="1600200"/>
            <a:ext cx="3657600" cy="3657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A9BF12-F845-10B0-AA3E-8EB5D3C74D96}"/>
              </a:ext>
            </a:extLst>
          </p:cNvPr>
          <p:cNvSpPr/>
          <p:nvPr/>
        </p:nvSpPr>
        <p:spPr>
          <a:xfrm>
            <a:off x="5638800" y="685799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5B3AFF-AD5C-74FD-7359-562D17C7FC90}"/>
              </a:ext>
            </a:extLst>
          </p:cNvPr>
          <p:cNvSpPr/>
          <p:nvPr/>
        </p:nvSpPr>
        <p:spPr>
          <a:xfrm>
            <a:off x="5638800" y="5265343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H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9D7BBC-A753-CCD6-A34B-97BCD86C2688}"/>
              </a:ext>
            </a:extLst>
          </p:cNvPr>
          <p:cNvSpPr/>
          <p:nvPr/>
        </p:nvSpPr>
        <p:spPr>
          <a:xfrm>
            <a:off x="7924800" y="2971800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707425-CD4A-13A6-9AA2-8A45C8126DB7}"/>
              </a:ext>
            </a:extLst>
          </p:cNvPr>
          <p:cNvSpPr/>
          <p:nvPr/>
        </p:nvSpPr>
        <p:spPr>
          <a:xfrm>
            <a:off x="3352800" y="2971800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H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E1E769-4AEF-BD48-6BCF-649B9278D9C1}"/>
              </a:ext>
            </a:extLst>
          </p:cNvPr>
          <p:cNvSpPr/>
          <p:nvPr/>
        </p:nvSpPr>
        <p:spPr>
          <a:xfrm>
            <a:off x="7302329" y="1400085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H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A3BFD17-03F5-DBA9-B6A2-BA362B09D14D}"/>
              </a:ext>
            </a:extLst>
          </p:cNvPr>
          <p:cNvSpPr/>
          <p:nvPr/>
        </p:nvSpPr>
        <p:spPr>
          <a:xfrm>
            <a:off x="3975271" y="1400085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H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399461-B804-0F78-32A3-4F4EE5DEFDE5}"/>
              </a:ext>
            </a:extLst>
          </p:cNvPr>
          <p:cNvSpPr/>
          <p:nvPr/>
        </p:nvSpPr>
        <p:spPr>
          <a:xfrm>
            <a:off x="7302329" y="4530810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H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A421378-1AFC-9DAA-0CA0-3A24DBED3E5B}"/>
              </a:ext>
            </a:extLst>
          </p:cNvPr>
          <p:cNvSpPr/>
          <p:nvPr/>
        </p:nvSpPr>
        <p:spPr>
          <a:xfrm>
            <a:off x="3975271" y="4551057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634466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9907</TotalTime>
  <Words>71</Words>
  <Application>Microsoft Macintosh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James Johnson</dc:creator>
  <cp:lastModifiedBy>James Johnson</cp:lastModifiedBy>
  <cp:revision>39</cp:revision>
  <dcterms:created xsi:type="dcterms:W3CDTF">2024-09-23T22:36:56Z</dcterms:created>
  <dcterms:modified xsi:type="dcterms:W3CDTF">2024-10-09T21:16:17Z</dcterms:modified>
</cp:coreProperties>
</file>