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1" r:id="rId3"/>
    <p:sldId id="263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98"/>
    <a:srgbClr val="034EA2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5" d="100"/>
          <a:sy n="25" d="100"/>
        </p:scale>
        <p:origin x="3096" y="1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CD0E97-65F2-48E8-9F07-412B2D5AE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16E1CC-B8E2-4A93-B59D-B25D2214B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6447AA-FE81-4A9F-AA46-A2D2B4754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9B96-1820-4E36-B0C0-A2160C4D39AB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EB0214-8A35-4FC2-A459-668696F98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BBE40B-CD50-4205-ADF2-DBF124B87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486-8321-4D3C-9869-A8FABE5557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744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5E2AD7-BB61-417C-88B8-E607FDF27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9D472D-8033-4C08-9871-58B6F5DCA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386D18-0DC9-4A52-AF86-AF38330C0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9B96-1820-4E36-B0C0-A2160C4D39AB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144D80-807E-4A67-8862-FB02835A1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DBED4B-FF61-4B79-BF2A-FF2F7009B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486-8321-4D3C-9869-A8FABE5557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E2A80B-42CA-4907-9FA9-E6B9B2FB48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01BFD3-D902-43BA-8E10-5ABBF2611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07E66A-2975-41A8-921B-037A19C76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9B96-1820-4E36-B0C0-A2160C4D39AB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E5E960-19EA-4B91-922F-3A925F78A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3F3CC4-9047-4B31-AD0C-97C7D3740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486-8321-4D3C-9869-A8FABE5557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732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E2F1B-91E6-4DF5-B2AA-3E9D652AA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5253B9-68CE-4014-BA87-BEF1815B8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E51434-872B-4FB5-B7EB-428A10161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9B96-1820-4E36-B0C0-A2160C4D39AB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287C2D-CC57-4E86-AF77-D70E15444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9E21A-2B9C-469C-B72B-15992F7DD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486-8321-4D3C-9869-A8FABE5557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829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BB1D49-B5D0-4507-AD19-9DB21C3E5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C081B8-C3C7-4C4F-8B98-A008F6900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8F4064-6CA9-4B3C-873D-AB7FE33A7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9B96-1820-4E36-B0C0-A2160C4D39AB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E340C2-4276-4DC6-B73D-457B81153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627A9A-1743-4E7F-8509-FEF4E3A56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486-8321-4D3C-9869-A8FABE5557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288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70D211-68A4-4745-B7D0-312CB76CF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B8A924-515E-4192-ADF1-207AFC506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5B3102-8C98-4FF0-8465-57607AA62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D57EAD-13AD-405E-B1B9-2334924A7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9B96-1820-4E36-B0C0-A2160C4D39AB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3F5576-A989-42F0-BDD4-631AABCE8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54CEF4-F7EA-49EA-89E1-E886C67D6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486-8321-4D3C-9869-A8FABE5557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665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0EFB4-BC81-49CE-9AB5-4C55E50D8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DD3D78-75BA-415C-9271-BADE58F34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FD2D81-9384-4DB8-84C6-FC5990337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E2F99C-8C55-480B-A084-C7C281509D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D9F4D1-110C-4BB8-A060-D494C93594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97AC2A0-C5D1-4880-BA38-62A7F219E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9B96-1820-4E36-B0C0-A2160C4D39AB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B853316-A119-49E2-B6AB-293E105E4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C78B60A-9716-43BD-925F-D293E378D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486-8321-4D3C-9869-A8FABE5557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019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67338-1EEC-4C37-B8D6-661DF49B8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93BDF1-A903-444F-A54B-94E0D22DB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9B96-1820-4E36-B0C0-A2160C4D39AB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13B4F4-6081-4DF6-9B45-F10875F60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BCD17B-8AE9-4562-BA85-61DAF59C2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486-8321-4D3C-9869-A8FABE5557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126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8ACC826-1D9D-4314-A138-F8D7F5B6E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9B96-1820-4E36-B0C0-A2160C4D39AB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68F12A2-F072-428E-B75B-6783BA1AE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CADC39-4050-404F-B26A-3CF9C8955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486-8321-4D3C-9869-A8FABE5557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804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50BEE-CF07-41FE-A44E-6333C6840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C5692C-6FB2-4C57-92AE-601984986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F8CEA0-D518-4716-8221-92CDDE2A1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5770D5-9916-48C4-9052-8D3D75687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9B96-1820-4E36-B0C0-A2160C4D39AB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2961D4-4B20-45F5-8180-8C9DF0915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B244CE-40D9-4495-B85A-5D2BE6099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486-8321-4D3C-9869-A8FABE5557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448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159044-C61A-4800-8CD5-3223496EE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5B2A25-AFDE-40C1-93A9-1278774480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41BB10-0DD7-4C74-8E07-3F6BC478F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6F2903-7156-4670-A704-2C14F296F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9B96-1820-4E36-B0C0-A2160C4D39AB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FA92B-94C2-430A-B08A-2EDBF5AB4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DB4788-DB28-4BFB-8830-5ADEE5AD8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A486-8321-4D3C-9869-A8FABE5557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811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B69CE6-12E4-4A12-98FD-0A4E49B36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E644F6-3299-498B-9CE4-8782D1BF1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70A62E-72BE-49F7-8369-9CBF014118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99B96-1820-4E36-B0C0-A2160C4D39AB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861F5A-FDD3-4601-B5C1-7E7F8D7C82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B85C06-80EE-42F4-A940-0F676C0FB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3A486-8321-4D3C-9869-A8FABE5557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856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16A4D40D-2467-4ACC-8DE4-D1456711C481}"/>
              </a:ext>
            </a:extLst>
          </p:cNvPr>
          <p:cNvSpPr/>
          <p:nvPr/>
        </p:nvSpPr>
        <p:spPr>
          <a:xfrm>
            <a:off x="-4375051" y="-6604000"/>
            <a:ext cx="23450612" cy="2605621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r>
              <a:rPr lang="en-US" altLang="ko-KR" sz="9600" b="1" dirty="0"/>
              <a:t>Stage1. </a:t>
            </a:r>
            <a:r>
              <a:rPr lang="ko-KR" altLang="en-US" sz="9600" b="1" dirty="0"/>
              <a:t>데이터파일 전처리하기</a:t>
            </a:r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8BE99211-C302-420A-B504-F37DE71005BF}"/>
              </a:ext>
            </a:extLst>
          </p:cNvPr>
          <p:cNvSpPr/>
          <p:nvPr/>
        </p:nvSpPr>
        <p:spPr>
          <a:xfrm>
            <a:off x="-4375051" y="3149600"/>
            <a:ext cx="23450612" cy="2605621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r>
              <a:rPr lang="en-US" altLang="ko-KR" sz="9600" b="1" dirty="0"/>
              <a:t>Stage2. </a:t>
            </a:r>
            <a:r>
              <a:rPr lang="ko-KR" altLang="en-US" sz="9600" b="1" dirty="0" err="1"/>
              <a:t>머신러닝</a:t>
            </a:r>
            <a:r>
              <a:rPr lang="ko-KR" altLang="en-US" sz="9600" b="1" dirty="0"/>
              <a:t> 모델 생성하기</a:t>
            </a:r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4B5ADCD4-0A83-49AA-8A71-7548AEAFDED2}"/>
              </a:ext>
            </a:extLst>
          </p:cNvPr>
          <p:cNvSpPr/>
          <p:nvPr/>
        </p:nvSpPr>
        <p:spPr>
          <a:xfrm>
            <a:off x="-4375051" y="12903200"/>
            <a:ext cx="23450612" cy="2605621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r>
              <a:rPr lang="en-US" altLang="ko-KR" sz="9600" b="1" dirty="0"/>
              <a:t>Stage3. </a:t>
            </a:r>
            <a:r>
              <a:rPr lang="ko-KR" altLang="en-US" sz="9600" b="1" dirty="0"/>
              <a:t>최적 조건 예측하기</a:t>
            </a:r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BB2C13B2-A3E0-42BE-ACB5-6FF5E1488B30}"/>
              </a:ext>
            </a:extLst>
          </p:cNvPr>
          <p:cNvSpPr/>
          <p:nvPr/>
        </p:nvSpPr>
        <p:spPr>
          <a:xfrm>
            <a:off x="-4375051" y="-2509869"/>
            <a:ext cx="23450612" cy="2605621"/>
          </a:xfrm>
          <a:prstGeom prst="homePlat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r>
              <a:rPr lang="en-US" altLang="ko-KR" sz="9600" b="1" dirty="0"/>
              <a:t>Stage1. </a:t>
            </a:r>
            <a:r>
              <a:rPr lang="ko-KR" altLang="en-US" sz="9600" b="1" dirty="0"/>
              <a:t>데이터파일 전처리하기</a:t>
            </a:r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02201F9D-C30B-4243-A191-980C4FA7C367}"/>
              </a:ext>
            </a:extLst>
          </p:cNvPr>
          <p:cNvSpPr/>
          <p:nvPr/>
        </p:nvSpPr>
        <p:spPr>
          <a:xfrm>
            <a:off x="-4375051" y="7243731"/>
            <a:ext cx="23450612" cy="2605621"/>
          </a:xfrm>
          <a:prstGeom prst="homePlat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r>
              <a:rPr lang="en-US" altLang="ko-KR" sz="9600" b="1" dirty="0"/>
              <a:t>Stage2. </a:t>
            </a:r>
            <a:r>
              <a:rPr lang="ko-KR" altLang="en-US" sz="9600" b="1" dirty="0" err="1"/>
              <a:t>머신러닝</a:t>
            </a:r>
            <a:r>
              <a:rPr lang="ko-KR" altLang="en-US" sz="9600" b="1" dirty="0"/>
              <a:t> 모델 생성하기</a:t>
            </a:r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0471BB2A-CB8A-4506-AFEE-DA4E0C6FDBA1}"/>
              </a:ext>
            </a:extLst>
          </p:cNvPr>
          <p:cNvSpPr/>
          <p:nvPr/>
        </p:nvSpPr>
        <p:spPr>
          <a:xfrm>
            <a:off x="-4375051" y="16997331"/>
            <a:ext cx="23450612" cy="2605621"/>
          </a:xfrm>
          <a:prstGeom prst="homePlat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r>
              <a:rPr lang="en-US" altLang="ko-KR" sz="9600" b="1" dirty="0"/>
              <a:t>Stage3. </a:t>
            </a:r>
            <a:r>
              <a:rPr lang="ko-KR" altLang="en-US" sz="9600" b="1" dirty="0"/>
              <a:t>최적 조건 예측하기</a:t>
            </a:r>
          </a:p>
        </p:txBody>
      </p:sp>
    </p:spTree>
    <p:extLst>
      <p:ext uri="{BB962C8B-B14F-4D97-AF65-F5344CB8AC3E}">
        <p14:creationId xmlns:p14="http://schemas.microsoft.com/office/powerpoint/2010/main" val="199715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B1C18F8-CBEC-4833-B594-E6FA6A61A63B}"/>
              </a:ext>
            </a:extLst>
          </p:cNvPr>
          <p:cNvGrpSpPr/>
          <p:nvPr/>
        </p:nvGrpSpPr>
        <p:grpSpPr>
          <a:xfrm>
            <a:off x="-1238250" y="0"/>
            <a:ext cx="30308550" cy="6858000"/>
            <a:chOff x="-1238250" y="0"/>
            <a:chExt cx="30308550" cy="6858000"/>
          </a:xfrm>
        </p:grpSpPr>
        <p:sp>
          <p:nvSpPr>
            <p:cNvPr id="3" name="평행 사변형 2">
              <a:extLst>
                <a:ext uri="{FF2B5EF4-FFF2-40B4-BE49-F238E27FC236}">
                  <a16:creationId xmlns:a16="http://schemas.microsoft.com/office/drawing/2014/main" id="{FBC2D30F-45AC-4F07-990A-B00AF16F9FB1}"/>
                </a:ext>
              </a:extLst>
            </p:cNvPr>
            <p:cNvSpPr/>
            <p:nvPr/>
          </p:nvSpPr>
          <p:spPr>
            <a:xfrm>
              <a:off x="1839850" y="1292224"/>
              <a:ext cx="5640450" cy="4308476"/>
            </a:xfrm>
            <a:prstGeom prst="parallelogram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2B6C7ACB-50FA-409D-82C9-57BC940F697F}"/>
                </a:ext>
              </a:extLst>
            </p:cNvPr>
            <p:cNvGrpSpPr/>
            <p:nvPr/>
          </p:nvGrpSpPr>
          <p:grpSpPr>
            <a:xfrm>
              <a:off x="-1238250" y="0"/>
              <a:ext cx="30308550" cy="6858000"/>
              <a:chOff x="-1238250" y="0"/>
              <a:chExt cx="30308550" cy="6858000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D5DEBAF7-4841-4131-BF12-F13B5B097DBF}"/>
                  </a:ext>
                </a:extLst>
              </p:cNvPr>
              <p:cNvGrpSpPr/>
              <p:nvPr/>
            </p:nvGrpSpPr>
            <p:grpSpPr>
              <a:xfrm>
                <a:off x="1146047" y="0"/>
                <a:ext cx="24455051" cy="6858000"/>
                <a:chOff x="1146047" y="0"/>
                <a:chExt cx="24455051" cy="6858000"/>
              </a:xfrm>
            </p:grpSpPr>
            <p:pic>
              <p:nvPicPr>
                <p:cNvPr id="8" name="그림 7">
                  <a:extLst>
                    <a:ext uri="{FF2B5EF4-FFF2-40B4-BE49-F238E27FC236}">
                      <a16:creationId xmlns:a16="http://schemas.microsoft.com/office/drawing/2014/main" id="{B71ADB5E-95DE-4D57-A6F7-5F40688804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146047" y="0"/>
                  <a:ext cx="9899905" cy="6858000"/>
                </a:xfrm>
                <a:prstGeom prst="rect">
                  <a:avLst/>
                </a:prstGeom>
              </p:spPr>
            </p:pic>
            <p:pic>
              <p:nvPicPr>
                <p:cNvPr id="9" name="그림 8">
                  <a:extLst>
                    <a:ext uri="{FF2B5EF4-FFF2-40B4-BE49-F238E27FC236}">
                      <a16:creationId xmlns:a16="http://schemas.microsoft.com/office/drawing/2014/main" id="{F73EC402-6285-4E13-B82A-F8CA7CFD7F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58357"/>
                <a:stretch/>
              </p:blipFill>
              <p:spPr>
                <a:xfrm>
                  <a:off x="21478460" y="0"/>
                  <a:ext cx="4122638" cy="6858000"/>
                </a:xfrm>
                <a:prstGeom prst="rect">
                  <a:avLst/>
                </a:prstGeom>
              </p:spPr>
            </p:pic>
            <p:pic>
              <p:nvPicPr>
                <p:cNvPr id="10" name="그림 9">
                  <a:extLst>
                    <a:ext uri="{FF2B5EF4-FFF2-40B4-BE49-F238E27FC236}">
                      <a16:creationId xmlns:a16="http://schemas.microsoft.com/office/drawing/2014/main" id="{FB236928-806B-4B9A-9413-CFB218F339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59530" r="14519"/>
                <a:stretch/>
              </p:blipFill>
              <p:spPr>
                <a:xfrm>
                  <a:off x="7039428" y="0"/>
                  <a:ext cx="15378120" cy="6858000"/>
                </a:xfrm>
                <a:prstGeom prst="rect">
                  <a:avLst/>
                </a:prstGeom>
              </p:spPr>
            </p:pic>
          </p:grp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93EBE39A-BD6F-4A73-92A1-A5800E513D7A}"/>
                  </a:ext>
                </a:extLst>
              </p:cNvPr>
              <p:cNvSpPr/>
              <p:nvPr/>
            </p:nvSpPr>
            <p:spPr>
              <a:xfrm>
                <a:off x="-1238250" y="862739"/>
                <a:ext cx="30308550" cy="50182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altLang="ko-KR" sz="27000" b="1" i="1" dirty="0">
                    <a:solidFill>
                      <a:schemeClr val="bg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-Smart </a:t>
                </a:r>
                <a:r>
                  <a:rPr lang="ko-KR" altLang="en-US" sz="27000" b="1" i="1" dirty="0">
                    <a:solidFill>
                      <a:schemeClr val="bg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배합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92766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64C5DF73-243A-41A4-BA5D-2ADA2A0E3946}"/>
              </a:ext>
            </a:extLst>
          </p:cNvPr>
          <p:cNvSpPr/>
          <p:nvPr/>
        </p:nvSpPr>
        <p:spPr>
          <a:xfrm>
            <a:off x="116327" y="1281946"/>
            <a:ext cx="11959346" cy="40801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D76AD28-3645-4A52-92F0-636831A3B7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728" t="7757" r="2637" b="21816"/>
          <a:stretch/>
        </p:blipFill>
        <p:spPr>
          <a:xfrm>
            <a:off x="116328" y="2121788"/>
            <a:ext cx="11959346" cy="212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16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4183</TotalTime>
  <Words>31</Words>
  <Application>Microsoft Office PowerPoint</Application>
  <PresentationFormat>와이드스크린</PresentationFormat>
  <Paragraphs>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20</cp:revision>
  <dcterms:created xsi:type="dcterms:W3CDTF">2023-01-13T06:45:38Z</dcterms:created>
  <dcterms:modified xsi:type="dcterms:W3CDTF">2023-02-09T00:21:23Z</dcterms:modified>
</cp:coreProperties>
</file>