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073"/>
    <a:srgbClr val="005782"/>
    <a:srgbClr val="E59EDD"/>
    <a:srgbClr val="078DCC"/>
    <a:srgbClr val="53D3FB"/>
    <a:srgbClr val="6D8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C471-BCBC-2FB3-CA8F-E38B404C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5865E-5E15-6039-AFF0-90D4BCB27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1953-B51F-74F6-2F1E-BD576196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CBE74-069E-0768-C97C-57739A9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8706-8CAB-E832-FC8D-3007032A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15E2-4DC1-B24E-2204-22D02C30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5C008-484C-7465-2575-53FB99EA2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91F2-F878-7D92-EC51-F9EFDFBA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F7FE-0F39-F088-EB4A-295B85AB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91A7-259E-8F43-0E7E-C2F3FA6F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A1CF0-8DBA-017D-0E7A-CE5C5DA65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1CAE7-5D0B-56BF-D8DF-4BB12EE8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0A85-418B-99CF-F9CE-1E5C4738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9882-84C3-3F51-409F-BA485992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66B3-898A-5816-6D4F-EA6FFC82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7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78B1-96D9-9C99-3A73-D44E5298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D80B-1099-84E7-FB01-B781ECFB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BE75-896A-EC9D-97DD-DFFC42B9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C988-AEDF-0A09-C74B-AF3D5D08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E142-D48B-D51E-0CF5-33D741E2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1F1E-6162-5496-D0F4-A673DB2A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1C7F1-CACE-D6DC-5069-ADBF2ABA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85D5-9540-7D46-FE32-B7B288EA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00A0-2F77-D336-FA59-884DA7FF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3CDB-C07A-29F0-DE28-68C4BF6A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2185-BA43-EE17-FDD3-1F2E3757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598D-8F5B-0186-A550-5EB8D5819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9CA3D-6818-9FDE-4C99-349E64CF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0AFA-BDD3-F045-8D00-2627A752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B8531-B059-02F4-79BD-5389BE75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23D7C-3896-92E9-A359-FD17D1A8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F1A6-9B75-3F24-FC75-618345ED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77841-84CB-A6A9-90A0-907FDC19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FF0DA-A885-A7C1-BA74-F29A4020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06264-9EC8-36E0-EDC6-DF4E7281E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FFFEC-5B25-B262-0DA3-F20496187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4428F-93A3-FFC9-2C78-4E3BB932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096D2-4532-9760-0D14-3563D866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18BF2-6DF9-4F7B-F4F9-12F954EC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1557-0366-DFC4-C609-62D11C92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FF29C-1A7D-AD6C-160E-2C15B344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6462B-F794-E59E-414B-4FF1BCBE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6B07F-3080-D635-8040-4CCE9338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4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7FFAD-9478-985F-F62B-E0686C62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9A3282-80C7-7930-5BC5-B6005AC8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8607F-D655-0EBF-2DDA-7B44DAD2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3051-158D-B4BA-8D36-9E417193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5D53-FEBD-C925-ACF4-A5554C12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9E171-A220-F8BF-4E1F-0C4BEC40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EB4EA-F17A-9FE6-80E4-D48BFE29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E0499-C2F8-BF7C-ED3C-6590ED88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3DC8-1646-0C06-AE2A-1E8C9F6A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5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7078-852E-2B4A-38F8-7CD2395B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D5F68-6039-906D-7D19-7A2B26A6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3F9B5-6675-E74D-5BF9-6444DEBFF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773B-E929-B833-29A7-4DFA8D76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37EA-0314-7F30-6989-A239EEB3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D319-79C3-9B42-7E5A-B4E408E3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5E8E1-496E-CBFC-7CF0-6F9EB286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34A8-3E82-F870-D270-D25EF903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77645-EB62-56DF-F4A2-253A07EB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CC4ED-9591-41C5-AB5A-A5954853884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B480-3A99-5C3C-0B09-18F0607E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50779-E005-3688-67E1-18AE42B2B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F541C-C131-4E76-A979-BE05B5ED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0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roup 808">
            <a:extLst>
              <a:ext uri="{FF2B5EF4-FFF2-40B4-BE49-F238E27FC236}">
                <a16:creationId xmlns:a16="http://schemas.microsoft.com/office/drawing/2014/main" id="{307562CF-24B2-7D15-6414-2750D29D76F9}"/>
              </a:ext>
            </a:extLst>
          </p:cNvPr>
          <p:cNvGrpSpPr/>
          <p:nvPr/>
        </p:nvGrpSpPr>
        <p:grpSpPr>
          <a:xfrm>
            <a:off x="-362401" y="1629306"/>
            <a:ext cx="4626779" cy="4109704"/>
            <a:chOff x="0" y="6019800"/>
            <a:chExt cx="4626779" cy="4109704"/>
          </a:xfrm>
        </p:grpSpPr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C2A1A614-5DCC-75CD-A3EC-AB993C2FFC89}"/>
                </a:ext>
              </a:extLst>
            </p:cNvPr>
            <p:cNvGrpSpPr/>
            <p:nvPr/>
          </p:nvGrpSpPr>
          <p:grpSpPr>
            <a:xfrm>
              <a:off x="510395" y="7937062"/>
              <a:ext cx="4116384" cy="2192442"/>
              <a:chOff x="7308851" y="1887411"/>
              <a:chExt cx="4116384" cy="2192442"/>
            </a:xfrm>
          </p:grpSpPr>
          <p:grpSp>
            <p:nvGrpSpPr>
              <p:cNvPr id="612" name="Group 611">
                <a:extLst>
                  <a:ext uri="{FF2B5EF4-FFF2-40B4-BE49-F238E27FC236}">
                    <a16:creationId xmlns:a16="http://schemas.microsoft.com/office/drawing/2014/main" id="{0A9371B9-AC56-0802-9DBF-64F80B974203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639" name="Group 638">
                  <a:extLst>
                    <a:ext uri="{FF2B5EF4-FFF2-40B4-BE49-F238E27FC236}">
                      <a16:creationId xmlns:a16="http://schemas.microsoft.com/office/drawing/2014/main" id="{2B7E3973-FCF6-3DAD-44EA-D97048221325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48" name="Freeform 23">
                    <a:extLst>
                      <a:ext uri="{FF2B5EF4-FFF2-40B4-BE49-F238E27FC236}">
                        <a16:creationId xmlns:a16="http://schemas.microsoft.com/office/drawing/2014/main" id="{4678817A-A211-7D8C-00BA-8794516C9F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9" name="Freeform 24">
                    <a:extLst>
                      <a:ext uri="{FF2B5EF4-FFF2-40B4-BE49-F238E27FC236}">
                        <a16:creationId xmlns:a16="http://schemas.microsoft.com/office/drawing/2014/main" id="{7AE71E32-CB87-E166-C9C3-ACA246858C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0" name="Freeform 25">
                    <a:extLst>
                      <a:ext uri="{FF2B5EF4-FFF2-40B4-BE49-F238E27FC236}">
                        <a16:creationId xmlns:a16="http://schemas.microsoft.com/office/drawing/2014/main" id="{BDCA3EC3-889A-B4B2-8AF1-1FF5A5FBFB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0" name="Group 639">
                  <a:extLst>
                    <a:ext uri="{FF2B5EF4-FFF2-40B4-BE49-F238E27FC236}">
                      <a16:creationId xmlns:a16="http://schemas.microsoft.com/office/drawing/2014/main" id="{FCAD9789-A545-D08E-DB4F-11823F8D3356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45" name="Freeform 23">
                    <a:extLst>
                      <a:ext uri="{FF2B5EF4-FFF2-40B4-BE49-F238E27FC236}">
                        <a16:creationId xmlns:a16="http://schemas.microsoft.com/office/drawing/2014/main" id="{E6900677-18FA-8EB7-0848-E3E5EE1856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6" name="Freeform 24">
                    <a:extLst>
                      <a:ext uri="{FF2B5EF4-FFF2-40B4-BE49-F238E27FC236}">
                        <a16:creationId xmlns:a16="http://schemas.microsoft.com/office/drawing/2014/main" id="{BFCCC298-12AA-4F01-CCF0-7B4084F483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7" name="Freeform 25">
                    <a:extLst>
                      <a:ext uri="{FF2B5EF4-FFF2-40B4-BE49-F238E27FC236}">
                        <a16:creationId xmlns:a16="http://schemas.microsoft.com/office/drawing/2014/main" id="{8C588610-F03D-089D-53E9-96173CC3E5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1" name="Group 640">
                  <a:extLst>
                    <a:ext uri="{FF2B5EF4-FFF2-40B4-BE49-F238E27FC236}">
                      <a16:creationId xmlns:a16="http://schemas.microsoft.com/office/drawing/2014/main" id="{1AAAC85C-401E-3369-AAAB-3EA6C75BFCE7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642" name="Freeform 23">
                    <a:extLst>
                      <a:ext uri="{FF2B5EF4-FFF2-40B4-BE49-F238E27FC236}">
                        <a16:creationId xmlns:a16="http://schemas.microsoft.com/office/drawing/2014/main" id="{D3FB98D1-F11A-12F6-5CBA-720E33DF05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3" name="Freeform 24">
                    <a:extLst>
                      <a:ext uri="{FF2B5EF4-FFF2-40B4-BE49-F238E27FC236}">
                        <a16:creationId xmlns:a16="http://schemas.microsoft.com/office/drawing/2014/main" id="{B9E1EB36-488F-DCEA-50DB-348B0851A4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4" name="Freeform 25">
                    <a:extLst>
                      <a:ext uri="{FF2B5EF4-FFF2-40B4-BE49-F238E27FC236}">
                        <a16:creationId xmlns:a16="http://schemas.microsoft.com/office/drawing/2014/main" id="{43160F0C-DB66-7BDD-BE04-12D0B77353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13" name="Group 612">
                <a:extLst>
                  <a:ext uri="{FF2B5EF4-FFF2-40B4-BE49-F238E27FC236}">
                    <a16:creationId xmlns:a16="http://schemas.microsoft.com/office/drawing/2014/main" id="{F9A67D34-F9F9-03D3-3804-769533528272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2673249" cy="1714320"/>
                <a:chOff x="7308851" y="2367914"/>
                <a:chExt cx="2673249" cy="1714320"/>
              </a:xfrm>
            </p:grpSpPr>
            <p:grpSp>
              <p:nvGrpSpPr>
                <p:cNvPr id="627" name="Group 626">
                  <a:extLst>
                    <a:ext uri="{FF2B5EF4-FFF2-40B4-BE49-F238E27FC236}">
                      <a16:creationId xmlns:a16="http://schemas.microsoft.com/office/drawing/2014/main" id="{2BBA0C6C-EB93-9518-56DA-4AEB6F5EF2F1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36" name="Freeform 23">
                    <a:extLst>
                      <a:ext uri="{FF2B5EF4-FFF2-40B4-BE49-F238E27FC236}">
                        <a16:creationId xmlns:a16="http://schemas.microsoft.com/office/drawing/2014/main" id="{0A500567-B4A9-C860-4096-5800D4863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7" name="Freeform 24">
                    <a:extLst>
                      <a:ext uri="{FF2B5EF4-FFF2-40B4-BE49-F238E27FC236}">
                        <a16:creationId xmlns:a16="http://schemas.microsoft.com/office/drawing/2014/main" id="{B2934415-B445-960A-5A10-CDD2D844C9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8" name="Freeform 25">
                    <a:extLst>
                      <a:ext uri="{FF2B5EF4-FFF2-40B4-BE49-F238E27FC236}">
                        <a16:creationId xmlns:a16="http://schemas.microsoft.com/office/drawing/2014/main" id="{782A8662-C9E6-D86A-ADBD-EF479BCFD4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BAE58DB7-4010-8B04-2599-8CC394A19396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33" name="Freeform 23">
                    <a:extLst>
                      <a:ext uri="{FF2B5EF4-FFF2-40B4-BE49-F238E27FC236}">
                        <a16:creationId xmlns:a16="http://schemas.microsoft.com/office/drawing/2014/main" id="{C56EB760-9648-36D5-B563-96005444FF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4" name="Freeform 24">
                    <a:extLst>
                      <a:ext uri="{FF2B5EF4-FFF2-40B4-BE49-F238E27FC236}">
                        <a16:creationId xmlns:a16="http://schemas.microsoft.com/office/drawing/2014/main" id="{F3EA3215-0789-1928-2EDB-B9DE671991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5" name="Freeform 25">
                    <a:extLst>
                      <a:ext uri="{FF2B5EF4-FFF2-40B4-BE49-F238E27FC236}">
                        <a16:creationId xmlns:a16="http://schemas.microsoft.com/office/drawing/2014/main" id="{DA9D6AEB-658C-58EA-6233-E182A86FF6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9" name="Group 628">
                  <a:extLst>
                    <a:ext uri="{FF2B5EF4-FFF2-40B4-BE49-F238E27FC236}">
                      <a16:creationId xmlns:a16="http://schemas.microsoft.com/office/drawing/2014/main" id="{096EB30A-365A-01C3-DBB3-B22DE1B4A665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5869"/>
                  <a:chOff x="8747025" y="2425258"/>
                  <a:chExt cx="1235075" cy="1235869"/>
                </a:xfrm>
              </p:grpSpPr>
              <p:sp>
                <p:nvSpPr>
                  <p:cNvPr id="630" name="Freeform 23">
                    <a:extLst>
                      <a:ext uri="{FF2B5EF4-FFF2-40B4-BE49-F238E27FC236}">
                        <a16:creationId xmlns:a16="http://schemas.microsoft.com/office/drawing/2014/main" id="{CB03D9C7-9E56-FC57-E9B2-F6FF002F06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1" name="Freeform 24">
                    <a:extLst>
                      <a:ext uri="{FF2B5EF4-FFF2-40B4-BE49-F238E27FC236}">
                        <a16:creationId xmlns:a16="http://schemas.microsoft.com/office/drawing/2014/main" id="{07BA634F-5000-FB38-2A09-E46B7BF46E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4014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32" name="Freeform 25">
                    <a:extLst>
                      <a:ext uri="{FF2B5EF4-FFF2-40B4-BE49-F238E27FC236}">
                        <a16:creationId xmlns:a16="http://schemas.microsoft.com/office/drawing/2014/main" id="{C699F505-3A3B-88FE-D5D3-515620DEF3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14" name="Group 613">
                <a:extLst>
                  <a:ext uri="{FF2B5EF4-FFF2-40B4-BE49-F238E27FC236}">
                    <a16:creationId xmlns:a16="http://schemas.microsoft.com/office/drawing/2014/main" id="{0149C9CA-7727-AD2E-6C8A-50DF774FFBDF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85983B58-E9F2-D5EF-CFBC-7CDF6DF17093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24" name="Freeform 23">
                    <a:extLst>
                      <a:ext uri="{FF2B5EF4-FFF2-40B4-BE49-F238E27FC236}">
                        <a16:creationId xmlns:a16="http://schemas.microsoft.com/office/drawing/2014/main" id="{835BCE60-640D-F7A1-E222-838FDE9F76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5" name="Freeform 24">
                    <a:extLst>
                      <a:ext uri="{FF2B5EF4-FFF2-40B4-BE49-F238E27FC236}">
                        <a16:creationId xmlns:a16="http://schemas.microsoft.com/office/drawing/2014/main" id="{B4814A82-FBE3-8C93-F084-61342AC35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6" name="Freeform 25">
                    <a:extLst>
                      <a:ext uri="{FF2B5EF4-FFF2-40B4-BE49-F238E27FC236}">
                        <a16:creationId xmlns:a16="http://schemas.microsoft.com/office/drawing/2014/main" id="{065A0E3D-A6F5-53BD-4468-888A934EFD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6" name="Group 615">
                  <a:extLst>
                    <a:ext uri="{FF2B5EF4-FFF2-40B4-BE49-F238E27FC236}">
                      <a16:creationId xmlns:a16="http://schemas.microsoft.com/office/drawing/2014/main" id="{EEAE6464-7A52-5F3F-C19F-E6C2D779FA27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21" name="Freeform 23">
                    <a:extLst>
                      <a:ext uri="{FF2B5EF4-FFF2-40B4-BE49-F238E27FC236}">
                        <a16:creationId xmlns:a16="http://schemas.microsoft.com/office/drawing/2014/main" id="{A38F3F55-37C5-B546-FCC9-9C92CD3D45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2" name="Freeform 24">
                    <a:extLst>
                      <a:ext uri="{FF2B5EF4-FFF2-40B4-BE49-F238E27FC236}">
                        <a16:creationId xmlns:a16="http://schemas.microsoft.com/office/drawing/2014/main" id="{6FD7C531-F3CD-B8CB-4D4D-A0289926CF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3" name="Freeform 25">
                    <a:extLst>
                      <a:ext uri="{FF2B5EF4-FFF2-40B4-BE49-F238E27FC236}">
                        <a16:creationId xmlns:a16="http://schemas.microsoft.com/office/drawing/2014/main" id="{35FCE5BF-9EBC-27C4-2234-75CC90FD80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7" name="Group 616">
                  <a:extLst>
                    <a:ext uri="{FF2B5EF4-FFF2-40B4-BE49-F238E27FC236}">
                      <a16:creationId xmlns:a16="http://schemas.microsoft.com/office/drawing/2014/main" id="{6D1DC2CF-462F-CD46-DEDF-22D1DA1A66CF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618" name="Freeform 23">
                    <a:extLst>
                      <a:ext uri="{FF2B5EF4-FFF2-40B4-BE49-F238E27FC236}">
                        <a16:creationId xmlns:a16="http://schemas.microsoft.com/office/drawing/2014/main" id="{20C41289-B180-A1E8-D787-96A15237E3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9" name="Freeform 24">
                    <a:extLst>
                      <a:ext uri="{FF2B5EF4-FFF2-40B4-BE49-F238E27FC236}">
                        <a16:creationId xmlns:a16="http://schemas.microsoft.com/office/drawing/2014/main" id="{D49ED500-497E-08D9-B89A-8404BDB97E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0" name="Freeform 25">
                    <a:extLst>
                      <a:ext uri="{FF2B5EF4-FFF2-40B4-BE49-F238E27FC236}">
                        <a16:creationId xmlns:a16="http://schemas.microsoft.com/office/drawing/2014/main" id="{3900296E-B9E9-4573-B945-36EE134173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81718821-B98B-E5E1-7E12-E31CCCBF11C5}"/>
                </a:ext>
              </a:extLst>
            </p:cNvPr>
            <p:cNvGrpSpPr/>
            <p:nvPr/>
          </p:nvGrpSpPr>
          <p:grpSpPr>
            <a:xfrm>
              <a:off x="510197" y="6980457"/>
              <a:ext cx="4116384" cy="2192442"/>
              <a:chOff x="7308851" y="1887411"/>
              <a:chExt cx="4116384" cy="2192442"/>
            </a:xfrm>
          </p:grpSpPr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48818AD6-7A52-1F54-FF84-43A8E740B622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679" name="Group 678">
                  <a:extLst>
                    <a:ext uri="{FF2B5EF4-FFF2-40B4-BE49-F238E27FC236}">
                      <a16:creationId xmlns:a16="http://schemas.microsoft.com/office/drawing/2014/main" id="{5D0E7C02-2276-2CE1-7B1D-B90F6D8FAC46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88" name="Freeform 23">
                    <a:extLst>
                      <a:ext uri="{FF2B5EF4-FFF2-40B4-BE49-F238E27FC236}">
                        <a16:creationId xmlns:a16="http://schemas.microsoft.com/office/drawing/2014/main" id="{90ADB0D4-25FD-DEE8-6F6D-019DC18BCB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9" name="Freeform 24">
                    <a:extLst>
                      <a:ext uri="{FF2B5EF4-FFF2-40B4-BE49-F238E27FC236}">
                        <a16:creationId xmlns:a16="http://schemas.microsoft.com/office/drawing/2014/main" id="{AB2BC76E-3E7D-BBCF-99C5-768C5008BA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0" name="Freeform 25">
                    <a:extLst>
                      <a:ext uri="{FF2B5EF4-FFF2-40B4-BE49-F238E27FC236}">
                        <a16:creationId xmlns:a16="http://schemas.microsoft.com/office/drawing/2014/main" id="{0F596292-915E-B7C1-3127-164C63CC8F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0" name="Group 679">
                  <a:extLst>
                    <a:ext uri="{FF2B5EF4-FFF2-40B4-BE49-F238E27FC236}">
                      <a16:creationId xmlns:a16="http://schemas.microsoft.com/office/drawing/2014/main" id="{9D372364-2684-47AD-DBE9-F4B660A80EEB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85" name="Freeform 23">
                    <a:extLst>
                      <a:ext uri="{FF2B5EF4-FFF2-40B4-BE49-F238E27FC236}">
                        <a16:creationId xmlns:a16="http://schemas.microsoft.com/office/drawing/2014/main" id="{73BD2632-04DD-9AB7-6DFA-F48CC84D0E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6" name="Freeform 24">
                    <a:extLst>
                      <a:ext uri="{FF2B5EF4-FFF2-40B4-BE49-F238E27FC236}">
                        <a16:creationId xmlns:a16="http://schemas.microsoft.com/office/drawing/2014/main" id="{2506EE08-EE80-BBA0-8750-7A67B2300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7" name="Freeform 25">
                    <a:extLst>
                      <a:ext uri="{FF2B5EF4-FFF2-40B4-BE49-F238E27FC236}">
                        <a16:creationId xmlns:a16="http://schemas.microsoft.com/office/drawing/2014/main" id="{AACEF06F-E1DE-3B20-A1B9-1B6CBA03EC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1" name="Group 680">
                  <a:extLst>
                    <a:ext uri="{FF2B5EF4-FFF2-40B4-BE49-F238E27FC236}">
                      <a16:creationId xmlns:a16="http://schemas.microsoft.com/office/drawing/2014/main" id="{FF2DB1D9-546E-8A01-E24E-8029EFB4B9F2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682" name="Freeform 23">
                    <a:extLst>
                      <a:ext uri="{FF2B5EF4-FFF2-40B4-BE49-F238E27FC236}">
                        <a16:creationId xmlns:a16="http://schemas.microsoft.com/office/drawing/2014/main" id="{F312EE4E-15B6-B12C-A13B-FA90E793A2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3" name="Freeform 24">
                    <a:extLst>
                      <a:ext uri="{FF2B5EF4-FFF2-40B4-BE49-F238E27FC236}">
                        <a16:creationId xmlns:a16="http://schemas.microsoft.com/office/drawing/2014/main" id="{C4EE748F-B083-8018-0C01-18873B5339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4" name="Freeform 25">
                    <a:extLst>
                      <a:ext uri="{FF2B5EF4-FFF2-40B4-BE49-F238E27FC236}">
                        <a16:creationId xmlns:a16="http://schemas.microsoft.com/office/drawing/2014/main" id="{9437E1B4-3883-FB64-C459-31E9963CB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53" name="Group 652">
                <a:extLst>
                  <a:ext uri="{FF2B5EF4-FFF2-40B4-BE49-F238E27FC236}">
                    <a16:creationId xmlns:a16="http://schemas.microsoft.com/office/drawing/2014/main" id="{03D94254-15D0-E43C-CE72-2CB60933A286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2673249" cy="1714320"/>
                <a:chOff x="7308851" y="2367914"/>
                <a:chExt cx="2673249" cy="1714320"/>
              </a:xfrm>
            </p:grpSpPr>
            <p:grpSp>
              <p:nvGrpSpPr>
                <p:cNvPr id="667" name="Group 666">
                  <a:extLst>
                    <a:ext uri="{FF2B5EF4-FFF2-40B4-BE49-F238E27FC236}">
                      <a16:creationId xmlns:a16="http://schemas.microsoft.com/office/drawing/2014/main" id="{9269AE8F-86E2-1605-FBA4-C9F4E05F3523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76" name="Freeform 23">
                    <a:extLst>
                      <a:ext uri="{FF2B5EF4-FFF2-40B4-BE49-F238E27FC236}">
                        <a16:creationId xmlns:a16="http://schemas.microsoft.com/office/drawing/2014/main" id="{E1EE0C93-E37B-ABE9-22E5-80A3DC7065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7" name="Freeform 24">
                    <a:extLst>
                      <a:ext uri="{FF2B5EF4-FFF2-40B4-BE49-F238E27FC236}">
                        <a16:creationId xmlns:a16="http://schemas.microsoft.com/office/drawing/2014/main" id="{384C1734-A7CE-1498-BB2A-B6F4B4555B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8" name="Freeform 25">
                    <a:extLst>
                      <a:ext uri="{FF2B5EF4-FFF2-40B4-BE49-F238E27FC236}">
                        <a16:creationId xmlns:a16="http://schemas.microsoft.com/office/drawing/2014/main" id="{2A0067D7-4BBF-96E3-E661-A9A90CFFC5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6F7BEC22-EE43-098B-E114-3B6771FC961E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73" name="Freeform 23">
                    <a:extLst>
                      <a:ext uri="{FF2B5EF4-FFF2-40B4-BE49-F238E27FC236}">
                        <a16:creationId xmlns:a16="http://schemas.microsoft.com/office/drawing/2014/main" id="{596DA924-3CF6-AE8D-E7B0-72FFDBA8D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4" name="Freeform 24">
                    <a:extLst>
                      <a:ext uri="{FF2B5EF4-FFF2-40B4-BE49-F238E27FC236}">
                        <a16:creationId xmlns:a16="http://schemas.microsoft.com/office/drawing/2014/main" id="{C0EA487F-2042-E8C6-E686-2A27CCDA72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5" name="Freeform 25">
                    <a:extLst>
                      <a:ext uri="{FF2B5EF4-FFF2-40B4-BE49-F238E27FC236}">
                        <a16:creationId xmlns:a16="http://schemas.microsoft.com/office/drawing/2014/main" id="{A3261BB8-048F-D149-63C2-F3ED9E7C21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0B55309B-45ED-AE6A-BDFE-0EDB964D7F16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5869"/>
                  <a:chOff x="8747025" y="2425258"/>
                  <a:chExt cx="1235075" cy="1235869"/>
                </a:xfrm>
              </p:grpSpPr>
              <p:sp>
                <p:nvSpPr>
                  <p:cNvPr id="670" name="Freeform 23">
                    <a:extLst>
                      <a:ext uri="{FF2B5EF4-FFF2-40B4-BE49-F238E27FC236}">
                        <a16:creationId xmlns:a16="http://schemas.microsoft.com/office/drawing/2014/main" id="{8BCBC543-00A1-D039-E605-2DB6843B9B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1" name="Freeform 24">
                    <a:extLst>
                      <a:ext uri="{FF2B5EF4-FFF2-40B4-BE49-F238E27FC236}">
                        <a16:creationId xmlns:a16="http://schemas.microsoft.com/office/drawing/2014/main" id="{95D1FB2A-BEAD-FDBE-9E88-3883FD0F1F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4014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2" name="Freeform 25">
                    <a:extLst>
                      <a:ext uri="{FF2B5EF4-FFF2-40B4-BE49-F238E27FC236}">
                        <a16:creationId xmlns:a16="http://schemas.microsoft.com/office/drawing/2014/main" id="{23B5BA54-80A2-6C4D-380B-E3905F327F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54" name="Group 653">
                <a:extLst>
                  <a:ext uri="{FF2B5EF4-FFF2-40B4-BE49-F238E27FC236}">
                    <a16:creationId xmlns:a16="http://schemas.microsoft.com/office/drawing/2014/main" id="{3B794494-E53D-D887-FF0F-15DE0A6AE894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41087427-CCA9-184C-6C4F-3A1299BFFB3C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64" name="Freeform 23">
                    <a:extLst>
                      <a:ext uri="{FF2B5EF4-FFF2-40B4-BE49-F238E27FC236}">
                        <a16:creationId xmlns:a16="http://schemas.microsoft.com/office/drawing/2014/main" id="{B871B11F-556A-2AFD-1DC6-FCC6256B95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5" name="Freeform 24">
                    <a:extLst>
                      <a:ext uri="{FF2B5EF4-FFF2-40B4-BE49-F238E27FC236}">
                        <a16:creationId xmlns:a16="http://schemas.microsoft.com/office/drawing/2014/main" id="{1FAC740C-4BC1-0B70-641B-547AAB6351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6" name="Freeform 25">
                    <a:extLst>
                      <a:ext uri="{FF2B5EF4-FFF2-40B4-BE49-F238E27FC236}">
                        <a16:creationId xmlns:a16="http://schemas.microsoft.com/office/drawing/2014/main" id="{D8449EF6-2576-260A-6F4D-F1D25AB093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B75C577A-09C7-2DB7-D8EE-95008E3FA81F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661" name="Freeform 23">
                    <a:extLst>
                      <a:ext uri="{FF2B5EF4-FFF2-40B4-BE49-F238E27FC236}">
                        <a16:creationId xmlns:a16="http://schemas.microsoft.com/office/drawing/2014/main" id="{12AD9B55-07F8-3859-4E34-1C0F9AEF52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2" name="Freeform 24">
                    <a:extLst>
                      <a:ext uri="{FF2B5EF4-FFF2-40B4-BE49-F238E27FC236}">
                        <a16:creationId xmlns:a16="http://schemas.microsoft.com/office/drawing/2014/main" id="{6B7D0B90-F3A3-B946-8916-96FE486998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3" name="Freeform 25">
                    <a:extLst>
                      <a:ext uri="{FF2B5EF4-FFF2-40B4-BE49-F238E27FC236}">
                        <a16:creationId xmlns:a16="http://schemas.microsoft.com/office/drawing/2014/main" id="{77EE2292-1EA5-D06E-C4E6-AE829E378F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1464BE97-1599-35AA-8F61-028B08159F63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658" name="Freeform 23">
                    <a:extLst>
                      <a:ext uri="{FF2B5EF4-FFF2-40B4-BE49-F238E27FC236}">
                        <a16:creationId xmlns:a16="http://schemas.microsoft.com/office/drawing/2014/main" id="{2028BBA3-0F48-B0C0-17D6-262B13B1C8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9" name="Freeform 24">
                    <a:extLst>
                      <a:ext uri="{FF2B5EF4-FFF2-40B4-BE49-F238E27FC236}">
                        <a16:creationId xmlns:a16="http://schemas.microsoft.com/office/drawing/2014/main" id="{72E345EA-844E-5B12-98AD-A2280A1FA2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60" name="Freeform 25">
                    <a:extLst>
                      <a:ext uri="{FF2B5EF4-FFF2-40B4-BE49-F238E27FC236}">
                        <a16:creationId xmlns:a16="http://schemas.microsoft.com/office/drawing/2014/main" id="{66F77823-AD7D-D034-88B8-EBAC0AB6A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B13775EB-08B0-658D-31FB-D7A1B0C0FD36}"/>
                </a:ext>
              </a:extLst>
            </p:cNvPr>
            <p:cNvGrpSpPr/>
            <p:nvPr/>
          </p:nvGrpSpPr>
          <p:grpSpPr>
            <a:xfrm>
              <a:off x="510197" y="6023852"/>
              <a:ext cx="4116384" cy="2192442"/>
              <a:chOff x="7308851" y="1887411"/>
              <a:chExt cx="4116384" cy="2192442"/>
            </a:xfrm>
          </p:grpSpPr>
          <p:grpSp>
            <p:nvGrpSpPr>
              <p:cNvPr id="692" name="Group 691">
                <a:extLst>
                  <a:ext uri="{FF2B5EF4-FFF2-40B4-BE49-F238E27FC236}">
                    <a16:creationId xmlns:a16="http://schemas.microsoft.com/office/drawing/2014/main" id="{E9347BB9-4C58-D1C0-A9BA-72544FFB8321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719" name="Group 718">
                  <a:extLst>
                    <a:ext uri="{FF2B5EF4-FFF2-40B4-BE49-F238E27FC236}">
                      <a16:creationId xmlns:a16="http://schemas.microsoft.com/office/drawing/2014/main" id="{A31F44B3-7A8B-BD9A-68AB-DCC8D1AAD6F3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728" name="Freeform 23">
                    <a:extLst>
                      <a:ext uri="{FF2B5EF4-FFF2-40B4-BE49-F238E27FC236}">
                        <a16:creationId xmlns:a16="http://schemas.microsoft.com/office/drawing/2014/main" id="{9B254F60-1691-ABF1-7BC2-6FF51B250A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 24">
                    <a:extLst>
                      <a:ext uri="{FF2B5EF4-FFF2-40B4-BE49-F238E27FC236}">
                        <a16:creationId xmlns:a16="http://schemas.microsoft.com/office/drawing/2014/main" id="{86ABAE4D-0EF7-DCAF-AEB2-D6571983EB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 25">
                    <a:extLst>
                      <a:ext uri="{FF2B5EF4-FFF2-40B4-BE49-F238E27FC236}">
                        <a16:creationId xmlns:a16="http://schemas.microsoft.com/office/drawing/2014/main" id="{7488B031-C470-C509-DFF0-032A266F2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0" name="Group 719">
                  <a:extLst>
                    <a:ext uri="{FF2B5EF4-FFF2-40B4-BE49-F238E27FC236}">
                      <a16:creationId xmlns:a16="http://schemas.microsoft.com/office/drawing/2014/main" id="{8E1ED2FD-8BDD-3815-2413-8B797C98A930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725" name="Freeform 23">
                    <a:extLst>
                      <a:ext uri="{FF2B5EF4-FFF2-40B4-BE49-F238E27FC236}">
                        <a16:creationId xmlns:a16="http://schemas.microsoft.com/office/drawing/2014/main" id="{865BBEF7-3C5B-68A5-A485-5EC0FF0C3B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6" name="Freeform 24">
                    <a:extLst>
                      <a:ext uri="{FF2B5EF4-FFF2-40B4-BE49-F238E27FC236}">
                        <a16:creationId xmlns:a16="http://schemas.microsoft.com/office/drawing/2014/main" id="{5F2D2EDB-C776-7841-39CA-C43BB141A3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7" name="Freeform 25">
                    <a:extLst>
                      <a:ext uri="{FF2B5EF4-FFF2-40B4-BE49-F238E27FC236}">
                        <a16:creationId xmlns:a16="http://schemas.microsoft.com/office/drawing/2014/main" id="{589FB06D-4248-67B2-4F09-6DD7260130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C134906-FF29-B5E1-17D1-27D2E0830F1F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722" name="Freeform 23">
                    <a:extLst>
                      <a:ext uri="{FF2B5EF4-FFF2-40B4-BE49-F238E27FC236}">
                        <a16:creationId xmlns:a16="http://schemas.microsoft.com/office/drawing/2014/main" id="{4CAFE2BE-1276-9637-D04B-8435E16383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3" name="Freeform 24">
                    <a:extLst>
                      <a:ext uri="{FF2B5EF4-FFF2-40B4-BE49-F238E27FC236}">
                        <a16:creationId xmlns:a16="http://schemas.microsoft.com/office/drawing/2014/main" id="{8A5C5690-307E-5183-F0A1-23DB00FAA3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4" name="Freeform 25">
                    <a:extLst>
                      <a:ext uri="{FF2B5EF4-FFF2-40B4-BE49-F238E27FC236}">
                        <a16:creationId xmlns:a16="http://schemas.microsoft.com/office/drawing/2014/main" id="{99A6D14E-5365-DB5B-6F4D-DB0F5AC75B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93" name="Group 692">
                <a:extLst>
                  <a:ext uri="{FF2B5EF4-FFF2-40B4-BE49-F238E27FC236}">
                    <a16:creationId xmlns:a16="http://schemas.microsoft.com/office/drawing/2014/main" id="{23FBCBE3-0C68-2227-EBBF-686987589B6C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2673249" cy="1714320"/>
                <a:chOff x="7308851" y="2367914"/>
                <a:chExt cx="2673249" cy="1714320"/>
              </a:xfrm>
            </p:grpSpPr>
            <p:grpSp>
              <p:nvGrpSpPr>
                <p:cNvPr id="707" name="Group 706">
                  <a:extLst>
                    <a:ext uri="{FF2B5EF4-FFF2-40B4-BE49-F238E27FC236}">
                      <a16:creationId xmlns:a16="http://schemas.microsoft.com/office/drawing/2014/main" id="{B444E3BC-464D-1203-74DC-C75422881F07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716" name="Freeform 23">
                    <a:extLst>
                      <a:ext uri="{FF2B5EF4-FFF2-40B4-BE49-F238E27FC236}">
                        <a16:creationId xmlns:a16="http://schemas.microsoft.com/office/drawing/2014/main" id="{528E3264-D44A-875A-471D-8A54931142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7" name="Freeform 24">
                    <a:extLst>
                      <a:ext uri="{FF2B5EF4-FFF2-40B4-BE49-F238E27FC236}">
                        <a16:creationId xmlns:a16="http://schemas.microsoft.com/office/drawing/2014/main" id="{04ACA259-DBBF-8346-123E-9282E61C28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8" name="Freeform 25">
                    <a:extLst>
                      <a:ext uri="{FF2B5EF4-FFF2-40B4-BE49-F238E27FC236}">
                        <a16:creationId xmlns:a16="http://schemas.microsoft.com/office/drawing/2014/main" id="{758D8BA1-4632-365F-57D7-CE525AAEE8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8" name="Group 707">
                  <a:extLst>
                    <a:ext uri="{FF2B5EF4-FFF2-40B4-BE49-F238E27FC236}">
                      <a16:creationId xmlns:a16="http://schemas.microsoft.com/office/drawing/2014/main" id="{E276C1B7-891D-DAF6-72CA-21CC58E1C492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713" name="Freeform 23">
                    <a:extLst>
                      <a:ext uri="{FF2B5EF4-FFF2-40B4-BE49-F238E27FC236}">
                        <a16:creationId xmlns:a16="http://schemas.microsoft.com/office/drawing/2014/main" id="{A2473ECC-1E80-FD17-A6FC-3D513D1D5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4" name="Freeform 24">
                    <a:extLst>
                      <a:ext uri="{FF2B5EF4-FFF2-40B4-BE49-F238E27FC236}">
                        <a16:creationId xmlns:a16="http://schemas.microsoft.com/office/drawing/2014/main" id="{8A29F6AC-99A0-EB77-FC13-5D205C6D65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5" name="Freeform 25">
                    <a:extLst>
                      <a:ext uri="{FF2B5EF4-FFF2-40B4-BE49-F238E27FC236}">
                        <a16:creationId xmlns:a16="http://schemas.microsoft.com/office/drawing/2014/main" id="{4D313061-C3D9-3D4C-8F20-90425DF35B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9" name="Group 708">
                  <a:extLst>
                    <a:ext uri="{FF2B5EF4-FFF2-40B4-BE49-F238E27FC236}">
                      <a16:creationId xmlns:a16="http://schemas.microsoft.com/office/drawing/2014/main" id="{91448689-3B50-A057-B5AD-A042EB2C211E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5869"/>
                  <a:chOff x="8747025" y="2425258"/>
                  <a:chExt cx="1235075" cy="1235869"/>
                </a:xfrm>
              </p:grpSpPr>
              <p:sp>
                <p:nvSpPr>
                  <p:cNvPr id="710" name="Freeform 23">
                    <a:extLst>
                      <a:ext uri="{FF2B5EF4-FFF2-40B4-BE49-F238E27FC236}">
                        <a16:creationId xmlns:a16="http://schemas.microsoft.com/office/drawing/2014/main" id="{36850174-688A-4487-31B7-768F74160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1" name="Freeform 24">
                    <a:extLst>
                      <a:ext uri="{FF2B5EF4-FFF2-40B4-BE49-F238E27FC236}">
                        <a16:creationId xmlns:a16="http://schemas.microsoft.com/office/drawing/2014/main" id="{21CDC7FC-C267-2A7D-B9C5-3B939395C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4014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2" name="Freeform 25">
                    <a:extLst>
                      <a:ext uri="{FF2B5EF4-FFF2-40B4-BE49-F238E27FC236}">
                        <a16:creationId xmlns:a16="http://schemas.microsoft.com/office/drawing/2014/main" id="{3717B108-104C-E45B-65CC-A46F78EEC9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94" name="Group 693">
                <a:extLst>
                  <a:ext uri="{FF2B5EF4-FFF2-40B4-BE49-F238E27FC236}">
                    <a16:creationId xmlns:a16="http://schemas.microsoft.com/office/drawing/2014/main" id="{B2DEB71F-8A0B-AE9F-A56F-84273E95CA9A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695" name="Group 694">
                  <a:extLst>
                    <a:ext uri="{FF2B5EF4-FFF2-40B4-BE49-F238E27FC236}">
                      <a16:creationId xmlns:a16="http://schemas.microsoft.com/office/drawing/2014/main" id="{8603D5B2-2F4C-BAD7-D9DC-99A916DCA4FA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704" name="Freeform 23">
                    <a:extLst>
                      <a:ext uri="{FF2B5EF4-FFF2-40B4-BE49-F238E27FC236}">
                        <a16:creationId xmlns:a16="http://schemas.microsoft.com/office/drawing/2014/main" id="{96F5BCDF-1841-682D-16DD-8CA38D1BEF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5" name="Freeform 24">
                    <a:extLst>
                      <a:ext uri="{FF2B5EF4-FFF2-40B4-BE49-F238E27FC236}">
                        <a16:creationId xmlns:a16="http://schemas.microsoft.com/office/drawing/2014/main" id="{FC998D27-B2BD-40D0-0328-792E876EEB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6" name="Freeform 25">
                    <a:extLst>
                      <a:ext uri="{FF2B5EF4-FFF2-40B4-BE49-F238E27FC236}">
                        <a16:creationId xmlns:a16="http://schemas.microsoft.com/office/drawing/2014/main" id="{B02120B4-C1AF-2310-1697-70AD91FDFF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6" name="Group 695">
                  <a:extLst>
                    <a:ext uri="{FF2B5EF4-FFF2-40B4-BE49-F238E27FC236}">
                      <a16:creationId xmlns:a16="http://schemas.microsoft.com/office/drawing/2014/main" id="{A00667E4-CBDD-250A-4C46-1BA27952910C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701" name="Freeform 23">
                    <a:extLst>
                      <a:ext uri="{FF2B5EF4-FFF2-40B4-BE49-F238E27FC236}">
                        <a16:creationId xmlns:a16="http://schemas.microsoft.com/office/drawing/2014/main" id="{8FA7500C-B7BC-6A6F-FCCD-D61B5BD4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2" name="Freeform 24">
                    <a:extLst>
                      <a:ext uri="{FF2B5EF4-FFF2-40B4-BE49-F238E27FC236}">
                        <a16:creationId xmlns:a16="http://schemas.microsoft.com/office/drawing/2014/main" id="{AF6CEFC3-253C-5145-B768-AA196FE8C0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3" name="Freeform 25">
                    <a:extLst>
                      <a:ext uri="{FF2B5EF4-FFF2-40B4-BE49-F238E27FC236}">
                        <a16:creationId xmlns:a16="http://schemas.microsoft.com/office/drawing/2014/main" id="{6076ECCC-1877-09C7-30FB-7DE559E3D4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97" name="Group 696">
                  <a:extLst>
                    <a:ext uri="{FF2B5EF4-FFF2-40B4-BE49-F238E27FC236}">
                      <a16:creationId xmlns:a16="http://schemas.microsoft.com/office/drawing/2014/main" id="{A34A3448-F9E3-583A-B679-45273B7758CA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698" name="Freeform 23">
                    <a:extLst>
                      <a:ext uri="{FF2B5EF4-FFF2-40B4-BE49-F238E27FC236}">
                        <a16:creationId xmlns:a16="http://schemas.microsoft.com/office/drawing/2014/main" id="{18C2A300-F640-6CC5-B5FD-762B550CC5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9" name="Freeform 24">
                    <a:extLst>
                      <a:ext uri="{FF2B5EF4-FFF2-40B4-BE49-F238E27FC236}">
                        <a16:creationId xmlns:a16="http://schemas.microsoft.com/office/drawing/2014/main" id="{B5E1BC14-570A-E41D-74F0-48F18F5DBD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0" name="Freeform 25">
                    <a:extLst>
                      <a:ext uri="{FF2B5EF4-FFF2-40B4-BE49-F238E27FC236}">
                        <a16:creationId xmlns:a16="http://schemas.microsoft.com/office/drawing/2014/main" id="{0D232F57-2DFD-3C59-162E-2177F84E7E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31" name="Group 730">
              <a:extLst>
                <a:ext uri="{FF2B5EF4-FFF2-40B4-BE49-F238E27FC236}">
                  <a16:creationId xmlns:a16="http://schemas.microsoft.com/office/drawing/2014/main" id="{3985E812-812D-4870-1A00-00F34708DE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0197" y="6019800"/>
              <a:ext cx="4114998" cy="4109704"/>
              <a:chOff x="7308851" y="2295526"/>
              <a:chExt cx="1235075" cy="1233487"/>
            </a:xfrm>
          </p:grpSpPr>
          <p:sp>
            <p:nvSpPr>
              <p:cNvPr id="732" name="Freeform 23">
                <a:extLst>
                  <a:ext uri="{FF2B5EF4-FFF2-40B4-BE49-F238E27FC236}">
                    <a16:creationId xmlns:a16="http://schemas.microsoft.com/office/drawing/2014/main" id="{9126879D-6FB2-6539-C7A0-04B63C0E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1" y="2501900"/>
                <a:ext cx="617538" cy="1027113"/>
              </a:xfrm>
              <a:custGeom>
                <a:avLst/>
                <a:gdLst>
                  <a:gd name="T0" fmla="*/ 389 w 389"/>
                  <a:gd name="T1" fmla="*/ 647 h 647"/>
                  <a:gd name="T2" fmla="*/ 389 w 389"/>
                  <a:gd name="T3" fmla="*/ 129 h 647"/>
                  <a:gd name="T4" fmla="*/ 0 w 389"/>
                  <a:gd name="T5" fmla="*/ 0 h 647"/>
                  <a:gd name="T6" fmla="*/ 0 w 389"/>
                  <a:gd name="T7" fmla="*/ 518 h 647"/>
                  <a:gd name="T8" fmla="*/ 389 w 389"/>
                  <a:gd name="T9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9" h="647">
                    <a:moveTo>
                      <a:pt x="389" y="647"/>
                    </a:moveTo>
                    <a:lnTo>
                      <a:pt x="389" y="129"/>
                    </a:lnTo>
                    <a:lnTo>
                      <a:pt x="0" y="0"/>
                    </a:lnTo>
                    <a:lnTo>
                      <a:pt x="0" y="518"/>
                    </a:lnTo>
                    <a:lnTo>
                      <a:pt x="389" y="647"/>
                    </a:lnTo>
                    <a:close/>
                  </a:path>
                </a:pathLst>
              </a:custGeom>
              <a:solidFill>
                <a:srgbClr val="F1A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3" name="Freeform 24">
                <a:extLst>
                  <a:ext uri="{FF2B5EF4-FFF2-40B4-BE49-F238E27FC236}">
                    <a16:creationId xmlns:a16="http://schemas.microsoft.com/office/drawing/2014/main" id="{E1585E00-AFEC-9757-5245-C82D137C3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6388" y="2501900"/>
                <a:ext cx="617538" cy="1027113"/>
              </a:xfrm>
              <a:custGeom>
                <a:avLst/>
                <a:gdLst>
                  <a:gd name="T0" fmla="*/ 389 w 389"/>
                  <a:gd name="T1" fmla="*/ 0 h 647"/>
                  <a:gd name="T2" fmla="*/ 0 w 389"/>
                  <a:gd name="T3" fmla="*/ 129 h 647"/>
                  <a:gd name="T4" fmla="*/ 0 w 389"/>
                  <a:gd name="T5" fmla="*/ 647 h 647"/>
                  <a:gd name="T6" fmla="*/ 389 w 389"/>
                  <a:gd name="T7" fmla="*/ 518 h 647"/>
                  <a:gd name="T8" fmla="*/ 389 w 389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9" h="647">
                    <a:moveTo>
                      <a:pt x="389" y="0"/>
                    </a:moveTo>
                    <a:lnTo>
                      <a:pt x="0" y="129"/>
                    </a:lnTo>
                    <a:lnTo>
                      <a:pt x="0" y="647"/>
                    </a:lnTo>
                    <a:lnTo>
                      <a:pt x="389" y="518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48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4" name="Freeform 25">
                <a:extLst>
                  <a:ext uri="{FF2B5EF4-FFF2-40B4-BE49-F238E27FC236}">
                    <a16:creationId xmlns:a16="http://schemas.microsoft.com/office/drawing/2014/main" id="{2E4B3351-4956-F53A-E156-7AB57EA34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1" y="2295526"/>
                <a:ext cx="1235075" cy="412750"/>
              </a:xfrm>
              <a:custGeom>
                <a:avLst/>
                <a:gdLst>
                  <a:gd name="T0" fmla="*/ 389 w 778"/>
                  <a:gd name="T1" fmla="*/ 0 h 260"/>
                  <a:gd name="T2" fmla="*/ 0 w 778"/>
                  <a:gd name="T3" fmla="*/ 130 h 260"/>
                  <a:gd name="T4" fmla="*/ 389 w 778"/>
                  <a:gd name="T5" fmla="*/ 260 h 260"/>
                  <a:gd name="T6" fmla="*/ 778 w 778"/>
                  <a:gd name="T7" fmla="*/ 130 h 260"/>
                  <a:gd name="T8" fmla="*/ 389 w 778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8" h="260">
                    <a:moveTo>
                      <a:pt x="389" y="0"/>
                    </a:moveTo>
                    <a:lnTo>
                      <a:pt x="0" y="130"/>
                    </a:lnTo>
                    <a:lnTo>
                      <a:pt x="389" y="260"/>
                    </a:lnTo>
                    <a:lnTo>
                      <a:pt x="778" y="130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48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735" name="Graphic 734">
              <a:extLst>
                <a:ext uri="{FF2B5EF4-FFF2-40B4-BE49-F238E27FC236}">
                  <a16:creationId xmlns:a16="http://schemas.microsoft.com/office/drawing/2014/main" id="{9CAF612E-3669-6C4E-B327-BD0FF4B5E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7027048"/>
              <a:ext cx="3076106" cy="2803070"/>
            </a:xfrm>
            <a:prstGeom prst="rect">
              <a:avLst/>
            </a:prstGeom>
            <a:scene3d>
              <a:camera prst="isometricLeftDown">
                <a:rot lat="1320000" lon="2700000" rev="0"/>
              </a:camera>
              <a:lightRig rig="threePt" dir="t"/>
            </a:scene3d>
          </p:spPr>
        </p:pic>
      </p:grpSp>
      <p:grpSp>
        <p:nvGrpSpPr>
          <p:cNvPr id="814" name="Group 813">
            <a:extLst>
              <a:ext uri="{FF2B5EF4-FFF2-40B4-BE49-F238E27FC236}">
                <a16:creationId xmlns:a16="http://schemas.microsoft.com/office/drawing/2014/main" id="{25C976A6-6D2C-743C-F644-F111C8AF7B5C}"/>
              </a:ext>
            </a:extLst>
          </p:cNvPr>
          <p:cNvGrpSpPr/>
          <p:nvPr/>
        </p:nvGrpSpPr>
        <p:grpSpPr>
          <a:xfrm>
            <a:off x="7205856" y="947861"/>
            <a:ext cx="4116582" cy="4109704"/>
            <a:chOff x="7461053" y="255899"/>
            <a:chExt cx="4116582" cy="4109704"/>
          </a:xfrm>
        </p:grpSpPr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9496C7B2-0AB8-AA46-901E-6284F9576686}"/>
                </a:ext>
              </a:extLst>
            </p:cNvPr>
            <p:cNvGrpSpPr/>
            <p:nvPr/>
          </p:nvGrpSpPr>
          <p:grpSpPr>
            <a:xfrm>
              <a:off x="7461251" y="2173161"/>
              <a:ext cx="4116384" cy="2192442"/>
              <a:chOff x="7308851" y="1887411"/>
              <a:chExt cx="4116384" cy="219244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36671615-C7BD-5175-8535-74E1D14D8CBD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E1E691D0-5E70-EF1C-CF25-8091D6A1AD7A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92" name="Freeform 23">
                    <a:extLst>
                      <a:ext uri="{FF2B5EF4-FFF2-40B4-BE49-F238E27FC236}">
                        <a16:creationId xmlns:a16="http://schemas.microsoft.com/office/drawing/2014/main" id="{B4A8F8BE-14C4-87B2-51B9-EE5F2EFC4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3" name="Freeform 24">
                    <a:extLst>
                      <a:ext uri="{FF2B5EF4-FFF2-40B4-BE49-F238E27FC236}">
                        <a16:creationId xmlns:a16="http://schemas.microsoft.com/office/drawing/2014/main" id="{BE23FB49-4E55-B87B-C65F-1B8D92CE79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4" name="Freeform 25">
                    <a:extLst>
                      <a:ext uri="{FF2B5EF4-FFF2-40B4-BE49-F238E27FC236}">
                        <a16:creationId xmlns:a16="http://schemas.microsoft.com/office/drawing/2014/main" id="{CB405264-B140-A485-21EE-8B060220EC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B4B020F4-1097-525A-00C3-6CEE40266786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89" name="Freeform 23">
                    <a:extLst>
                      <a:ext uri="{FF2B5EF4-FFF2-40B4-BE49-F238E27FC236}">
                        <a16:creationId xmlns:a16="http://schemas.microsoft.com/office/drawing/2014/main" id="{11F64B05-9EC9-96DF-E3F2-1BCAE2741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 24">
                    <a:extLst>
                      <a:ext uri="{FF2B5EF4-FFF2-40B4-BE49-F238E27FC236}">
                        <a16:creationId xmlns:a16="http://schemas.microsoft.com/office/drawing/2014/main" id="{138E27D8-97A3-524D-6B96-DD288653BC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1" name="Freeform 25">
                    <a:extLst>
                      <a:ext uri="{FF2B5EF4-FFF2-40B4-BE49-F238E27FC236}">
                        <a16:creationId xmlns:a16="http://schemas.microsoft.com/office/drawing/2014/main" id="{AB1070CF-70B9-DF40-1803-F44C37E7A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AF333D1B-CF27-4269-E344-5B3E4AEA6A6B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386" name="Freeform 23">
                    <a:extLst>
                      <a:ext uri="{FF2B5EF4-FFF2-40B4-BE49-F238E27FC236}">
                        <a16:creationId xmlns:a16="http://schemas.microsoft.com/office/drawing/2014/main" id="{E76BF664-8B08-533B-D774-8388842D23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7" name="Freeform 24">
                    <a:extLst>
                      <a:ext uri="{FF2B5EF4-FFF2-40B4-BE49-F238E27FC236}">
                        <a16:creationId xmlns:a16="http://schemas.microsoft.com/office/drawing/2014/main" id="{EBC001B2-D061-A55B-DF15-25F78DF31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8" name="Freeform 25">
                    <a:extLst>
                      <a:ext uri="{FF2B5EF4-FFF2-40B4-BE49-F238E27FC236}">
                        <a16:creationId xmlns:a16="http://schemas.microsoft.com/office/drawing/2014/main" id="{820AA5C0-7B83-1DDF-2CBB-117F398AC1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008CBA6-3C4B-8E8F-4709-A0A8903FDC79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2673249" cy="1714320"/>
                <a:chOff x="7308851" y="2367914"/>
                <a:chExt cx="2673249" cy="1714320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A34645FA-A396-4A98-47C6-2623AEC49419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79" name="Freeform 23">
                    <a:extLst>
                      <a:ext uri="{FF2B5EF4-FFF2-40B4-BE49-F238E27FC236}">
                        <a16:creationId xmlns:a16="http://schemas.microsoft.com/office/drawing/2014/main" id="{89BF3CE3-E579-DFEC-6630-A60B69ACE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" name="Freeform 24">
                    <a:extLst>
                      <a:ext uri="{FF2B5EF4-FFF2-40B4-BE49-F238E27FC236}">
                        <a16:creationId xmlns:a16="http://schemas.microsoft.com/office/drawing/2014/main" id="{F121C6F2-E88E-4E30-A49A-7629127BB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" name="Freeform 25">
                    <a:extLst>
                      <a:ext uri="{FF2B5EF4-FFF2-40B4-BE49-F238E27FC236}">
                        <a16:creationId xmlns:a16="http://schemas.microsoft.com/office/drawing/2014/main" id="{4C51E1E9-94BB-BFED-F1F2-01F0076B3C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9DF0AEDF-B3F1-2563-CC25-2CB6D907DDB6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76" name="Freeform 23">
                    <a:extLst>
                      <a:ext uri="{FF2B5EF4-FFF2-40B4-BE49-F238E27FC236}">
                        <a16:creationId xmlns:a16="http://schemas.microsoft.com/office/drawing/2014/main" id="{BF06EBC2-6F7D-14C5-8561-D54D63D537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24">
                    <a:extLst>
                      <a:ext uri="{FF2B5EF4-FFF2-40B4-BE49-F238E27FC236}">
                        <a16:creationId xmlns:a16="http://schemas.microsoft.com/office/drawing/2014/main" id="{7FD56F43-E21A-19C5-4BD9-E0674C851E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" name="Freeform 25">
                    <a:extLst>
                      <a:ext uri="{FF2B5EF4-FFF2-40B4-BE49-F238E27FC236}">
                        <a16:creationId xmlns:a16="http://schemas.microsoft.com/office/drawing/2014/main" id="{60A3EAA5-7DDD-1903-00B8-D09178A863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2" name="Group 371">
                  <a:extLst>
                    <a:ext uri="{FF2B5EF4-FFF2-40B4-BE49-F238E27FC236}">
                      <a16:creationId xmlns:a16="http://schemas.microsoft.com/office/drawing/2014/main" id="{8BD9E87A-CB63-158C-8B8D-946BEC745614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5869"/>
                  <a:chOff x="8747025" y="2425258"/>
                  <a:chExt cx="1235075" cy="1235869"/>
                </a:xfrm>
              </p:grpSpPr>
              <p:sp>
                <p:nvSpPr>
                  <p:cNvPr id="373" name="Freeform 23">
                    <a:extLst>
                      <a:ext uri="{FF2B5EF4-FFF2-40B4-BE49-F238E27FC236}">
                        <a16:creationId xmlns:a16="http://schemas.microsoft.com/office/drawing/2014/main" id="{11FC10ED-0865-6D5E-4034-194BF4CF5E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4" name="Freeform 24">
                    <a:extLst>
                      <a:ext uri="{FF2B5EF4-FFF2-40B4-BE49-F238E27FC236}">
                        <a16:creationId xmlns:a16="http://schemas.microsoft.com/office/drawing/2014/main" id="{03AEB2FB-D92A-B3A8-8CFB-479915D400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4014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5" name="Freeform 25">
                    <a:extLst>
                      <a:ext uri="{FF2B5EF4-FFF2-40B4-BE49-F238E27FC236}">
                        <a16:creationId xmlns:a16="http://schemas.microsoft.com/office/drawing/2014/main" id="{9E50A93A-6CEE-163E-747E-7B28E8318C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BDAEEB17-2DE6-E8B0-A8C2-B56D1DB8BDBA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BD92AD73-7D04-719E-D5C6-F46B2EDD1DD5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37" name="Freeform 23">
                    <a:extLst>
                      <a:ext uri="{FF2B5EF4-FFF2-40B4-BE49-F238E27FC236}">
                        <a16:creationId xmlns:a16="http://schemas.microsoft.com/office/drawing/2014/main" id="{13B367A5-8B90-C755-F4A8-170AFDE065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Freeform 24">
                    <a:extLst>
                      <a:ext uri="{FF2B5EF4-FFF2-40B4-BE49-F238E27FC236}">
                        <a16:creationId xmlns:a16="http://schemas.microsoft.com/office/drawing/2014/main" id="{082B94EC-6D7C-F40B-F7BA-936FD9A9C2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Freeform 25">
                    <a:extLst>
                      <a:ext uri="{FF2B5EF4-FFF2-40B4-BE49-F238E27FC236}">
                        <a16:creationId xmlns:a16="http://schemas.microsoft.com/office/drawing/2014/main" id="{55A7B17E-771F-1291-772F-A4340B6EC3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C878959B-75DC-AA91-48F7-3956459FD46D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60" name="Freeform 23">
                    <a:extLst>
                      <a:ext uri="{FF2B5EF4-FFF2-40B4-BE49-F238E27FC236}">
                        <a16:creationId xmlns:a16="http://schemas.microsoft.com/office/drawing/2014/main" id="{9DFCF076-4486-461F-36EF-612CCB1B25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1" name="Freeform 24">
                    <a:extLst>
                      <a:ext uri="{FF2B5EF4-FFF2-40B4-BE49-F238E27FC236}">
                        <a16:creationId xmlns:a16="http://schemas.microsoft.com/office/drawing/2014/main" id="{3A62F392-3E15-C04F-FC2B-9B0838C09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2" name="Freeform 25">
                    <a:extLst>
                      <a:ext uri="{FF2B5EF4-FFF2-40B4-BE49-F238E27FC236}">
                        <a16:creationId xmlns:a16="http://schemas.microsoft.com/office/drawing/2014/main" id="{928D51F2-701A-6CCF-5030-DF6ED7FEDB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0B016278-C1D1-7C33-71EB-666A5FAC02D8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364" name="Freeform 23">
                    <a:extLst>
                      <a:ext uri="{FF2B5EF4-FFF2-40B4-BE49-F238E27FC236}">
                        <a16:creationId xmlns:a16="http://schemas.microsoft.com/office/drawing/2014/main" id="{BA53C848-D1AB-3C89-3C8F-F0D0B6911B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5" name="Freeform 24">
                    <a:extLst>
                      <a:ext uri="{FF2B5EF4-FFF2-40B4-BE49-F238E27FC236}">
                        <a16:creationId xmlns:a16="http://schemas.microsoft.com/office/drawing/2014/main" id="{40DC5D12-8DED-FEC3-2858-200C2552EA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" name="Freeform 25">
                    <a:extLst>
                      <a:ext uri="{FF2B5EF4-FFF2-40B4-BE49-F238E27FC236}">
                        <a16:creationId xmlns:a16="http://schemas.microsoft.com/office/drawing/2014/main" id="{3C0E7394-9827-24E2-0DF0-A1D004D397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CF43114F-347C-90BC-3F35-5992778A6F31}"/>
                </a:ext>
              </a:extLst>
            </p:cNvPr>
            <p:cNvGrpSpPr/>
            <p:nvPr/>
          </p:nvGrpSpPr>
          <p:grpSpPr>
            <a:xfrm>
              <a:off x="7461053" y="1216556"/>
              <a:ext cx="3397297" cy="2192442"/>
              <a:chOff x="7308851" y="1887411"/>
              <a:chExt cx="3397297" cy="2192442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B1F95FFF-A14A-83C1-8C18-506529120241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1954162" cy="1469703"/>
                <a:chOff x="7308851" y="2367914"/>
                <a:chExt cx="1954162" cy="1469703"/>
              </a:xfrm>
            </p:grpSpPr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EDEEFC86-46DD-EC98-5A4B-FC05BB2D8545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33" name="Freeform 23">
                    <a:extLst>
                      <a:ext uri="{FF2B5EF4-FFF2-40B4-BE49-F238E27FC236}">
                        <a16:creationId xmlns:a16="http://schemas.microsoft.com/office/drawing/2014/main" id="{D2AE4A3C-741D-B6F4-9EA8-66076E2F1F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4" name="Freeform 24">
                    <a:extLst>
                      <a:ext uri="{FF2B5EF4-FFF2-40B4-BE49-F238E27FC236}">
                        <a16:creationId xmlns:a16="http://schemas.microsoft.com/office/drawing/2014/main" id="{AE65C218-A326-32F9-AEE6-635C865D44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5" name="Freeform 25">
                    <a:extLst>
                      <a:ext uri="{FF2B5EF4-FFF2-40B4-BE49-F238E27FC236}">
                        <a16:creationId xmlns:a16="http://schemas.microsoft.com/office/drawing/2014/main" id="{4ACE417D-DEEB-429A-9C64-0E2A00C2BE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19147384-DF64-D65E-0EA4-877A96AB033B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30" name="Freeform 23">
                    <a:extLst>
                      <a:ext uri="{FF2B5EF4-FFF2-40B4-BE49-F238E27FC236}">
                        <a16:creationId xmlns:a16="http://schemas.microsoft.com/office/drawing/2014/main" id="{0CC8E659-4C0B-6F39-8E9F-6318ADCCB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1" name="Freeform 24">
                    <a:extLst>
                      <a:ext uri="{FF2B5EF4-FFF2-40B4-BE49-F238E27FC236}">
                        <a16:creationId xmlns:a16="http://schemas.microsoft.com/office/drawing/2014/main" id="{0F6DAD9B-C0D3-F50A-A292-00F093EFDF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2" name="Freeform 25">
                    <a:extLst>
                      <a:ext uri="{FF2B5EF4-FFF2-40B4-BE49-F238E27FC236}">
                        <a16:creationId xmlns:a16="http://schemas.microsoft.com/office/drawing/2014/main" id="{4885395A-45F4-644B-23C9-E29A4E2C4D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08E5F3D-1F34-F8C3-9CDF-DA05B8DEA6D8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2673249" cy="1714320"/>
                <a:chOff x="7308851" y="2367914"/>
                <a:chExt cx="2673249" cy="1714320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9CAC9616-C1E4-BC96-90EA-4EEA2E613F30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21" name="Freeform 23">
                    <a:extLst>
                      <a:ext uri="{FF2B5EF4-FFF2-40B4-BE49-F238E27FC236}">
                        <a16:creationId xmlns:a16="http://schemas.microsoft.com/office/drawing/2014/main" id="{6008062B-E82A-84E8-A36E-751E7E7068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 24">
                    <a:extLst>
                      <a:ext uri="{FF2B5EF4-FFF2-40B4-BE49-F238E27FC236}">
                        <a16:creationId xmlns:a16="http://schemas.microsoft.com/office/drawing/2014/main" id="{520EB6AD-F520-DAA6-8122-82E32597F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3" name="Freeform 25">
                    <a:extLst>
                      <a:ext uri="{FF2B5EF4-FFF2-40B4-BE49-F238E27FC236}">
                        <a16:creationId xmlns:a16="http://schemas.microsoft.com/office/drawing/2014/main" id="{6C944C70-554C-A22C-3E47-6366CEB7D9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58A3937E-8821-C4C1-B3F7-5522A5AABF9C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18" name="Freeform 23">
                    <a:extLst>
                      <a:ext uri="{FF2B5EF4-FFF2-40B4-BE49-F238E27FC236}">
                        <a16:creationId xmlns:a16="http://schemas.microsoft.com/office/drawing/2014/main" id="{0DB15271-4D2A-8883-785A-74FCD38896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9" name="Freeform 24">
                    <a:extLst>
                      <a:ext uri="{FF2B5EF4-FFF2-40B4-BE49-F238E27FC236}">
                        <a16:creationId xmlns:a16="http://schemas.microsoft.com/office/drawing/2014/main" id="{37027C88-6120-F3E8-A4F5-0D1DBAF5F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" name="Freeform 25">
                    <a:extLst>
                      <a:ext uri="{FF2B5EF4-FFF2-40B4-BE49-F238E27FC236}">
                        <a16:creationId xmlns:a16="http://schemas.microsoft.com/office/drawing/2014/main" id="{672746D0-EAF5-0B4C-C87B-BD637078CB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F1565E55-AFCF-2578-E178-4EDDE63C3020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5869"/>
                  <a:chOff x="8747025" y="2425258"/>
                  <a:chExt cx="1235075" cy="1235869"/>
                </a:xfrm>
              </p:grpSpPr>
              <p:sp>
                <p:nvSpPr>
                  <p:cNvPr id="415" name="Freeform 23">
                    <a:extLst>
                      <a:ext uri="{FF2B5EF4-FFF2-40B4-BE49-F238E27FC236}">
                        <a16:creationId xmlns:a16="http://schemas.microsoft.com/office/drawing/2014/main" id="{6DAFE561-1F92-52F5-4764-F1778346C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 24">
                    <a:extLst>
                      <a:ext uri="{FF2B5EF4-FFF2-40B4-BE49-F238E27FC236}">
                        <a16:creationId xmlns:a16="http://schemas.microsoft.com/office/drawing/2014/main" id="{B5DBB2BC-BAC8-4BC0-3346-CE078B1D8E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4014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 25">
                    <a:extLst>
                      <a:ext uri="{FF2B5EF4-FFF2-40B4-BE49-F238E27FC236}">
                        <a16:creationId xmlns:a16="http://schemas.microsoft.com/office/drawing/2014/main" id="{CE6A4C1D-0B25-1EA6-38F1-AE564C8D76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88A86F48-BEE3-DF1B-D75D-8653376AF6E2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DD83C4EE-8AB6-3503-C9B5-C42B0080656A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09" name="Freeform 23">
                    <a:extLst>
                      <a:ext uri="{FF2B5EF4-FFF2-40B4-BE49-F238E27FC236}">
                        <a16:creationId xmlns:a16="http://schemas.microsoft.com/office/drawing/2014/main" id="{17395955-E1CB-D02F-4D5A-BF8BFEB8BC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" name="Freeform 24">
                    <a:extLst>
                      <a:ext uri="{FF2B5EF4-FFF2-40B4-BE49-F238E27FC236}">
                        <a16:creationId xmlns:a16="http://schemas.microsoft.com/office/drawing/2014/main" id="{4B5849A5-CFD7-BE3E-B588-79F3554975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" name="Freeform 25">
                    <a:extLst>
                      <a:ext uri="{FF2B5EF4-FFF2-40B4-BE49-F238E27FC236}">
                        <a16:creationId xmlns:a16="http://schemas.microsoft.com/office/drawing/2014/main" id="{CED6B316-703D-70D6-F2DB-5EE3DA8D4B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1" name="Group 400">
                  <a:extLst>
                    <a:ext uri="{FF2B5EF4-FFF2-40B4-BE49-F238E27FC236}">
                      <a16:creationId xmlns:a16="http://schemas.microsoft.com/office/drawing/2014/main" id="{4109BD54-7D52-F64F-E873-432D5D243716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06" name="Freeform 23">
                    <a:extLst>
                      <a:ext uri="{FF2B5EF4-FFF2-40B4-BE49-F238E27FC236}">
                        <a16:creationId xmlns:a16="http://schemas.microsoft.com/office/drawing/2014/main" id="{7BD14A47-7ECE-B038-5D8A-A5ED5E82DD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 24">
                    <a:extLst>
                      <a:ext uri="{FF2B5EF4-FFF2-40B4-BE49-F238E27FC236}">
                        <a16:creationId xmlns:a16="http://schemas.microsoft.com/office/drawing/2014/main" id="{1A9356E6-D411-C273-969E-9B0BAB4813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 25">
                    <a:extLst>
                      <a:ext uri="{FF2B5EF4-FFF2-40B4-BE49-F238E27FC236}">
                        <a16:creationId xmlns:a16="http://schemas.microsoft.com/office/drawing/2014/main" id="{EFAFD2FD-E795-DD6A-823A-A183D4B6DB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F3FF7062-7D24-A330-86F2-CDCAADA3BCA9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403" name="Freeform 23">
                    <a:extLst>
                      <a:ext uri="{FF2B5EF4-FFF2-40B4-BE49-F238E27FC236}">
                        <a16:creationId xmlns:a16="http://schemas.microsoft.com/office/drawing/2014/main" id="{C8224B89-A9A3-4A8F-1592-B5CD41856B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4" name="Freeform 24">
                    <a:extLst>
                      <a:ext uri="{FF2B5EF4-FFF2-40B4-BE49-F238E27FC236}">
                        <a16:creationId xmlns:a16="http://schemas.microsoft.com/office/drawing/2014/main" id="{2884DF5F-5DB5-A908-9D03-5390152934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5" name="Freeform 25">
                    <a:extLst>
                      <a:ext uri="{FF2B5EF4-FFF2-40B4-BE49-F238E27FC236}">
                        <a16:creationId xmlns:a16="http://schemas.microsoft.com/office/drawing/2014/main" id="{EFCDE766-54FD-9F35-A82D-6919A49C6A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FD49C58-5283-A70D-A4B2-36550DBED9AF}"/>
                </a:ext>
              </a:extLst>
            </p:cNvPr>
            <p:cNvGrpSpPr/>
            <p:nvPr/>
          </p:nvGrpSpPr>
          <p:grpSpPr>
            <a:xfrm>
              <a:off x="7461053" y="259951"/>
              <a:ext cx="2678210" cy="2192442"/>
              <a:chOff x="7308851" y="1887411"/>
              <a:chExt cx="2678210" cy="2192442"/>
            </a:xfrm>
          </p:grpSpPr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71C1B5EC-4435-97B3-7C4A-C17B737BFD2B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1235075" cy="1233488"/>
                <a:chOff x="7308851" y="2295526"/>
                <a:chExt cx="1235075" cy="1233488"/>
              </a:xfrm>
            </p:grpSpPr>
            <p:sp>
              <p:nvSpPr>
                <p:cNvPr id="473" name="Freeform 23">
                  <a:extLst>
                    <a:ext uri="{FF2B5EF4-FFF2-40B4-BE49-F238E27FC236}">
                      <a16:creationId xmlns:a16="http://schemas.microsoft.com/office/drawing/2014/main" id="{C46D13EB-A90C-A545-5967-C1C259403B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08851" y="2501901"/>
                  <a:ext cx="617538" cy="1027113"/>
                </a:xfrm>
                <a:custGeom>
                  <a:avLst/>
                  <a:gdLst>
                    <a:gd name="T0" fmla="*/ 389 w 389"/>
                    <a:gd name="T1" fmla="*/ 647 h 647"/>
                    <a:gd name="T2" fmla="*/ 389 w 389"/>
                    <a:gd name="T3" fmla="*/ 129 h 647"/>
                    <a:gd name="T4" fmla="*/ 0 w 389"/>
                    <a:gd name="T5" fmla="*/ 0 h 647"/>
                    <a:gd name="T6" fmla="*/ 0 w 389"/>
                    <a:gd name="T7" fmla="*/ 518 h 647"/>
                    <a:gd name="T8" fmla="*/ 389 w 389"/>
                    <a:gd name="T9" fmla="*/ 647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9" h="647">
                      <a:moveTo>
                        <a:pt x="389" y="647"/>
                      </a:moveTo>
                      <a:lnTo>
                        <a:pt x="389" y="129"/>
                      </a:lnTo>
                      <a:lnTo>
                        <a:pt x="0" y="0"/>
                      </a:lnTo>
                      <a:lnTo>
                        <a:pt x="0" y="518"/>
                      </a:lnTo>
                      <a:lnTo>
                        <a:pt x="389" y="647"/>
                      </a:lnTo>
                      <a:close/>
                    </a:path>
                  </a:pathLst>
                </a:custGeom>
                <a:solidFill>
                  <a:srgbClr val="53D3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4" name="Freeform 24">
                  <a:extLst>
                    <a:ext uri="{FF2B5EF4-FFF2-40B4-BE49-F238E27FC236}">
                      <a16:creationId xmlns:a16="http://schemas.microsoft.com/office/drawing/2014/main" id="{3A1DC65C-99F0-3214-53A5-D7BADFD866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6388" y="2501901"/>
                  <a:ext cx="617538" cy="1027113"/>
                </a:xfrm>
                <a:custGeom>
                  <a:avLst/>
                  <a:gdLst>
                    <a:gd name="T0" fmla="*/ 389 w 389"/>
                    <a:gd name="T1" fmla="*/ 0 h 647"/>
                    <a:gd name="T2" fmla="*/ 0 w 389"/>
                    <a:gd name="T3" fmla="*/ 129 h 647"/>
                    <a:gd name="T4" fmla="*/ 0 w 389"/>
                    <a:gd name="T5" fmla="*/ 647 h 647"/>
                    <a:gd name="T6" fmla="*/ 389 w 389"/>
                    <a:gd name="T7" fmla="*/ 518 h 647"/>
                    <a:gd name="T8" fmla="*/ 389 w 389"/>
                    <a:gd name="T9" fmla="*/ 0 h 6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9" h="647">
                      <a:moveTo>
                        <a:pt x="389" y="0"/>
                      </a:moveTo>
                      <a:lnTo>
                        <a:pt x="0" y="129"/>
                      </a:lnTo>
                      <a:lnTo>
                        <a:pt x="0" y="647"/>
                      </a:lnTo>
                      <a:lnTo>
                        <a:pt x="389" y="518"/>
                      </a:lnTo>
                      <a:lnTo>
                        <a:pt x="389" y="0"/>
                      </a:lnTo>
                      <a:close/>
                    </a:path>
                  </a:pathLst>
                </a:custGeom>
                <a:solidFill>
                  <a:srgbClr val="0057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5" name="Freeform 25">
                  <a:extLst>
                    <a:ext uri="{FF2B5EF4-FFF2-40B4-BE49-F238E27FC236}">
                      <a16:creationId xmlns:a16="http://schemas.microsoft.com/office/drawing/2014/main" id="{7A51E955-FBFD-7A45-E231-0EC146525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08851" y="2295526"/>
                  <a:ext cx="1235075" cy="412750"/>
                </a:xfrm>
                <a:custGeom>
                  <a:avLst/>
                  <a:gdLst>
                    <a:gd name="T0" fmla="*/ 389 w 778"/>
                    <a:gd name="T1" fmla="*/ 0 h 260"/>
                    <a:gd name="T2" fmla="*/ 0 w 778"/>
                    <a:gd name="T3" fmla="*/ 130 h 260"/>
                    <a:gd name="T4" fmla="*/ 389 w 778"/>
                    <a:gd name="T5" fmla="*/ 260 h 260"/>
                    <a:gd name="T6" fmla="*/ 778 w 778"/>
                    <a:gd name="T7" fmla="*/ 130 h 260"/>
                    <a:gd name="T8" fmla="*/ 389 w 778"/>
                    <a:gd name="T9" fmla="*/ 0 h 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8" h="260">
                      <a:moveTo>
                        <a:pt x="389" y="0"/>
                      </a:moveTo>
                      <a:lnTo>
                        <a:pt x="0" y="130"/>
                      </a:lnTo>
                      <a:lnTo>
                        <a:pt x="389" y="260"/>
                      </a:lnTo>
                      <a:lnTo>
                        <a:pt x="778" y="130"/>
                      </a:lnTo>
                      <a:lnTo>
                        <a:pt x="389" y="0"/>
                      </a:lnTo>
                      <a:close/>
                    </a:path>
                  </a:pathLst>
                </a:custGeom>
                <a:solidFill>
                  <a:srgbClr val="078D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17F3F85B-6CE4-D282-8AB2-88B6C8A7F770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1954162" cy="1469703"/>
                <a:chOff x="7308851" y="2367914"/>
                <a:chExt cx="1954162" cy="1469703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5A407D51-FC54-91FA-E9C8-FFFEB88314FC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61" name="Freeform 23">
                    <a:extLst>
                      <a:ext uri="{FF2B5EF4-FFF2-40B4-BE49-F238E27FC236}">
                        <a16:creationId xmlns:a16="http://schemas.microsoft.com/office/drawing/2014/main" id="{8FFFEABE-5B70-6DE3-F351-32B1BCE7C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2" name="Freeform 24">
                    <a:extLst>
                      <a:ext uri="{FF2B5EF4-FFF2-40B4-BE49-F238E27FC236}">
                        <a16:creationId xmlns:a16="http://schemas.microsoft.com/office/drawing/2014/main" id="{BF4DB7A4-43C2-059F-88DB-3347C3997D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3" name="Freeform 25">
                    <a:extLst>
                      <a:ext uri="{FF2B5EF4-FFF2-40B4-BE49-F238E27FC236}">
                        <a16:creationId xmlns:a16="http://schemas.microsoft.com/office/drawing/2014/main" id="{2633B2CC-F040-43E6-86A2-AFEFE98E6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5ACE211-2621-D529-A519-4A53E0FA5397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58" name="Freeform 23">
                    <a:extLst>
                      <a:ext uri="{FF2B5EF4-FFF2-40B4-BE49-F238E27FC236}">
                        <a16:creationId xmlns:a16="http://schemas.microsoft.com/office/drawing/2014/main" id="{24F7B8DD-F5D4-0CAC-2C78-3175389AAA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9" name="Freeform 24">
                    <a:extLst>
                      <a:ext uri="{FF2B5EF4-FFF2-40B4-BE49-F238E27FC236}">
                        <a16:creationId xmlns:a16="http://schemas.microsoft.com/office/drawing/2014/main" id="{BA1ED88F-0B92-F4EA-0A4D-262065A240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0" name="Freeform 25">
                    <a:extLst>
                      <a:ext uri="{FF2B5EF4-FFF2-40B4-BE49-F238E27FC236}">
                        <a16:creationId xmlns:a16="http://schemas.microsoft.com/office/drawing/2014/main" id="{2FFB12E7-AD6E-AB8B-D222-86374689B3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38C377AE-B119-E2FD-D100-72CFBBFA96C3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2157715B-BB11-C926-C642-2508EF7FC7C7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49" name="Freeform 23">
                    <a:extLst>
                      <a:ext uri="{FF2B5EF4-FFF2-40B4-BE49-F238E27FC236}">
                        <a16:creationId xmlns:a16="http://schemas.microsoft.com/office/drawing/2014/main" id="{606C6FC8-A5E9-7494-CD27-48017C85C3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0" name="Freeform 24">
                    <a:extLst>
                      <a:ext uri="{FF2B5EF4-FFF2-40B4-BE49-F238E27FC236}">
                        <a16:creationId xmlns:a16="http://schemas.microsoft.com/office/drawing/2014/main" id="{C8649AFE-9775-DB5F-DF4A-F3DCD849E5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 25">
                    <a:extLst>
                      <a:ext uri="{FF2B5EF4-FFF2-40B4-BE49-F238E27FC236}">
                        <a16:creationId xmlns:a16="http://schemas.microsoft.com/office/drawing/2014/main" id="{8919A001-AF6F-5AB1-F760-3A5F8826AF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CA019F2B-A40C-4545-8AFD-BC7910581458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46" name="Freeform 23">
                    <a:extLst>
                      <a:ext uri="{FF2B5EF4-FFF2-40B4-BE49-F238E27FC236}">
                        <a16:creationId xmlns:a16="http://schemas.microsoft.com/office/drawing/2014/main" id="{64E61136-37F2-F862-C158-426E0050E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 24">
                    <a:extLst>
                      <a:ext uri="{FF2B5EF4-FFF2-40B4-BE49-F238E27FC236}">
                        <a16:creationId xmlns:a16="http://schemas.microsoft.com/office/drawing/2014/main" id="{8E0785A6-FC2E-AC60-E366-6AB728C5DB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8" name="Freeform 25">
                    <a:extLst>
                      <a:ext uri="{FF2B5EF4-FFF2-40B4-BE49-F238E27FC236}">
                        <a16:creationId xmlns:a16="http://schemas.microsoft.com/office/drawing/2014/main" id="{3F198A53-25AE-7B18-6EA1-B179AA21B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D8C62315-5E00-2502-FB89-DB7271E94570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443" name="Freeform 23">
                    <a:extLst>
                      <a:ext uri="{FF2B5EF4-FFF2-40B4-BE49-F238E27FC236}">
                        <a16:creationId xmlns:a16="http://schemas.microsoft.com/office/drawing/2014/main" id="{822FEAFF-725F-F2D6-93AC-BC9563DFA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 24">
                    <a:extLst>
                      <a:ext uri="{FF2B5EF4-FFF2-40B4-BE49-F238E27FC236}">
                        <a16:creationId xmlns:a16="http://schemas.microsoft.com/office/drawing/2014/main" id="{4CC16209-B64B-3A0B-28A6-B32E0E22D7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5" name="Freeform 25">
                    <a:extLst>
                      <a:ext uri="{FF2B5EF4-FFF2-40B4-BE49-F238E27FC236}">
                        <a16:creationId xmlns:a16="http://schemas.microsoft.com/office/drawing/2014/main" id="{C3124F1D-1F95-5B4D-8757-3B34BC4B03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6DB8EC7A-84D8-1ADA-0DBA-CAFAC6B1E4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61053" y="255899"/>
              <a:ext cx="4114998" cy="4109704"/>
              <a:chOff x="7308851" y="2295526"/>
              <a:chExt cx="1235075" cy="1233487"/>
            </a:xfrm>
          </p:grpSpPr>
          <p:sp>
            <p:nvSpPr>
              <p:cNvPr id="356" name="Freeform 23">
                <a:extLst>
                  <a:ext uri="{FF2B5EF4-FFF2-40B4-BE49-F238E27FC236}">
                    <a16:creationId xmlns:a16="http://schemas.microsoft.com/office/drawing/2014/main" id="{D95AAD92-C97E-C00A-8107-567DF253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1" y="2501900"/>
                <a:ext cx="617538" cy="1027113"/>
              </a:xfrm>
              <a:custGeom>
                <a:avLst/>
                <a:gdLst>
                  <a:gd name="T0" fmla="*/ 389 w 389"/>
                  <a:gd name="T1" fmla="*/ 647 h 647"/>
                  <a:gd name="T2" fmla="*/ 389 w 389"/>
                  <a:gd name="T3" fmla="*/ 129 h 647"/>
                  <a:gd name="T4" fmla="*/ 0 w 389"/>
                  <a:gd name="T5" fmla="*/ 0 h 647"/>
                  <a:gd name="T6" fmla="*/ 0 w 389"/>
                  <a:gd name="T7" fmla="*/ 518 h 647"/>
                  <a:gd name="T8" fmla="*/ 389 w 389"/>
                  <a:gd name="T9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9" h="647">
                    <a:moveTo>
                      <a:pt x="389" y="647"/>
                    </a:moveTo>
                    <a:lnTo>
                      <a:pt x="389" y="129"/>
                    </a:lnTo>
                    <a:lnTo>
                      <a:pt x="0" y="0"/>
                    </a:lnTo>
                    <a:lnTo>
                      <a:pt x="0" y="518"/>
                    </a:lnTo>
                    <a:lnTo>
                      <a:pt x="389" y="647"/>
                    </a:lnTo>
                    <a:close/>
                  </a:path>
                </a:pathLst>
              </a:custGeom>
              <a:solidFill>
                <a:srgbClr val="F1A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4">
                <a:extLst>
                  <a:ext uri="{FF2B5EF4-FFF2-40B4-BE49-F238E27FC236}">
                    <a16:creationId xmlns:a16="http://schemas.microsoft.com/office/drawing/2014/main" id="{5DDD323E-5F0B-EE25-186F-DEF5F9A12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6388" y="2501900"/>
                <a:ext cx="617538" cy="1027113"/>
              </a:xfrm>
              <a:custGeom>
                <a:avLst/>
                <a:gdLst>
                  <a:gd name="T0" fmla="*/ 389 w 389"/>
                  <a:gd name="T1" fmla="*/ 0 h 647"/>
                  <a:gd name="T2" fmla="*/ 0 w 389"/>
                  <a:gd name="T3" fmla="*/ 129 h 647"/>
                  <a:gd name="T4" fmla="*/ 0 w 389"/>
                  <a:gd name="T5" fmla="*/ 647 h 647"/>
                  <a:gd name="T6" fmla="*/ 389 w 389"/>
                  <a:gd name="T7" fmla="*/ 518 h 647"/>
                  <a:gd name="T8" fmla="*/ 389 w 389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9" h="647">
                    <a:moveTo>
                      <a:pt x="389" y="0"/>
                    </a:moveTo>
                    <a:lnTo>
                      <a:pt x="0" y="129"/>
                    </a:lnTo>
                    <a:lnTo>
                      <a:pt x="0" y="647"/>
                    </a:lnTo>
                    <a:lnTo>
                      <a:pt x="389" y="518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3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5">
                <a:extLst>
                  <a:ext uri="{FF2B5EF4-FFF2-40B4-BE49-F238E27FC236}">
                    <a16:creationId xmlns:a16="http://schemas.microsoft.com/office/drawing/2014/main" id="{09B476F3-370E-6160-EFAC-BC49904EB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1" y="2295526"/>
                <a:ext cx="1235075" cy="412750"/>
              </a:xfrm>
              <a:custGeom>
                <a:avLst/>
                <a:gdLst>
                  <a:gd name="T0" fmla="*/ 389 w 778"/>
                  <a:gd name="T1" fmla="*/ 0 h 260"/>
                  <a:gd name="T2" fmla="*/ 0 w 778"/>
                  <a:gd name="T3" fmla="*/ 130 h 260"/>
                  <a:gd name="T4" fmla="*/ 389 w 778"/>
                  <a:gd name="T5" fmla="*/ 260 h 260"/>
                  <a:gd name="T6" fmla="*/ 778 w 778"/>
                  <a:gd name="T7" fmla="*/ 130 h 260"/>
                  <a:gd name="T8" fmla="*/ 389 w 778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8" h="260">
                    <a:moveTo>
                      <a:pt x="389" y="0"/>
                    </a:moveTo>
                    <a:lnTo>
                      <a:pt x="0" y="130"/>
                    </a:lnTo>
                    <a:lnTo>
                      <a:pt x="389" y="260"/>
                    </a:lnTo>
                    <a:lnTo>
                      <a:pt x="778" y="130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3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3" name="Graphic 119">
              <a:extLst>
                <a:ext uri="{FF2B5EF4-FFF2-40B4-BE49-F238E27FC236}">
                  <a16:creationId xmlns:a16="http://schemas.microsoft.com/office/drawing/2014/main" id="{0AF86E47-20E7-7D53-021E-DAD6BAD1A78E}"/>
                </a:ext>
              </a:extLst>
            </p:cNvPr>
            <p:cNvSpPr/>
            <p:nvPr/>
          </p:nvSpPr>
          <p:spPr>
            <a:xfrm>
              <a:off x="7798066" y="1496732"/>
              <a:ext cx="1331697" cy="2335895"/>
            </a:xfrm>
            <a:custGeom>
              <a:avLst/>
              <a:gdLst>
                <a:gd name="connsiteX0" fmla="*/ 1090736 w 1331697"/>
                <a:gd name="connsiteY0" fmla="*/ 387762 h 2335895"/>
                <a:gd name="connsiteX1" fmla="*/ 1331698 w 1331697"/>
                <a:gd name="connsiteY1" fmla="*/ 387762 h 2335895"/>
                <a:gd name="connsiteX2" fmla="*/ 1331698 w 1331697"/>
                <a:gd name="connsiteY2" fmla="*/ 16355 h 2335895"/>
                <a:gd name="connsiteX3" fmla="*/ 980509 w 1331697"/>
                <a:gd name="connsiteY3" fmla="*/ 3 h 2335895"/>
                <a:gd name="connsiteX4" fmla="*/ 393485 w 1331697"/>
                <a:gd name="connsiteY4" fmla="*/ 548938 h 2335895"/>
                <a:gd name="connsiteX5" fmla="*/ 393485 w 1331697"/>
                <a:gd name="connsiteY5" fmla="*/ 854940 h 2335895"/>
                <a:gd name="connsiteX6" fmla="*/ 0 w 1331697"/>
                <a:gd name="connsiteY6" fmla="*/ 854940 h 2335895"/>
                <a:gd name="connsiteX7" fmla="*/ 0 w 1331697"/>
                <a:gd name="connsiteY7" fmla="*/ 1270729 h 2335895"/>
                <a:gd name="connsiteX8" fmla="*/ 393485 w 1331697"/>
                <a:gd name="connsiteY8" fmla="*/ 1270729 h 2335895"/>
                <a:gd name="connsiteX9" fmla="*/ 393485 w 1331697"/>
                <a:gd name="connsiteY9" fmla="*/ 2335895 h 2335895"/>
                <a:gd name="connsiteX10" fmla="*/ 865155 w 1331697"/>
                <a:gd name="connsiteY10" fmla="*/ 2335895 h 2335895"/>
                <a:gd name="connsiteX11" fmla="*/ 865155 w 1331697"/>
                <a:gd name="connsiteY11" fmla="*/ 1270729 h 2335895"/>
                <a:gd name="connsiteX12" fmla="*/ 1257358 w 1331697"/>
                <a:gd name="connsiteY12" fmla="*/ 1270729 h 2335895"/>
                <a:gd name="connsiteX13" fmla="*/ 1316317 w 1331697"/>
                <a:gd name="connsiteY13" fmla="*/ 854940 h 2335895"/>
                <a:gd name="connsiteX14" fmla="*/ 865155 w 1331697"/>
                <a:gd name="connsiteY14" fmla="*/ 854940 h 2335895"/>
                <a:gd name="connsiteX15" fmla="*/ 865155 w 1331697"/>
                <a:gd name="connsiteY15" fmla="*/ 589816 h 2335895"/>
                <a:gd name="connsiteX16" fmla="*/ 1090736 w 1331697"/>
                <a:gd name="connsiteY16" fmla="*/ 387762 h 233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1697" h="2335895">
                  <a:moveTo>
                    <a:pt x="1090736" y="387762"/>
                  </a:moveTo>
                  <a:lnTo>
                    <a:pt x="1331698" y="387762"/>
                  </a:lnTo>
                  <a:lnTo>
                    <a:pt x="1331698" y="16355"/>
                  </a:lnTo>
                  <a:cubicBezTo>
                    <a:pt x="1215036" y="5300"/>
                    <a:pt x="1097811" y="-158"/>
                    <a:pt x="980509" y="3"/>
                  </a:cubicBezTo>
                  <a:cubicBezTo>
                    <a:pt x="631883" y="3"/>
                    <a:pt x="393485" y="193882"/>
                    <a:pt x="393485" y="548938"/>
                  </a:cubicBezTo>
                  <a:lnTo>
                    <a:pt x="393485" y="854940"/>
                  </a:lnTo>
                  <a:lnTo>
                    <a:pt x="0" y="854940"/>
                  </a:lnTo>
                  <a:lnTo>
                    <a:pt x="0" y="1270729"/>
                  </a:lnTo>
                  <a:lnTo>
                    <a:pt x="393485" y="1270729"/>
                  </a:lnTo>
                  <a:lnTo>
                    <a:pt x="393485" y="2335895"/>
                  </a:lnTo>
                  <a:lnTo>
                    <a:pt x="865155" y="2335895"/>
                  </a:lnTo>
                  <a:lnTo>
                    <a:pt x="865155" y="1270729"/>
                  </a:lnTo>
                  <a:lnTo>
                    <a:pt x="1257358" y="1270729"/>
                  </a:lnTo>
                  <a:lnTo>
                    <a:pt x="1316317" y="854940"/>
                  </a:lnTo>
                  <a:lnTo>
                    <a:pt x="865155" y="854940"/>
                  </a:lnTo>
                  <a:lnTo>
                    <a:pt x="865155" y="589816"/>
                  </a:lnTo>
                  <a:cubicBezTo>
                    <a:pt x="865155" y="467182"/>
                    <a:pt x="901043" y="387762"/>
                    <a:pt x="1090736" y="387762"/>
                  </a:cubicBezTo>
                  <a:close/>
                </a:path>
              </a:pathLst>
            </a:custGeom>
            <a:solidFill>
              <a:srgbClr val="000000"/>
            </a:solidFill>
            <a:ln w="127794" cap="flat">
              <a:noFill/>
              <a:prstDash val="solid"/>
              <a:miter/>
            </a:ln>
            <a:scene3d>
              <a:camera prst="isometricOffAxis1Left">
                <a:rot lat="1320000" lon="2700000" rev="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12" name="Graphic 810">
            <a:extLst>
              <a:ext uri="{FF2B5EF4-FFF2-40B4-BE49-F238E27FC236}">
                <a16:creationId xmlns:a16="http://schemas.microsoft.com/office/drawing/2014/main" id="{8322134C-D82A-8C02-D308-288B34A51682}"/>
              </a:ext>
            </a:extLst>
          </p:cNvPr>
          <p:cNvSpPr/>
          <p:nvPr/>
        </p:nvSpPr>
        <p:spPr>
          <a:xfrm>
            <a:off x="1598868" y="4950164"/>
            <a:ext cx="1331697" cy="2335895"/>
          </a:xfrm>
          <a:custGeom>
            <a:avLst/>
            <a:gdLst>
              <a:gd name="connsiteX0" fmla="*/ 1090736 w 1331697"/>
              <a:gd name="connsiteY0" fmla="*/ 387762 h 2335895"/>
              <a:gd name="connsiteX1" fmla="*/ 1331698 w 1331697"/>
              <a:gd name="connsiteY1" fmla="*/ 387762 h 2335895"/>
              <a:gd name="connsiteX2" fmla="*/ 1331698 w 1331697"/>
              <a:gd name="connsiteY2" fmla="*/ 16355 h 2335895"/>
              <a:gd name="connsiteX3" fmla="*/ 980509 w 1331697"/>
              <a:gd name="connsiteY3" fmla="*/ 3 h 2335895"/>
              <a:gd name="connsiteX4" fmla="*/ 393485 w 1331697"/>
              <a:gd name="connsiteY4" fmla="*/ 548938 h 2335895"/>
              <a:gd name="connsiteX5" fmla="*/ 393485 w 1331697"/>
              <a:gd name="connsiteY5" fmla="*/ 854940 h 2335895"/>
              <a:gd name="connsiteX6" fmla="*/ 0 w 1331697"/>
              <a:gd name="connsiteY6" fmla="*/ 854940 h 2335895"/>
              <a:gd name="connsiteX7" fmla="*/ 0 w 1331697"/>
              <a:gd name="connsiteY7" fmla="*/ 1270729 h 2335895"/>
              <a:gd name="connsiteX8" fmla="*/ 393485 w 1331697"/>
              <a:gd name="connsiteY8" fmla="*/ 1270729 h 2335895"/>
              <a:gd name="connsiteX9" fmla="*/ 393485 w 1331697"/>
              <a:gd name="connsiteY9" fmla="*/ 2335895 h 2335895"/>
              <a:gd name="connsiteX10" fmla="*/ 865155 w 1331697"/>
              <a:gd name="connsiteY10" fmla="*/ 2335895 h 2335895"/>
              <a:gd name="connsiteX11" fmla="*/ 865155 w 1331697"/>
              <a:gd name="connsiteY11" fmla="*/ 1270729 h 2335895"/>
              <a:gd name="connsiteX12" fmla="*/ 1257358 w 1331697"/>
              <a:gd name="connsiteY12" fmla="*/ 1270729 h 2335895"/>
              <a:gd name="connsiteX13" fmla="*/ 1316317 w 1331697"/>
              <a:gd name="connsiteY13" fmla="*/ 854940 h 2335895"/>
              <a:gd name="connsiteX14" fmla="*/ 865155 w 1331697"/>
              <a:gd name="connsiteY14" fmla="*/ 854940 h 2335895"/>
              <a:gd name="connsiteX15" fmla="*/ 865155 w 1331697"/>
              <a:gd name="connsiteY15" fmla="*/ 589816 h 2335895"/>
              <a:gd name="connsiteX16" fmla="*/ 1090736 w 1331697"/>
              <a:gd name="connsiteY16" fmla="*/ 387762 h 233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31697" h="2335895">
                <a:moveTo>
                  <a:pt x="1090736" y="387762"/>
                </a:moveTo>
                <a:lnTo>
                  <a:pt x="1331698" y="387762"/>
                </a:lnTo>
                <a:lnTo>
                  <a:pt x="1331698" y="16355"/>
                </a:lnTo>
                <a:cubicBezTo>
                  <a:pt x="1215036" y="5300"/>
                  <a:pt x="1097811" y="-158"/>
                  <a:pt x="980509" y="3"/>
                </a:cubicBezTo>
                <a:cubicBezTo>
                  <a:pt x="631883" y="3"/>
                  <a:pt x="393485" y="193882"/>
                  <a:pt x="393485" y="548938"/>
                </a:cubicBezTo>
                <a:lnTo>
                  <a:pt x="393485" y="854940"/>
                </a:lnTo>
                <a:lnTo>
                  <a:pt x="0" y="854940"/>
                </a:lnTo>
                <a:lnTo>
                  <a:pt x="0" y="1270729"/>
                </a:lnTo>
                <a:lnTo>
                  <a:pt x="393485" y="1270729"/>
                </a:lnTo>
                <a:lnTo>
                  <a:pt x="393485" y="2335895"/>
                </a:lnTo>
                <a:lnTo>
                  <a:pt x="865155" y="2335895"/>
                </a:lnTo>
                <a:lnTo>
                  <a:pt x="865155" y="1270729"/>
                </a:lnTo>
                <a:lnTo>
                  <a:pt x="1257358" y="1270729"/>
                </a:lnTo>
                <a:lnTo>
                  <a:pt x="1316317" y="854940"/>
                </a:lnTo>
                <a:lnTo>
                  <a:pt x="865155" y="854940"/>
                </a:lnTo>
                <a:lnTo>
                  <a:pt x="865155" y="589816"/>
                </a:lnTo>
                <a:cubicBezTo>
                  <a:pt x="865155" y="467182"/>
                  <a:pt x="901043" y="387762"/>
                  <a:pt x="1090736" y="387762"/>
                </a:cubicBezTo>
                <a:close/>
              </a:path>
            </a:pathLst>
          </a:custGeom>
          <a:solidFill>
            <a:srgbClr val="000000"/>
          </a:solidFill>
          <a:ln w="127794" cap="flat">
            <a:noFill/>
            <a:prstDash val="solid"/>
            <a:miter/>
          </a:ln>
          <a:scene3d>
            <a:camera prst="isometricOffAxis1Left">
              <a:rot lat="1320000" lon="2700000" rev="0"/>
            </a:camera>
            <a:lightRig rig="threePt" dir="t"/>
          </a:scene3d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2B8F488-0F72-EF20-3D1E-973553006AEE}"/>
              </a:ext>
            </a:extLst>
          </p:cNvPr>
          <p:cNvGrpSpPr/>
          <p:nvPr/>
        </p:nvGrpSpPr>
        <p:grpSpPr>
          <a:xfrm>
            <a:off x="6206262" y="-29853"/>
            <a:ext cx="5218973" cy="6887853"/>
            <a:chOff x="6206262" y="-29853"/>
            <a:chExt cx="5218973" cy="6887853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0AF86E47-20E7-7D53-021E-DAD6BAD1A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06262" y="3302612"/>
              <a:ext cx="3901704" cy="3555388"/>
            </a:xfrm>
            <a:prstGeom prst="rect">
              <a:avLst/>
            </a:prstGeom>
            <a:scene3d>
              <a:camera prst="isometricLeftDown">
                <a:rot lat="1500000" lon="2700000" rev="0"/>
              </a:camera>
              <a:lightRig rig="threePt" dir="t"/>
            </a:scene3d>
          </p:spPr>
        </p:pic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9496C7B2-0AB8-AA46-901E-6284F9576686}"/>
                </a:ext>
              </a:extLst>
            </p:cNvPr>
            <p:cNvGrpSpPr/>
            <p:nvPr/>
          </p:nvGrpSpPr>
          <p:grpSpPr>
            <a:xfrm>
              <a:off x="7308851" y="1887411"/>
              <a:ext cx="4116384" cy="2192442"/>
              <a:chOff x="7308851" y="1887411"/>
              <a:chExt cx="4116384" cy="2192442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36671615-C7BD-5175-8535-74E1D14D8CBD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383" name="Group 382">
                  <a:extLst>
                    <a:ext uri="{FF2B5EF4-FFF2-40B4-BE49-F238E27FC236}">
                      <a16:creationId xmlns:a16="http://schemas.microsoft.com/office/drawing/2014/main" id="{E1E691D0-5E70-EF1C-CF25-8091D6A1AD7A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92" name="Freeform 23">
                    <a:extLst>
                      <a:ext uri="{FF2B5EF4-FFF2-40B4-BE49-F238E27FC236}">
                        <a16:creationId xmlns:a16="http://schemas.microsoft.com/office/drawing/2014/main" id="{B4A8F8BE-14C4-87B2-51B9-EE5F2EFC4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3" name="Freeform 24">
                    <a:extLst>
                      <a:ext uri="{FF2B5EF4-FFF2-40B4-BE49-F238E27FC236}">
                        <a16:creationId xmlns:a16="http://schemas.microsoft.com/office/drawing/2014/main" id="{BE23FB49-4E55-B87B-C65F-1B8D92CE79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4" name="Freeform 25">
                    <a:extLst>
                      <a:ext uri="{FF2B5EF4-FFF2-40B4-BE49-F238E27FC236}">
                        <a16:creationId xmlns:a16="http://schemas.microsoft.com/office/drawing/2014/main" id="{CB405264-B140-A485-21EE-8B060220EC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B4B020F4-1097-525A-00C3-6CEE40266786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89" name="Freeform 23">
                    <a:extLst>
                      <a:ext uri="{FF2B5EF4-FFF2-40B4-BE49-F238E27FC236}">
                        <a16:creationId xmlns:a16="http://schemas.microsoft.com/office/drawing/2014/main" id="{11F64B05-9EC9-96DF-E3F2-1BCAE2741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0" name="Freeform 24">
                    <a:extLst>
                      <a:ext uri="{FF2B5EF4-FFF2-40B4-BE49-F238E27FC236}">
                        <a16:creationId xmlns:a16="http://schemas.microsoft.com/office/drawing/2014/main" id="{138E27D8-97A3-524D-6B96-DD288653BC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1" name="Freeform 25">
                    <a:extLst>
                      <a:ext uri="{FF2B5EF4-FFF2-40B4-BE49-F238E27FC236}">
                        <a16:creationId xmlns:a16="http://schemas.microsoft.com/office/drawing/2014/main" id="{AB1070CF-70B9-DF40-1803-F44C37E7A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AF333D1B-CF27-4269-E344-5B3E4AEA6A6B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386" name="Freeform 23">
                    <a:extLst>
                      <a:ext uri="{FF2B5EF4-FFF2-40B4-BE49-F238E27FC236}">
                        <a16:creationId xmlns:a16="http://schemas.microsoft.com/office/drawing/2014/main" id="{E76BF664-8B08-533B-D774-8388842D23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7" name="Freeform 24">
                    <a:extLst>
                      <a:ext uri="{FF2B5EF4-FFF2-40B4-BE49-F238E27FC236}">
                        <a16:creationId xmlns:a16="http://schemas.microsoft.com/office/drawing/2014/main" id="{EBC001B2-D061-A55B-DF15-25F78DF318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8" name="Freeform 25">
                    <a:extLst>
                      <a:ext uri="{FF2B5EF4-FFF2-40B4-BE49-F238E27FC236}">
                        <a16:creationId xmlns:a16="http://schemas.microsoft.com/office/drawing/2014/main" id="{820AA5C0-7B83-1DDF-2CBB-117F398AC1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8008CBA6-3C4B-8E8F-4709-A0A8903FDC79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2673249" cy="1714320"/>
                <a:chOff x="7308851" y="2367914"/>
                <a:chExt cx="2673249" cy="1714320"/>
              </a:xfrm>
            </p:grpSpPr>
            <p:grpSp>
              <p:nvGrpSpPr>
                <p:cNvPr id="370" name="Group 369">
                  <a:extLst>
                    <a:ext uri="{FF2B5EF4-FFF2-40B4-BE49-F238E27FC236}">
                      <a16:creationId xmlns:a16="http://schemas.microsoft.com/office/drawing/2014/main" id="{A34645FA-A396-4A98-47C6-2623AEC49419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79" name="Freeform 23">
                    <a:extLst>
                      <a:ext uri="{FF2B5EF4-FFF2-40B4-BE49-F238E27FC236}">
                        <a16:creationId xmlns:a16="http://schemas.microsoft.com/office/drawing/2014/main" id="{89BF3CE3-E579-DFEC-6630-A60B69ACE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0" name="Freeform 24">
                    <a:extLst>
                      <a:ext uri="{FF2B5EF4-FFF2-40B4-BE49-F238E27FC236}">
                        <a16:creationId xmlns:a16="http://schemas.microsoft.com/office/drawing/2014/main" id="{F121C6F2-E88E-4E30-A49A-7629127BB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1" name="Freeform 25">
                    <a:extLst>
                      <a:ext uri="{FF2B5EF4-FFF2-40B4-BE49-F238E27FC236}">
                        <a16:creationId xmlns:a16="http://schemas.microsoft.com/office/drawing/2014/main" id="{4C51E1E9-94BB-BFED-F1F2-01F0076B3C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1" name="Group 370">
                  <a:extLst>
                    <a:ext uri="{FF2B5EF4-FFF2-40B4-BE49-F238E27FC236}">
                      <a16:creationId xmlns:a16="http://schemas.microsoft.com/office/drawing/2014/main" id="{9DF0AEDF-B3F1-2563-CC25-2CB6D907DDB6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76" name="Freeform 23">
                    <a:extLst>
                      <a:ext uri="{FF2B5EF4-FFF2-40B4-BE49-F238E27FC236}">
                        <a16:creationId xmlns:a16="http://schemas.microsoft.com/office/drawing/2014/main" id="{BF06EBC2-6F7D-14C5-8561-D54D63D537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24">
                    <a:extLst>
                      <a:ext uri="{FF2B5EF4-FFF2-40B4-BE49-F238E27FC236}">
                        <a16:creationId xmlns:a16="http://schemas.microsoft.com/office/drawing/2014/main" id="{7FD56F43-E21A-19C5-4BD9-E0674C851E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8" name="Freeform 25">
                    <a:extLst>
                      <a:ext uri="{FF2B5EF4-FFF2-40B4-BE49-F238E27FC236}">
                        <a16:creationId xmlns:a16="http://schemas.microsoft.com/office/drawing/2014/main" id="{60A3EAA5-7DDD-1903-00B8-D09178A863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2" name="Group 371">
                  <a:extLst>
                    <a:ext uri="{FF2B5EF4-FFF2-40B4-BE49-F238E27FC236}">
                      <a16:creationId xmlns:a16="http://schemas.microsoft.com/office/drawing/2014/main" id="{8BD9E87A-CB63-158C-8B8D-946BEC745614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5869"/>
                  <a:chOff x="8747025" y="2425258"/>
                  <a:chExt cx="1235075" cy="1235869"/>
                </a:xfrm>
              </p:grpSpPr>
              <p:sp>
                <p:nvSpPr>
                  <p:cNvPr id="373" name="Freeform 23">
                    <a:extLst>
                      <a:ext uri="{FF2B5EF4-FFF2-40B4-BE49-F238E27FC236}">
                        <a16:creationId xmlns:a16="http://schemas.microsoft.com/office/drawing/2014/main" id="{11FC10ED-0865-6D5E-4034-194BF4CF5E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4" name="Freeform 24">
                    <a:extLst>
                      <a:ext uri="{FF2B5EF4-FFF2-40B4-BE49-F238E27FC236}">
                        <a16:creationId xmlns:a16="http://schemas.microsoft.com/office/drawing/2014/main" id="{03AEB2FB-D92A-B3A8-8CFB-479915D400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4014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5" name="Freeform 25">
                    <a:extLst>
                      <a:ext uri="{FF2B5EF4-FFF2-40B4-BE49-F238E27FC236}">
                        <a16:creationId xmlns:a16="http://schemas.microsoft.com/office/drawing/2014/main" id="{9E50A93A-6CEE-163E-747E-7B28E8318C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BDAEEB17-2DE6-E8B0-A8C2-B56D1DB8BDBA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BD92AD73-7D04-719E-D5C6-F46B2EDD1DD5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37" name="Freeform 23">
                    <a:extLst>
                      <a:ext uri="{FF2B5EF4-FFF2-40B4-BE49-F238E27FC236}">
                        <a16:creationId xmlns:a16="http://schemas.microsoft.com/office/drawing/2014/main" id="{13B367A5-8B90-C755-F4A8-170AFDE065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8" name="Freeform 24">
                    <a:extLst>
                      <a:ext uri="{FF2B5EF4-FFF2-40B4-BE49-F238E27FC236}">
                        <a16:creationId xmlns:a16="http://schemas.microsoft.com/office/drawing/2014/main" id="{082B94EC-6D7C-F40B-F7BA-936FD9A9C2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9" name="Freeform 25">
                    <a:extLst>
                      <a:ext uri="{FF2B5EF4-FFF2-40B4-BE49-F238E27FC236}">
                        <a16:creationId xmlns:a16="http://schemas.microsoft.com/office/drawing/2014/main" id="{55A7B17E-771F-1291-772F-A4340B6EC3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C878959B-75DC-AA91-48F7-3956459FD46D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360" name="Freeform 23">
                    <a:extLst>
                      <a:ext uri="{FF2B5EF4-FFF2-40B4-BE49-F238E27FC236}">
                        <a16:creationId xmlns:a16="http://schemas.microsoft.com/office/drawing/2014/main" id="{9DFCF076-4486-461F-36EF-612CCB1B25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1" name="Freeform 24">
                    <a:extLst>
                      <a:ext uri="{FF2B5EF4-FFF2-40B4-BE49-F238E27FC236}">
                        <a16:creationId xmlns:a16="http://schemas.microsoft.com/office/drawing/2014/main" id="{3A62F392-3E15-C04F-FC2B-9B0838C09B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2" name="Freeform 25">
                    <a:extLst>
                      <a:ext uri="{FF2B5EF4-FFF2-40B4-BE49-F238E27FC236}">
                        <a16:creationId xmlns:a16="http://schemas.microsoft.com/office/drawing/2014/main" id="{928D51F2-701A-6CCF-5030-DF6ED7FEDB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0B016278-C1D1-7C33-71EB-666A5FAC02D8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364" name="Freeform 23">
                    <a:extLst>
                      <a:ext uri="{FF2B5EF4-FFF2-40B4-BE49-F238E27FC236}">
                        <a16:creationId xmlns:a16="http://schemas.microsoft.com/office/drawing/2014/main" id="{BA53C848-D1AB-3C89-3C8F-F0D0B6911B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5" name="Freeform 24">
                    <a:extLst>
                      <a:ext uri="{FF2B5EF4-FFF2-40B4-BE49-F238E27FC236}">
                        <a16:creationId xmlns:a16="http://schemas.microsoft.com/office/drawing/2014/main" id="{40DC5D12-8DED-FEC3-2858-200C2552EA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6" name="Freeform 25">
                    <a:extLst>
                      <a:ext uri="{FF2B5EF4-FFF2-40B4-BE49-F238E27FC236}">
                        <a16:creationId xmlns:a16="http://schemas.microsoft.com/office/drawing/2014/main" id="{3C0E7394-9827-24E2-0DF0-A1D004D397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CF43114F-347C-90BC-3F35-5992778A6F31}"/>
                </a:ext>
              </a:extLst>
            </p:cNvPr>
            <p:cNvGrpSpPr/>
            <p:nvPr/>
          </p:nvGrpSpPr>
          <p:grpSpPr>
            <a:xfrm>
              <a:off x="7308653" y="930806"/>
              <a:ext cx="4116384" cy="2192442"/>
              <a:chOff x="7308851" y="1887411"/>
              <a:chExt cx="4116384" cy="2192442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B1F95FFF-A14A-83C1-8C18-506529120241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EDEEFC86-46DD-EC98-5A4B-FC05BB2D8545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33" name="Freeform 23">
                    <a:extLst>
                      <a:ext uri="{FF2B5EF4-FFF2-40B4-BE49-F238E27FC236}">
                        <a16:creationId xmlns:a16="http://schemas.microsoft.com/office/drawing/2014/main" id="{D2AE4A3C-741D-B6F4-9EA8-66076E2F1F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4" name="Freeform 24">
                    <a:extLst>
                      <a:ext uri="{FF2B5EF4-FFF2-40B4-BE49-F238E27FC236}">
                        <a16:creationId xmlns:a16="http://schemas.microsoft.com/office/drawing/2014/main" id="{AE65C218-A326-32F9-AEE6-635C865D44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5" name="Freeform 25">
                    <a:extLst>
                      <a:ext uri="{FF2B5EF4-FFF2-40B4-BE49-F238E27FC236}">
                        <a16:creationId xmlns:a16="http://schemas.microsoft.com/office/drawing/2014/main" id="{4ACE417D-DEEB-429A-9C64-0E2A00C2BE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19147384-DF64-D65E-0EA4-877A96AB033B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30" name="Freeform 23">
                    <a:extLst>
                      <a:ext uri="{FF2B5EF4-FFF2-40B4-BE49-F238E27FC236}">
                        <a16:creationId xmlns:a16="http://schemas.microsoft.com/office/drawing/2014/main" id="{0CC8E659-4C0B-6F39-8E9F-6318ADCCB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1" name="Freeform 24">
                    <a:extLst>
                      <a:ext uri="{FF2B5EF4-FFF2-40B4-BE49-F238E27FC236}">
                        <a16:creationId xmlns:a16="http://schemas.microsoft.com/office/drawing/2014/main" id="{0F6DAD9B-C0D3-F50A-A292-00F093EFDF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32" name="Freeform 25">
                    <a:extLst>
                      <a:ext uri="{FF2B5EF4-FFF2-40B4-BE49-F238E27FC236}">
                        <a16:creationId xmlns:a16="http://schemas.microsoft.com/office/drawing/2014/main" id="{4885395A-45F4-644B-23C9-E29A4E2C4D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228FBBD2-378A-A8B6-B161-C83084172562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427" name="Freeform 23">
                    <a:extLst>
                      <a:ext uri="{FF2B5EF4-FFF2-40B4-BE49-F238E27FC236}">
                        <a16:creationId xmlns:a16="http://schemas.microsoft.com/office/drawing/2014/main" id="{2C3209AB-CE59-4BF9-CAB3-38A8F324E5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8" name="Freeform 24">
                    <a:extLst>
                      <a:ext uri="{FF2B5EF4-FFF2-40B4-BE49-F238E27FC236}">
                        <a16:creationId xmlns:a16="http://schemas.microsoft.com/office/drawing/2014/main" id="{F6B3490A-897E-558F-E2C8-C14520FC01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9" name="Freeform 25">
                    <a:extLst>
                      <a:ext uri="{FF2B5EF4-FFF2-40B4-BE49-F238E27FC236}">
                        <a16:creationId xmlns:a16="http://schemas.microsoft.com/office/drawing/2014/main" id="{847D25E5-9113-015B-E8CF-63D9EBABF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08E5F3D-1F34-F8C3-9CDF-DA05B8DEA6D8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2673249" cy="1714320"/>
                <a:chOff x="7308851" y="2367914"/>
                <a:chExt cx="2673249" cy="1714320"/>
              </a:xfrm>
            </p:grpSpPr>
            <p:grpSp>
              <p:nvGrpSpPr>
                <p:cNvPr id="412" name="Group 411">
                  <a:extLst>
                    <a:ext uri="{FF2B5EF4-FFF2-40B4-BE49-F238E27FC236}">
                      <a16:creationId xmlns:a16="http://schemas.microsoft.com/office/drawing/2014/main" id="{9CAC9616-C1E4-BC96-90EA-4EEA2E613F30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21" name="Freeform 23">
                    <a:extLst>
                      <a:ext uri="{FF2B5EF4-FFF2-40B4-BE49-F238E27FC236}">
                        <a16:creationId xmlns:a16="http://schemas.microsoft.com/office/drawing/2014/main" id="{6008062B-E82A-84E8-A36E-751E7E7068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2" name="Freeform 24">
                    <a:extLst>
                      <a:ext uri="{FF2B5EF4-FFF2-40B4-BE49-F238E27FC236}">
                        <a16:creationId xmlns:a16="http://schemas.microsoft.com/office/drawing/2014/main" id="{520EB6AD-F520-DAA6-8122-82E32597F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3" name="Freeform 25">
                    <a:extLst>
                      <a:ext uri="{FF2B5EF4-FFF2-40B4-BE49-F238E27FC236}">
                        <a16:creationId xmlns:a16="http://schemas.microsoft.com/office/drawing/2014/main" id="{6C944C70-554C-A22C-3E47-6366CEB7D9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58A3937E-8821-C4C1-B3F7-5522A5AABF9C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18" name="Freeform 23">
                    <a:extLst>
                      <a:ext uri="{FF2B5EF4-FFF2-40B4-BE49-F238E27FC236}">
                        <a16:creationId xmlns:a16="http://schemas.microsoft.com/office/drawing/2014/main" id="{0DB15271-4D2A-8883-785A-74FCD38896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9" name="Freeform 24">
                    <a:extLst>
                      <a:ext uri="{FF2B5EF4-FFF2-40B4-BE49-F238E27FC236}">
                        <a16:creationId xmlns:a16="http://schemas.microsoft.com/office/drawing/2014/main" id="{37027C88-6120-F3E8-A4F5-0D1DBAF5F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0" name="Freeform 25">
                    <a:extLst>
                      <a:ext uri="{FF2B5EF4-FFF2-40B4-BE49-F238E27FC236}">
                        <a16:creationId xmlns:a16="http://schemas.microsoft.com/office/drawing/2014/main" id="{672746D0-EAF5-0B4C-C87B-BD637078CB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F1565E55-AFCF-2578-E178-4EDDE63C3020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5869"/>
                  <a:chOff x="8747025" y="2425258"/>
                  <a:chExt cx="1235075" cy="1235869"/>
                </a:xfrm>
              </p:grpSpPr>
              <p:sp>
                <p:nvSpPr>
                  <p:cNvPr id="415" name="Freeform 23">
                    <a:extLst>
                      <a:ext uri="{FF2B5EF4-FFF2-40B4-BE49-F238E27FC236}">
                        <a16:creationId xmlns:a16="http://schemas.microsoft.com/office/drawing/2014/main" id="{6DAFE561-1F92-52F5-4764-F1778346C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6" name="Freeform 24">
                    <a:extLst>
                      <a:ext uri="{FF2B5EF4-FFF2-40B4-BE49-F238E27FC236}">
                        <a16:creationId xmlns:a16="http://schemas.microsoft.com/office/drawing/2014/main" id="{B5DBB2BC-BAC8-4BC0-3346-CE078B1D8E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4014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7" name="Freeform 25">
                    <a:extLst>
                      <a:ext uri="{FF2B5EF4-FFF2-40B4-BE49-F238E27FC236}">
                        <a16:creationId xmlns:a16="http://schemas.microsoft.com/office/drawing/2014/main" id="{CE6A4C1D-0B25-1EA6-38F1-AE564C8D76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88A86F48-BEE3-DF1B-D75D-8653376AF6E2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DD83C4EE-8AB6-3503-C9B5-C42B0080656A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09" name="Freeform 23">
                    <a:extLst>
                      <a:ext uri="{FF2B5EF4-FFF2-40B4-BE49-F238E27FC236}">
                        <a16:creationId xmlns:a16="http://schemas.microsoft.com/office/drawing/2014/main" id="{17395955-E1CB-D02F-4D5A-BF8BFEB8BC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0" name="Freeform 24">
                    <a:extLst>
                      <a:ext uri="{FF2B5EF4-FFF2-40B4-BE49-F238E27FC236}">
                        <a16:creationId xmlns:a16="http://schemas.microsoft.com/office/drawing/2014/main" id="{4B5849A5-CFD7-BE3E-B588-79F3554975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11" name="Freeform 25">
                    <a:extLst>
                      <a:ext uri="{FF2B5EF4-FFF2-40B4-BE49-F238E27FC236}">
                        <a16:creationId xmlns:a16="http://schemas.microsoft.com/office/drawing/2014/main" id="{CED6B316-703D-70D6-F2DB-5EE3DA8D4B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1" name="Group 400">
                  <a:extLst>
                    <a:ext uri="{FF2B5EF4-FFF2-40B4-BE49-F238E27FC236}">
                      <a16:creationId xmlns:a16="http://schemas.microsoft.com/office/drawing/2014/main" id="{4109BD54-7D52-F64F-E873-432D5D243716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06" name="Freeform 23">
                    <a:extLst>
                      <a:ext uri="{FF2B5EF4-FFF2-40B4-BE49-F238E27FC236}">
                        <a16:creationId xmlns:a16="http://schemas.microsoft.com/office/drawing/2014/main" id="{7BD14A47-7ECE-B038-5D8A-A5ED5E82DD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7" name="Freeform 24">
                    <a:extLst>
                      <a:ext uri="{FF2B5EF4-FFF2-40B4-BE49-F238E27FC236}">
                        <a16:creationId xmlns:a16="http://schemas.microsoft.com/office/drawing/2014/main" id="{1A9356E6-D411-C273-969E-9B0BAB4813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8" name="Freeform 25">
                    <a:extLst>
                      <a:ext uri="{FF2B5EF4-FFF2-40B4-BE49-F238E27FC236}">
                        <a16:creationId xmlns:a16="http://schemas.microsoft.com/office/drawing/2014/main" id="{EFAFD2FD-E795-DD6A-823A-A183D4B6DB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02" name="Group 401">
                  <a:extLst>
                    <a:ext uri="{FF2B5EF4-FFF2-40B4-BE49-F238E27FC236}">
                      <a16:creationId xmlns:a16="http://schemas.microsoft.com/office/drawing/2014/main" id="{F3FF7062-7D24-A330-86F2-CDCAADA3BCA9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403" name="Freeform 23">
                    <a:extLst>
                      <a:ext uri="{FF2B5EF4-FFF2-40B4-BE49-F238E27FC236}">
                        <a16:creationId xmlns:a16="http://schemas.microsoft.com/office/drawing/2014/main" id="{C8224B89-A9A3-4A8F-1592-B5CD41856B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4" name="Freeform 24">
                    <a:extLst>
                      <a:ext uri="{FF2B5EF4-FFF2-40B4-BE49-F238E27FC236}">
                        <a16:creationId xmlns:a16="http://schemas.microsoft.com/office/drawing/2014/main" id="{2884DF5F-5DB5-A908-9D03-5390152934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05" name="Freeform 25">
                    <a:extLst>
                      <a:ext uri="{FF2B5EF4-FFF2-40B4-BE49-F238E27FC236}">
                        <a16:creationId xmlns:a16="http://schemas.microsoft.com/office/drawing/2014/main" id="{EFCDE766-54FD-9F35-A82D-6919A49C6A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6FD49C58-5283-A70D-A4B2-36550DBED9AF}"/>
                </a:ext>
              </a:extLst>
            </p:cNvPr>
            <p:cNvGrpSpPr/>
            <p:nvPr/>
          </p:nvGrpSpPr>
          <p:grpSpPr>
            <a:xfrm>
              <a:off x="7308653" y="-25799"/>
              <a:ext cx="4116384" cy="2192442"/>
              <a:chOff x="7308851" y="1887411"/>
              <a:chExt cx="4116384" cy="2192442"/>
            </a:xfrm>
          </p:grpSpPr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CFCC42DA-C8F6-7F42-3FEF-1D91A42E10C2}"/>
                  </a:ext>
                </a:extLst>
              </p:cNvPr>
              <p:cNvGrpSpPr/>
              <p:nvPr/>
            </p:nvGrpSpPr>
            <p:grpSpPr>
              <a:xfrm>
                <a:off x="8751986" y="1887411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71C1B5EC-4435-97B3-7C4A-C17B737BFD2B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73" name="Freeform 23">
                    <a:extLst>
                      <a:ext uri="{FF2B5EF4-FFF2-40B4-BE49-F238E27FC236}">
                        <a16:creationId xmlns:a16="http://schemas.microsoft.com/office/drawing/2014/main" id="{C46D13EB-A90C-A545-5967-C1C259403B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4" name="Freeform 24">
                    <a:extLst>
                      <a:ext uri="{FF2B5EF4-FFF2-40B4-BE49-F238E27FC236}">
                        <a16:creationId xmlns:a16="http://schemas.microsoft.com/office/drawing/2014/main" id="{3A1DC65C-99F0-3214-53A5-D7BADFD86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5" name="Freeform 25">
                    <a:extLst>
                      <a:ext uri="{FF2B5EF4-FFF2-40B4-BE49-F238E27FC236}">
                        <a16:creationId xmlns:a16="http://schemas.microsoft.com/office/drawing/2014/main" id="{7A51E955-FBFD-7A45-E231-0EC1465253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7416F67D-AE37-98A2-1400-69AD77471393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70" name="Freeform 23">
                    <a:extLst>
                      <a:ext uri="{FF2B5EF4-FFF2-40B4-BE49-F238E27FC236}">
                        <a16:creationId xmlns:a16="http://schemas.microsoft.com/office/drawing/2014/main" id="{5B065A7A-FC28-BEA8-C11D-2CA58A657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1" name="Freeform 24">
                    <a:extLst>
                      <a:ext uri="{FF2B5EF4-FFF2-40B4-BE49-F238E27FC236}">
                        <a16:creationId xmlns:a16="http://schemas.microsoft.com/office/drawing/2014/main" id="{8F40257B-7DD1-14FF-E810-C83E06B987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72" name="Freeform 25">
                    <a:extLst>
                      <a:ext uri="{FF2B5EF4-FFF2-40B4-BE49-F238E27FC236}">
                        <a16:creationId xmlns:a16="http://schemas.microsoft.com/office/drawing/2014/main" id="{9D7EA697-0B35-58AA-3DA3-7DC70DC782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4815D682-1740-8C38-B73A-F1D6FC7B52C5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467" name="Freeform 23">
                    <a:extLst>
                      <a:ext uri="{FF2B5EF4-FFF2-40B4-BE49-F238E27FC236}">
                        <a16:creationId xmlns:a16="http://schemas.microsoft.com/office/drawing/2014/main" id="{A046BB59-0FE0-167E-3899-7DEE685304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8" name="Freeform 24">
                    <a:extLst>
                      <a:ext uri="{FF2B5EF4-FFF2-40B4-BE49-F238E27FC236}">
                        <a16:creationId xmlns:a16="http://schemas.microsoft.com/office/drawing/2014/main" id="{2D52A244-90F3-A736-6722-1BF162B688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9" name="Freeform 25">
                    <a:extLst>
                      <a:ext uri="{FF2B5EF4-FFF2-40B4-BE49-F238E27FC236}">
                        <a16:creationId xmlns:a16="http://schemas.microsoft.com/office/drawing/2014/main" id="{8EF1237C-5BFF-E927-880A-B62BA5481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17F3F85B-6CE4-D282-8AB2-88B6C8A7F770}"/>
                  </a:ext>
                </a:extLst>
              </p:cNvPr>
              <p:cNvGrpSpPr/>
              <p:nvPr/>
            </p:nvGrpSpPr>
            <p:grpSpPr>
              <a:xfrm>
                <a:off x="8030419" y="2125678"/>
                <a:ext cx="2673249" cy="1714320"/>
                <a:chOff x="7308851" y="2367914"/>
                <a:chExt cx="2673249" cy="1714320"/>
              </a:xfrm>
            </p:grpSpPr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5A407D51-FC54-91FA-E9C8-FFFEB88314FC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61" name="Freeform 23">
                    <a:extLst>
                      <a:ext uri="{FF2B5EF4-FFF2-40B4-BE49-F238E27FC236}">
                        <a16:creationId xmlns:a16="http://schemas.microsoft.com/office/drawing/2014/main" id="{8FFFEABE-5B70-6DE3-F351-32B1BCE7C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2" name="Freeform 24">
                    <a:extLst>
                      <a:ext uri="{FF2B5EF4-FFF2-40B4-BE49-F238E27FC236}">
                        <a16:creationId xmlns:a16="http://schemas.microsoft.com/office/drawing/2014/main" id="{BF4DB7A4-43C2-059F-88DB-3347C3997D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3" name="Freeform 25">
                    <a:extLst>
                      <a:ext uri="{FF2B5EF4-FFF2-40B4-BE49-F238E27FC236}">
                        <a16:creationId xmlns:a16="http://schemas.microsoft.com/office/drawing/2014/main" id="{2633B2CC-F040-43E6-86A2-AFEFE98E6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5ACE211-2621-D529-A519-4A53E0FA5397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58" name="Freeform 23">
                    <a:extLst>
                      <a:ext uri="{FF2B5EF4-FFF2-40B4-BE49-F238E27FC236}">
                        <a16:creationId xmlns:a16="http://schemas.microsoft.com/office/drawing/2014/main" id="{24F7B8DD-F5D4-0CAC-2C78-3175389AAA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9" name="Freeform 24">
                    <a:extLst>
                      <a:ext uri="{FF2B5EF4-FFF2-40B4-BE49-F238E27FC236}">
                        <a16:creationId xmlns:a16="http://schemas.microsoft.com/office/drawing/2014/main" id="{BA1ED88F-0B92-F4EA-0A4D-262065A240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60" name="Freeform 25">
                    <a:extLst>
                      <a:ext uri="{FF2B5EF4-FFF2-40B4-BE49-F238E27FC236}">
                        <a16:creationId xmlns:a16="http://schemas.microsoft.com/office/drawing/2014/main" id="{2FFB12E7-AD6E-AB8B-D222-86374689B3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205B4DB3-754E-552F-325C-8A0F362C90F8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5869"/>
                  <a:chOff x="8747025" y="2425258"/>
                  <a:chExt cx="1235075" cy="1235869"/>
                </a:xfrm>
              </p:grpSpPr>
              <p:sp>
                <p:nvSpPr>
                  <p:cNvPr id="455" name="Freeform 23">
                    <a:extLst>
                      <a:ext uri="{FF2B5EF4-FFF2-40B4-BE49-F238E27FC236}">
                        <a16:creationId xmlns:a16="http://schemas.microsoft.com/office/drawing/2014/main" id="{4AD38538-03B4-6589-3467-CB3327C0A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6" name="Freeform 24">
                    <a:extLst>
                      <a:ext uri="{FF2B5EF4-FFF2-40B4-BE49-F238E27FC236}">
                        <a16:creationId xmlns:a16="http://schemas.microsoft.com/office/drawing/2014/main" id="{8A24F8D5-C70A-1A7B-44DD-EFF4A575F4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4014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7" name="Freeform 25">
                    <a:extLst>
                      <a:ext uri="{FF2B5EF4-FFF2-40B4-BE49-F238E27FC236}">
                        <a16:creationId xmlns:a16="http://schemas.microsoft.com/office/drawing/2014/main" id="{40F4FB06-01DD-3A2D-4611-EAFA0CD4A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38C377AE-B119-E2FD-D100-72CFBBFA96C3}"/>
                  </a:ext>
                </a:extLst>
              </p:cNvPr>
              <p:cNvGrpSpPr/>
              <p:nvPr/>
            </p:nvGrpSpPr>
            <p:grpSpPr>
              <a:xfrm>
                <a:off x="7308851" y="2367914"/>
                <a:ext cx="2673249" cy="1711939"/>
                <a:chOff x="7308851" y="2367914"/>
                <a:chExt cx="2673249" cy="1711939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2157715B-BB11-C926-C642-2508EF7FC7C7}"/>
                    </a:ext>
                  </a:extLst>
                </p:cNvPr>
                <p:cNvGrpSpPr/>
                <p:nvPr/>
              </p:nvGrpSpPr>
              <p:grpSpPr>
                <a:xfrm>
                  <a:off x="7308851" y="2367914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49" name="Freeform 23">
                    <a:extLst>
                      <a:ext uri="{FF2B5EF4-FFF2-40B4-BE49-F238E27FC236}">
                        <a16:creationId xmlns:a16="http://schemas.microsoft.com/office/drawing/2014/main" id="{606C6FC8-A5E9-7494-CD27-48017C85C3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0" name="Freeform 24">
                    <a:extLst>
                      <a:ext uri="{FF2B5EF4-FFF2-40B4-BE49-F238E27FC236}">
                        <a16:creationId xmlns:a16="http://schemas.microsoft.com/office/drawing/2014/main" id="{C8649AFE-9775-DB5F-DF4A-F3DCD849E5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51" name="Freeform 25">
                    <a:extLst>
                      <a:ext uri="{FF2B5EF4-FFF2-40B4-BE49-F238E27FC236}">
                        <a16:creationId xmlns:a16="http://schemas.microsoft.com/office/drawing/2014/main" id="{8919A001-AF6F-5AB1-F760-3A5F8826AF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CA019F2B-A40C-4545-8AFD-BC7910581458}"/>
                    </a:ext>
                  </a:extLst>
                </p:cNvPr>
                <p:cNvGrpSpPr/>
                <p:nvPr/>
              </p:nvGrpSpPr>
              <p:grpSpPr>
                <a:xfrm>
                  <a:off x="8027938" y="2604129"/>
                  <a:ext cx="1235075" cy="1233488"/>
                  <a:chOff x="7308851" y="2295526"/>
                  <a:chExt cx="1235075" cy="1233488"/>
                </a:xfrm>
              </p:grpSpPr>
              <p:sp>
                <p:nvSpPr>
                  <p:cNvPr id="446" name="Freeform 23">
                    <a:extLst>
                      <a:ext uri="{FF2B5EF4-FFF2-40B4-BE49-F238E27FC236}">
                        <a16:creationId xmlns:a16="http://schemas.microsoft.com/office/drawing/2014/main" id="{64E61136-37F2-F862-C158-426E0050E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7" name="Freeform 24">
                    <a:extLst>
                      <a:ext uri="{FF2B5EF4-FFF2-40B4-BE49-F238E27FC236}">
                        <a16:creationId xmlns:a16="http://schemas.microsoft.com/office/drawing/2014/main" id="{8E0785A6-FC2E-AC60-E366-6AB728C5DB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926388" y="2501901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8" name="Freeform 25">
                    <a:extLst>
                      <a:ext uri="{FF2B5EF4-FFF2-40B4-BE49-F238E27FC236}">
                        <a16:creationId xmlns:a16="http://schemas.microsoft.com/office/drawing/2014/main" id="{3F198A53-25AE-7B18-6EA1-B179AA21B7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308851" y="2295526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D8C62315-5E00-2502-FB89-DB7271E94570}"/>
                    </a:ext>
                  </a:extLst>
                </p:cNvPr>
                <p:cNvGrpSpPr/>
                <p:nvPr/>
              </p:nvGrpSpPr>
              <p:grpSpPr>
                <a:xfrm>
                  <a:off x="8747025" y="2846365"/>
                  <a:ext cx="1235075" cy="1233488"/>
                  <a:chOff x="8747025" y="2425258"/>
                  <a:chExt cx="1235075" cy="1233488"/>
                </a:xfrm>
              </p:grpSpPr>
              <p:sp>
                <p:nvSpPr>
                  <p:cNvPr id="443" name="Freeform 23">
                    <a:extLst>
                      <a:ext uri="{FF2B5EF4-FFF2-40B4-BE49-F238E27FC236}">
                        <a16:creationId xmlns:a16="http://schemas.microsoft.com/office/drawing/2014/main" id="{822FEAFF-725F-F2D6-93AC-BC9563DFA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647 h 647"/>
                      <a:gd name="T2" fmla="*/ 389 w 389"/>
                      <a:gd name="T3" fmla="*/ 129 h 647"/>
                      <a:gd name="T4" fmla="*/ 0 w 389"/>
                      <a:gd name="T5" fmla="*/ 0 h 647"/>
                      <a:gd name="T6" fmla="*/ 0 w 389"/>
                      <a:gd name="T7" fmla="*/ 518 h 647"/>
                      <a:gd name="T8" fmla="*/ 389 w 389"/>
                      <a:gd name="T9" fmla="*/ 647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647"/>
                        </a:moveTo>
                        <a:lnTo>
                          <a:pt x="389" y="129"/>
                        </a:lnTo>
                        <a:lnTo>
                          <a:pt x="0" y="0"/>
                        </a:lnTo>
                        <a:lnTo>
                          <a:pt x="0" y="518"/>
                        </a:lnTo>
                        <a:lnTo>
                          <a:pt x="389" y="647"/>
                        </a:lnTo>
                        <a:close/>
                      </a:path>
                    </a:pathLst>
                  </a:custGeom>
                  <a:solidFill>
                    <a:srgbClr val="53D3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 24">
                    <a:extLst>
                      <a:ext uri="{FF2B5EF4-FFF2-40B4-BE49-F238E27FC236}">
                        <a16:creationId xmlns:a16="http://schemas.microsoft.com/office/drawing/2014/main" id="{4CC16209-B64B-3A0B-28A6-B32E0E22D7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64562" y="2631633"/>
                    <a:ext cx="617538" cy="1027113"/>
                  </a:xfrm>
                  <a:custGeom>
                    <a:avLst/>
                    <a:gdLst>
                      <a:gd name="T0" fmla="*/ 389 w 389"/>
                      <a:gd name="T1" fmla="*/ 0 h 647"/>
                      <a:gd name="T2" fmla="*/ 0 w 389"/>
                      <a:gd name="T3" fmla="*/ 129 h 647"/>
                      <a:gd name="T4" fmla="*/ 0 w 389"/>
                      <a:gd name="T5" fmla="*/ 647 h 647"/>
                      <a:gd name="T6" fmla="*/ 389 w 389"/>
                      <a:gd name="T7" fmla="*/ 518 h 647"/>
                      <a:gd name="T8" fmla="*/ 389 w 389"/>
                      <a:gd name="T9" fmla="*/ 0 h 6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9" h="647">
                        <a:moveTo>
                          <a:pt x="389" y="0"/>
                        </a:moveTo>
                        <a:lnTo>
                          <a:pt x="0" y="129"/>
                        </a:lnTo>
                        <a:lnTo>
                          <a:pt x="0" y="647"/>
                        </a:lnTo>
                        <a:lnTo>
                          <a:pt x="389" y="518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0578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45" name="Freeform 25">
                    <a:extLst>
                      <a:ext uri="{FF2B5EF4-FFF2-40B4-BE49-F238E27FC236}">
                        <a16:creationId xmlns:a16="http://schemas.microsoft.com/office/drawing/2014/main" id="{C3124F1D-1F95-5B4D-8757-3B34BC4B03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47025" y="2425258"/>
                    <a:ext cx="1235075" cy="412750"/>
                  </a:xfrm>
                  <a:custGeom>
                    <a:avLst/>
                    <a:gdLst>
                      <a:gd name="T0" fmla="*/ 389 w 778"/>
                      <a:gd name="T1" fmla="*/ 0 h 260"/>
                      <a:gd name="T2" fmla="*/ 0 w 778"/>
                      <a:gd name="T3" fmla="*/ 130 h 260"/>
                      <a:gd name="T4" fmla="*/ 389 w 778"/>
                      <a:gd name="T5" fmla="*/ 260 h 260"/>
                      <a:gd name="T6" fmla="*/ 778 w 778"/>
                      <a:gd name="T7" fmla="*/ 130 h 260"/>
                      <a:gd name="T8" fmla="*/ 389 w 778"/>
                      <a:gd name="T9" fmla="*/ 0 h 2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78" h="260">
                        <a:moveTo>
                          <a:pt x="389" y="0"/>
                        </a:moveTo>
                        <a:lnTo>
                          <a:pt x="0" y="130"/>
                        </a:lnTo>
                        <a:lnTo>
                          <a:pt x="389" y="260"/>
                        </a:lnTo>
                        <a:lnTo>
                          <a:pt x="778" y="130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rgbClr val="078D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6DB8EC7A-84D8-1ADA-0DBA-CAFAC6B1E4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08653" y="-29853"/>
              <a:ext cx="4114998" cy="4109706"/>
              <a:chOff x="7308851" y="2295526"/>
              <a:chExt cx="1235075" cy="1233488"/>
            </a:xfrm>
          </p:grpSpPr>
          <p:sp>
            <p:nvSpPr>
              <p:cNvPr id="356" name="Freeform 23">
                <a:extLst>
                  <a:ext uri="{FF2B5EF4-FFF2-40B4-BE49-F238E27FC236}">
                    <a16:creationId xmlns:a16="http://schemas.microsoft.com/office/drawing/2014/main" id="{D95AAD92-C97E-C00A-8107-567DF253A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1" y="2501901"/>
                <a:ext cx="617538" cy="1027113"/>
              </a:xfrm>
              <a:custGeom>
                <a:avLst/>
                <a:gdLst>
                  <a:gd name="T0" fmla="*/ 389 w 389"/>
                  <a:gd name="T1" fmla="*/ 647 h 647"/>
                  <a:gd name="T2" fmla="*/ 389 w 389"/>
                  <a:gd name="T3" fmla="*/ 129 h 647"/>
                  <a:gd name="T4" fmla="*/ 0 w 389"/>
                  <a:gd name="T5" fmla="*/ 0 h 647"/>
                  <a:gd name="T6" fmla="*/ 0 w 389"/>
                  <a:gd name="T7" fmla="*/ 518 h 647"/>
                  <a:gd name="T8" fmla="*/ 389 w 389"/>
                  <a:gd name="T9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9" h="647">
                    <a:moveTo>
                      <a:pt x="389" y="647"/>
                    </a:moveTo>
                    <a:lnTo>
                      <a:pt x="389" y="129"/>
                    </a:lnTo>
                    <a:lnTo>
                      <a:pt x="0" y="0"/>
                    </a:lnTo>
                    <a:lnTo>
                      <a:pt x="0" y="518"/>
                    </a:lnTo>
                    <a:lnTo>
                      <a:pt x="389" y="647"/>
                    </a:lnTo>
                    <a:close/>
                  </a:path>
                </a:pathLst>
              </a:custGeom>
              <a:solidFill>
                <a:schemeClr val="bg1">
                  <a:lumMod val="65000"/>
                  <a:alpha val="48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24">
                <a:extLst>
                  <a:ext uri="{FF2B5EF4-FFF2-40B4-BE49-F238E27FC236}">
                    <a16:creationId xmlns:a16="http://schemas.microsoft.com/office/drawing/2014/main" id="{5DDD323E-5F0B-EE25-186F-DEF5F9A12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6388" y="2501901"/>
                <a:ext cx="617538" cy="1027113"/>
              </a:xfrm>
              <a:custGeom>
                <a:avLst/>
                <a:gdLst>
                  <a:gd name="T0" fmla="*/ 389 w 389"/>
                  <a:gd name="T1" fmla="*/ 0 h 647"/>
                  <a:gd name="T2" fmla="*/ 0 w 389"/>
                  <a:gd name="T3" fmla="*/ 129 h 647"/>
                  <a:gd name="T4" fmla="*/ 0 w 389"/>
                  <a:gd name="T5" fmla="*/ 647 h 647"/>
                  <a:gd name="T6" fmla="*/ 389 w 389"/>
                  <a:gd name="T7" fmla="*/ 518 h 647"/>
                  <a:gd name="T8" fmla="*/ 389 w 389"/>
                  <a:gd name="T9" fmla="*/ 0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9" h="647">
                    <a:moveTo>
                      <a:pt x="389" y="0"/>
                    </a:moveTo>
                    <a:lnTo>
                      <a:pt x="0" y="129"/>
                    </a:lnTo>
                    <a:lnTo>
                      <a:pt x="0" y="647"/>
                    </a:lnTo>
                    <a:lnTo>
                      <a:pt x="389" y="518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48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25">
                <a:extLst>
                  <a:ext uri="{FF2B5EF4-FFF2-40B4-BE49-F238E27FC236}">
                    <a16:creationId xmlns:a16="http://schemas.microsoft.com/office/drawing/2014/main" id="{09B476F3-370E-6160-EFAC-BC49904EB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8851" y="2295526"/>
                <a:ext cx="1235075" cy="412750"/>
              </a:xfrm>
              <a:custGeom>
                <a:avLst/>
                <a:gdLst>
                  <a:gd name="T0" fmla="*/ 389 w 778"/>
                  <a:gd name="T1" fmla="*/ 0 h 260"/>
                  <a:gd name="T2" fmla="*/ 0 w 778"/>
                  <a:gd name="T3" fmla="*/ 130 h 260"/>
                  <a:gd name="T4" fmla="*/ 389 w 778"/>
                  <a:gd name="T5" fmla="*/ 260 h 260"/>
                  <a:gd name="T6" fmla="*/ 778 w 778"/>
                  <a:gd name="T7" fmla="*/ 130 h 260"/>
                  <a:gd name="T8" fmla="*/ 389 w 778"/>
                  <a:gd name="T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8" h="260">
                    <a:moveTo>
                      <a:pt x="389" y="0"/>
                    </a:moveTo>
                    <a:lnTo>
                      <a:pt x="0" y="130"/>
                    </a:lnTo>
                    <a:lnTo>
                      <a:pt x="389" y="260"/>
                    </a:lnTo>
                    <a:lnTo>
                      <a:pt x="778" y="130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48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F44B5CC-B80B-ECAF-E611-41D133BB86D5}"/>
              </a:ext>
            </a:extLst>
          </p:cNvPr>
          <p:cNvGrpSpPr/>
          <p:nvPr/>
        </p:nvGrpSpPr>
        <p:grpSpPr>
          <a:xfrm>
            <a:off x="-3456403" y="903887"/>
            <a:ext cx="7300331" cy="5174922"/>
            <a:chOff x="629232" y="1590566"/>
            <a:chExt cx="7300331" cy="517492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CC72E9B-5841-18C2-CA2D-7542DBBFAB6C}"/>
                </a:ext>
              </a:extLst>
            </p:cNvPr>
            <p:cNvGrpSpPr/>
            <p:nvPr/>
          </p:nvGrpSpPr>
          <p:grpSpPr>
            <a:xfrm>
              <a:off x="3054154" y="1889692"/>
              <a:ext cx="4875409" cy="4875796"/>
              <a:chOff x="3593398" y="2424756"/>
              <a:chExt cx="1233892" cy="1233990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5B2912A-4574-385E-2F28-6B84F3DA5654}"/>
                  </a:ext>
                </a:extLst>
              </p:cNvPr>
              <p:cNvSpPr/>
              <p:nvPr/>
            </p:nvSpPr>
            <p:spPr>
              <a:xfrm>
                <a:off x="3593398" y="2630424"/>
                <a:ext cx="616948" cy="1028322"/>
              </a:xfrm>
              <a:custGeom>
                <a:avLst/>
                <a:gdLst>
                  <a:gd name="connsiteX0" fmla="*/ 616614 w 616948"/>
                  <a:gd name="connsiteY0" fmla="*/ 1028177 h 1028322"/>
                  <a:gd name="connsiteX1" fmla="*/ 616614 w 616948"/>
                  <a:gd name="connsiteY1" fmla="*/ 205516 h 1028322"/>
                  <a:gd name="connsiteX2" fmla="*/ -334 w 616948"/>
                  <a:gd name="connsiteY2" fmla="*/ -146 h 1028322"/>
                  <a:gd name="connsiteX3" fmla="*/ -334 w 616948"/>
                  <a:gd name="connsiteY3" fmla="*/ 822514 h 102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948" h="1028322">
                    <a:moveTo>
                      <a:pt x="616614" y="1028177"/>
                    </a:moveTo>
                    <a:lnTo>
                      <a:pt x="616614" y="205516"/>
                    </a:lnTo>
                    <a:lnTo>
                      <a:pt x="-334" y="-146"/>
                    </a:lnTo>
                    <a:lnTo>
                      <a:pt x="-334" y="822514"/>
                    </a:lnTo>
                  </a:path>
                </a:pathLst>
              </a:custGeom>
              <a:solidFill>
                <a:srgbClr val="53D3FB"/>
              </a:solidFill>
              <a:ln w="52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A19F913-C4C4-5A8A-0C97-517C71558C75}"/>
                  </a:ext>
                </a:extLst>
              </p:cNvPr>
              <p:cNvSpPr/>
              <p:nvPr/>
            </p:nvSpPr>
            <p:spPr>
              <a:xfrm>
                <a:off x="4210347" y="2630424"/>
                <a:ext cx="616943" cy="1028322"/>
              </a:xfrm>
              <a:custGeom>
                <a:avLst/>
                <a:gdLst>
                  <a:gd name="connsiteX0" fmla="*/ 616609 w 616943"/>
                  <a:gd name="connsiteY0" fmla="*/ -146 h 1028322"/>
                  <a:gd name="connsiteX1" fmla="*/ -334 w 616943"/>
                  <a:gd name="connsiteY1" fmla="*/ 205516 h 1028322"/>
                  <a:gd name="connsiteX2" fmla="*/ -334 w 616943"/>
                  <a:gd name="connsiteY2" fmla="*/ 1028177 h 1028322"/>
                  <a:gd name="connsiteX3" fmla="*/ 616609 w 616943"/>
                  <a:gd name="connsiteY3" fmla="*/ 822514 h 1028322"/>
                  <a:gd name="connsiteX4" fmla="*/ 616609 w 616943"/>
                  <a:gd name="connsiteY4" fmla="*/ -146 h 102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943" h="1028322">
                    <a:moveTo>
                      <a:pt x="616609" y="-146"/>
                    </a:moveTo>
                    <a:lnTo>
                      <a:pt x="-334" y="205516"/>
                    </a:lnTo>
                    <a:lnTo>
                      <a:pt x="-334" y="1028177"/>
                    </a:lnTo>
                    <a:lnTo>
                      <a:pt x="616609" y="822514"/>
                    </a:lnTo>
                    <a:lnTo>
                      <a:pt x="616609" y="-146"/>
                    </a:lnTo>
                    <a:close/>
                  </a:path>
                </a:pathLst>
              </a:custGeom>
              <a:solidFill>
                <a:srgbClr val="005782"/>
              </a:solidFill>
              <a:ln w="52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06AE90-AA9E-3404-1A07-D8AA577E8398}"/>
                  </a:ext>
                </a:extLst>
              </p:cNvPr>
              <p:cNvSpPr/>
              <p:nvPr/>
            </p:nvSpPr>
            <p:spPr>
              <a:xfrm>
                <a:off x="3593398" y="2424756"/>
                <a:ext cx="1233891" cy="411330"/>
              </a:xfrm>
              <a:custGeom>
                <a:avLst/>
                <a:gdLst>
                  <a:gd name="connsiteX0" fmla="*/ 616614 w 1233891"/>
                  <a:gd name="connsiteY0" fmla="*/ -146 h 411330"/>
                  <a:gd name="connsiteX1" fmla="*/ -334 w 1233891"/>
                  <a:gd name="connsiteY1" fmla="*/ 205522 h 411330"/>
                  <a:gd name="connsiteX2" fmla="*/ 616614 w 1233891"/>
                  <a:gd name="connsiteY2" fmla="*/ 411184 h 411330"/>
                  <a:gd name="connsiteX3" fmla="*/ 1233558 w 1233891"/>
                  <a:gd name="connsiteY3" fmla="*/ 205522 h 41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3891" h="411330">
                    <a:moveTo>
                      <a:pt x="616614" y="-146"/>
                    </a:moveTo>
                    <a:lnTo>
                      <a:pt x="-334" y="205522"/>
                    </a:lnTo>
                    <a:lnTo>
                      <a:pt x="616614" y="411184"/>
                    </a:lnTo>
                    <a:lnTo>
                      <a:pt x="1233558" y="205522"/>
                    </a:lnTo>
                  </a:path>
                </a:pathLst>
              </a:custGeom>
              <a:solidFill>
                <a:srgbClr val="078DCC"/>
              </a:solidFill>
              <a:ln w="52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8F8F34E5-F261-8CA4-9515-1D5D4A45A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22158" y="2783060"/>
              <a:ext cx="3901704" cy="3901704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6C670E-9514-0ABA-3523-7219FC35C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232" y="1590566"/>
              <a:ext cx="4117848" cy="2223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25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E93BA09-E6A8-00DE-D477-5B99EC0B9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88784" y="2649710"/>
            <a:ext cx="3901704" cy="39017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50599DB-D06E-2E47-9DFA-245779B8C65A}"/>
              </a:ext>
            </a:extLst>
          </p:cNvPr>
          <p:cNvGrpSpPr/>
          <p:nvPr/>
        </p:nvGrpSpPr>
        <p:grpSpPr>
          <a:xfrm>
            <a:off x="311891" y="1675616"/>
            <a:ext cx="5563213" cy="4875795"/>
            <a:chOff x="311891" y="1675616"/>
            <a:chExt cx="5563213" cy="48757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FDEF6E-C12B-883A-AB05-818E454AA5D9}"/>
                </a:ext>
              </a:extLst>
            </p:cNvPr>
            <p:cNvGrpSpPr/>
            <p:nvPr/>
          </p:nvGrpSpPr>
          <p:grpSpPr>
            <a:xfrm>
              <a:off x="311891" y="1675616"/>
              <a:ext cx="4875408" cy="4875795"/>
              <a:chOff x="3593398" y="2424756"/>
              <a:chExt cx="1233892" cy="123399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C6BF227-7449-F1C8-CBF1-EFCCAE27D126}"/>
                  </a:ext>
                </a:extLst>
              </p:cNvPr>
              <p:cNvSpPr/>
              <p:nvPr/>
            </p:nvSpPr>
            <p:spPr>
              <a:xfrm>
                <a:off x="3593398" y="2630424"/>
                <a:ext cx="616948" cy="1028322"/>
              </a:xfrm>
              <a:custGeom>
                <a:avLst/>
                <a:gdLst>
                  <a:gd name="connsiteX0" fmla="*/ 616614 w 616948"/>
                  <a:gd name="connsiteY0" fmla="*/ 1028177 h 1028322"/>
                  <a:gd name="connsiteX1" fmla="*/ 616614 w 616948"/>
                  <a:gd name="connsiteY1" fmla="*/ 205516 h 1028322"/>
                  <a:gd name="connsiteX2" fmla="*/ -334 w 616948"/>
                  <a:gd name="connsiteY2" fmla="*/ -146 h 1028322"/>
                  <a:gd name="connsiteX3" fmla="*/ -334 w 616948"/>
                  <a:gd name="connsiteY3" fmla="*/ 822514 h 1028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6948" h="1028322">
                    <a:moveTo>
                      <a:pt x="616614" y="1028177"/>
                    </a:moveTo>
                    <a:lnTo>
                      <a:pt x="616614" y="205516"/>
                    </a:lnTo>
                    <a:lnTo>
                      <a:pt x="-334" y="-146"/>
                    </a:lnTo>
                    <a:lnTo>
                      <a:pt x="-334" y="822514"/>
                    </a:lnTo>
                  </a:path>
                </a:pathLst>
              </a:custGeom>
              <a:solidFill>
                <a:srgbClr val="53D3FB"/>
              </a:solidFill>
              <a:ln w="52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196276-0130-4FBD-78A3-F8191F981980}"/>
                  </a:ext>
                </a:extLst>
              </p:cNvPr>
              <p:cNvSpPr/>
              <p:nvPr/>
            </p:nvSpPr>
            <p:spPr>
              <a:xfrm>
                <a:off x="3593398" y="2424756"/>
                <a:ext cx="1233891" cy="411330"/>
              </a:xfrm>
              <a:custGeom>
                <a:avLst/>
                <a:gdLst>
                  <a:gd name="connsiteX0" fmla="*/ 616614 w 1233891"/>
                  <a:gd name="connsiteY0" fmla="*/ -146 h 411330"/>
                  <a:gd name="connsiteX1" fmla="*/ -334 w 1233891"/>
                  <a:gd name="connsiteY1" fmla="*/ 205522 h 411330"/>
                  <a:gd name="connsiteX2" fmla="*/ 616614 w 1233891"/>
                  <a:gd name="connsiteY2" fmla="*/ 411184 h 411330"/>
                  <a:gd name="connsiteX3" fmla="*/ 1233558 w 1233891"/>
                  <a:gd name="connsiteY3" fmla="*/ 205522 h 41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3891" h="411330">
                    <a:moveTo>
                      <a:pt x="616614" y="-146"/>
                    </a:moveTo>
                    <a:lnTo>
                      <a:pt x="-334" y="205522"/>
                    </a:lnTo>
                    <a:lnTo>
                      <a:pt x="616614" y="411184"/>
                    </a:lnTo>
                    <a:lnTo>
                      <a:pt x="1233558" y="205522"/>
                    </a:lnTo>
                  </a:path>
                </a:pathLst>
              </a:custGeom>
              <a:solidFill>
                <a:srgbClr val="078DCC"/>
              </a:solidFill>
              <a:ln w="52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18FFDCF-97E8-AFE7-FBBF-B3895A3C61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62394" y="2363366"/>
              <a:ext cx="3812710" cy="3782630"/>
              <a:chOff x="7148632" y="1378807"/>
              <a:chExt cx="4480962" cy="4445613"/>
            </a:xfrm>
            <a:solidFill>
              <a:srgbClr val="005782"/>
            </a:solidFill>
            <a:scene3d>
              <a:camera prst="isometricOffAxis1Right">
                <a:rot lat="1080000" lon="18600000" rev="0"/>
              </a:camera>
              <a:lightRig rig="threePt" dir="t"/>
            </a:scene3d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AC3CDD0-6F2D-D618-8850-71A2EE92E404}"/>
                  </a:ext>
                </a:extLst>
              </p:cNvPr>
              <p:cNvSpPr/>
              <p:nvPr/>
            </p:nvSpPr>
            <p:spPr>
              <a:xfrm>
                <a:off x="10418923" y="1517188"/>
                <a:ext cx="1193664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DB578F9-D5D4-9215-95A1-9DB25CAD2C60}"/>
                  </a:ext>
                </a:extLst>
              </p:cNvPr>
              <p:cNvSpPr/>
              <p:nvPr/>
            </p:nvSpPr>
            <p:spPr>
              <a:xfrm>
                <a:off x="8461467" y="1378807"/>
                <a:ext cx="1666875" cy="1667242"/>
              </a:xfrm>
              <a:custGeom>
                <a:avLst/>
                <a:gdLst>
                  <a:gd name="connsiteX0" fmla="*/ 0 w 1666876"/>
                  <a:gd name="connsiteY0" fmla="*/ 965314 h 1667243"/>
                  <a:gd name="connsiteX1" fmla="*/ 701196 w 1666876"/>
                  <a:gd name="connsiteY1" fmla="*/ 0 h 1667243"/>
                  <a:gd name="connsiteX2" fmla="*/ 1666877 w 1666876"/>
                  <a:gd name="connsiteY2" fmla="*/ 701563 h 1667243"/>
                  <a:gd name="connsiteX3" fmla="*/ 965314 w 1666876"/>
                  <a:gd name="connsiteY3" fmla="*/ 1667244 h 166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6876" h="1667243">
                    <a:moveTo>
                      <a:pt x="0" y="965314"/>
                    </a:moveTo>
                    <a:lnTo>
                      <a:pt x="701196" y="0"/>
                    </a:lnTo>
                    <a:lnTo>
                      <a:pt x="1666877" y="701563"/>
                    </a:lnTo>
                    <a:lnTo>
                      <a:pt x="965314" y="1667244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7994CF8-8E9E-E02F-FD2B-3729102512D6}"/>
                  </a:ext>
                </a:extLst>
              </p:cNvPr>
              <p:cNvSpPr/>
              <p:nvPr/>
            </p:nvSpPr>
            <p:spPr>
              <a:xfrm>
                <a:off x="10112202" y="2974519"/>
                <a:ext cx="1517392" cy="1517759"/>
              </a:xfrm>
              <a:custGeom>
                <a:avLst/>
                <a:gdLst>
                  <a:gd name="connsiteX0" fmla="*/ 0 w 1517393"/>
                  <a:gd name="connsiteY0" fmla="*/ 389207 h 1517760"/>
                  <a:gd name="connsiteX1" fmla="*/ 1128737 w 1517393"/>
                  <a:gd name="connsiteY1" fmla="*/ 0 h 1517760"/>
                  <a:gd name="connsiteX2" fmla="*/ 1517394 w 1517393"/>
                  <a:gd name="connsiteY2" fmla="*/ 1128553 h 1517760"/>
                  <a:gd name="connsiteX3" fmla="*/ 389391 w 1517393"/>
                  <a:gd name="connsiteY3" fmla="*/ 1517761 h 151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7393" h="1517760">
                    <a:moveTo>
                      <a:pt x="0" y="389207"/>
                    </a:moveTo>
                    <a:lnTo>
                      <a:pt x="1128737" y="0"/>
                    </a:lnTo>
                    <a:lnTo>
                      <a:pt x="1517394" y="1128553"/>
                    </a:lnTo>
                    <a:lnTo>
                      <a:pt x="389391" y="1517761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581EF03-D29E-F5C5-A980-451BB35425C9}"/>
                  </a:ext>
                </a:extLst>
              </p:cNvPr>
              <p:cNvSpPr/>
              <p:nvPr/>
            </p:nvSpPr>
            <p:spPr>
              <a:xfrm>
                <a:off x="7148632" y="1872375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F43FDCC-6EFC-B5D9-0276-1BF0217AB2D2}"/>
                  </a:ext>
                </a:extLst>
              </p:cNvPr>
              <p:cNvSpPr/>
              <p:nvPr/>
            </p:nvSpPr>
            <p:spPr>
              <a:xfrm>
                <a:off x="7148632" y="3256608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E0FB7DD-B4AB-C648-9F72-4434656D0D56}"/>
                  </a:ext>
                </a:extLst>
              </p:cNvPr>
              <p:cNvSpPr/>
              <p:nvPr/>
            </p:nvSpPr>
            <p:spPr>
              <a:xfrm>
                <a:off x="8522778" y="3256607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B905C62-0591-8434-AE64-0E5D902189D9}"/>
                  </a:ext>
                </a:extLst>
              </p:cNvPr>
              <p:cNvSpPr/>
              <p:nvPr/>
            </p:nvSpPr>
            <p:spPr>
              <a:xfrm>
                <a:off x="7148633" y="4630754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C72980C-C272-62D9-350A-56EB5D24B444}"/>
                  </a:ext>
                </a:extLst>
              </p:cNvPr>
              <p:cNvSpPr/>
              <p:nvPr/>
            </p:nvSpPr>
            <p:spPr>
              <a:xfrm>
                <a:off x="8522777" y="4630755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D26B942-9404-B9BB-65F4-0AD7C7267A78}"/>
                  </a:ext>
                </a:extLst>
              </p:cNvPr>
              <p:cNvSpPr/>
              <p:nvPr/>
            </p:nvSpPr>
            <p:spPr>
              <a:xfrm>
                <a:off x="9907011" y="4630753"/>
                <a:ext cx="1193666" cy="1193665"/>
              </a:xfrm>
              <a:custGeom>
                <a:avLst/>
                <a:gdLst>
                  <a:gd name="connsiteX0" fmla="*/ 0 w 1193666"/>
                  <a:gd name="connsiteY0" fmla="*/ 0 h 1193665"/>
                  <a:gd name="connsiteX1" fmla="*/ 1193666 w 1193666"/>
                  <a:gd name="connsiteY1" fmla="*/ 0 h 1193665"/>
                  <a:gd name="connsiteX2" fmla="*/ 1193666 w 1193666"/>
                  <a:gd name="connsiteY2" fmla="*/ 1193666 h 1193665"/>
                  <a:gd name="connsiteX3" fmla="*/ 0 w 1193666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6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2D55C2D-1768-B175-5128-299BE3D0AC6E}"/>
              </a:ext>
            </a:extLst>
          </p:cNvPr>
          <p:cNvGrpSpPr/>
          <p:nvPr/>
        </p:nvGrpSpPr>
        <p:grpSpPr>
          <a:xfrm>
            <a:off x="7004703" y="734510"/>
            <a:ext cx="5524500" cy="5524501"/>
            <a:chOff x="3540423" y="666750"/>
            <a:chExt cx="5524500" cy="55245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8F7555-52E8-A44C-3225-FEAC5D490496}"/>
                </a:ext>
              </a:extLst>
            </p:cNvPr>
            <p:cNvSpPr/>
            <p:nvPr/>
          </p:nvSpPr>
          <p:spPr>
            <a:xfrm>
              <a:off x="3540423" y="666750"/>
              <a:ext cx="5524500" cy="5524500"/>
            </a:xfrm>
            <a:custGeom>
              <a:avLst/>
              <a:gdLst>
                <a:gd name="connsiteX0" fmla="*/ 5524500 w 5524500"/>
                <a:gd name="connsiteY0" fmla="*/ 4910667 h 5524500"/>
                <a:gd name="connsiteX1" fmla="*/ 4910667 w 5524500"/>
                <a:gd name="connsiteY1" fmla="*/ 5524500 h 5524500"/>
                <a:gd name="connsiteX2" fmla="*/ 613833 w 5524500"/>
                <a:gd name="connsiteY2" fmla="*/ 5524500 h 5524500"/>
                <a:gd name="connsiteX3" fmla="*/ 0 w 5524500"/>
                <a:gd name="connsiteY3" fmla="*/ 4910667 h 5524500"/>
                <a:gd name="connsiteX4" fmla="*/ 0 w 5524500"/>
                <a:gd name="connsiteY4" fmla="*/ 613833 h 5524500"/>
                <a:gd name="connsiteX5" fmla="*/ 613833 w 5524500"/>
                <a:gd name="connsiteY5" fmla="*/ 0 h 5524500"/>
                <a:gd name="connsiteX6" fmla="*/ 4910667 w 5524500"/>
                <a:gd name="connsiteY6" fmla="*/ 0 h 5524500"/>
                <a:gd name="connsiteX7" fmla="*/ 5524500 w 5524500"/>
                <a:gd name="connsiteY7" fmla="*/ 613833 h 5524500"/>
                <a:gd name="connsiteX8" fmla="*/ 5524500 w 5524500"/>
                <a:gd name="connsiteY8" fmla="*/ 4910667 h 552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4500" h="5524500">
                  <a:moveTo>
                    <a:pt x="5524500" y="4910667"/>
                  </a:moveTo>
                  <a:cubicBezTo>
                    <a:pt x="5524500" y="5249672"/>
                    <a:pt x="5249672" y="5524500"/>
                    <a:pt x="4910667" y="5524500"/>
                  </a:cubicBezTo>
                  <a:lnTo>
                    <a:pt x="613833" y="5524500"/>
                  </a:lnTo>
                  <a:cubicBezTo>
                    <a:pt x="274822" y="5524500"/>
                    <a:pt x="0" y="5249672"/>
                    <a:pt x="0" y="4910667"/>
                  </a:cubicBezTo>
                  <a:lnTo>
                    <a:pt x="0" y="613833"/>
                  </a:lnTo>
                  <a:cubicBezTo>
                    <a:pt x="0" y="274822"/>
                    <a:pt x="274822" y="0"/>
                    <a:pt x="613833" y="0"/>
                  </a:cubicBezTo>
                  <a:lnTo>
                    <a:pt x="4910667" y="0"/>
                  </a:lnTo>
                  <a:cubicBezTo>
                    <a:pt x="5249672" y="0"/>
                    <a:pt x="5524500" y="274822"/>
                    <a:pt x="5524500" y="613833"/>
                  </a:cubicBezTo>
                  <a:lnTo>
                    <a:pt x="5524500" y="4910667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</a:schemeClr>
            </a:solidFill>
            <a:ln w="153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18FFDCF-97E8-AFE7-FBBF-B3895A3C61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40423" y="666751"/>
              <a:ext cx="5524500" cy="5524500"/>
              <a:chOff x="7148631" y="688795"/>
              <a:chExt cx="5135623" cy="5135623"/>
            </a:xfrm>
            <a:solidFill>
              <a:srgbClr val="E59EDD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AC3CDD0-6F2D-D618-8850-71A2EE92E404}"/>
                  </a:ext>
                </a:extLst>
              </p:cNvPr>
              <p:cNvSpPr/>
              <p:nvPr/>
            </p:nvSpPr>
            <p:spPr>
              <a:xfrm>
                <a:off x="11090589" y="688795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DB578F9-D5D4-9215-95A1-9DB25CAD2C60}"/>
                  </a:ext>
                </a:extLst>
              </p:cNvPr>
              <p:cNvSpPr/>
              <p:nvPr/>
            </p:nvSpPr>
            <p:spPr>
              <a:xfrm>
                <a:off x="8886856" y="707136"/>
                <a:ext cx="1666876" cy="1667243"/>
              </a:xfrm>
              <a:custGeom>
                <a:avLst/>
                <a:gdLst>
                  <a:gd name="connsiteX0" fmla="*/ 0 w 1666876"/>
                  <a:gd name="connsiteY0" fmla="*/ 965314 h 1667243"/>
                  <a:gd name="connsiteX1" fmla="*/ 701196 w 1666876"/>
                  <a:gd name="connsiteY1" fmla="*/ 0 h 1667243"/>
                  <a:gd name="connsiteX2" fmla="*/ 1666877 w 1666876"/>
                  <a:gd name="connsiteY2" fmla="*/ 701563 h 1667243"/>
                  <a:gd name="connsiteX3" fmla="*/ 965314 w 1666876"/>
                  <a:gd name="connsiteY3" fmla="*/ 1667244 h 1667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66876" h="1667243">
                    <a:moveTo>
                      <a:pt x="0" y="965314"/>
                    </a:moveTo>
                    <a:lnTo>
                      <a:pt x="701196" y="0"/>
                    </a:lnTo>
                    <a:lnTo>
                      <a:pt x="1666877" y="701563"/>
                    </a:lnTo>
                    <a:lnTo>
                      <a:pt x="965314" y="1667244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7994CF8-8E9E-E02F-FD2B-3729102512D6}"/>
                  </a:ext>
                </a:extLst>
              </p:cNvPr>
              <p:cNvSpPr/>
              <p:nvPr/>
            </p:nvSpPr>
            <p:spPr>
              <a:xfrm>
                <a:off x="10537593" y="2302848"/>
                <a:ext cx="1517393" cy="1517760"/>
              </a:xfrm>
              <a:custGeom>
                <a:avLst/>
                <a:gdLst>
                  <a:gd name="connsiteX0" fmla="*/ 0 w 1517393"/>
                  <a:gd name="connsiteY0" fmla="*/ 389207 h 1517760"/>
                  <a:gd name="connsiteX1" fmla="*/ 1128737 w 1517393"/>
                  <a:gd name="connsiteY1" fmla="*/ 0 h 1517760"/>
                  <a:gd name="connsiteX2" fmla="*/ 1517394 w 1517393"/>
                  <a:gd name="connsiteY2" fmla="*/ 1128553 h 1517760"/>
                  <a:gd name="connsiteX3" fmla="*/ 389391 w 1517393"/>
                  <a:gd name="connsiteY3" fmla="*/ 1517761 h 1517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7393" h="1517760">
                    <a:moveTo>
                      <a:pt x="0" y="389207"/>
                    </a:moveTo>
                    <a:lnTo>
                      <a:pt x="1128737" y="0"/>
                    </a:lnTo>
                    <a:lnTo>
                      <a:pt x="1517394" y="1128553"/>
                    </a:lnTo>
                    <a:lnTo>
                      <a:pt x="389391" y="1517761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581EF03-D29E-F5C5-A980-451BB35425C9}"/>
                  </a:ext>
                </a:extLst>
              </p:cNvPr>
              <p:cNvSpPr/>
              <p:nvPr/>
            </p:nvSpPr>
            <p:spPr>
              <a:xfrm>
                <a:off x="7148631" y="1872373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F43FDCC-6EFC-B5D9-0276-1BF0217AB2D2}"/>
                  </a:ext>
                </a:extLst>
              </p:cNvPr>
              <p:cNvSpPr/>
              <p:nvPr/>
            </p:nvSpPr>
            <p:spPr>
              <a:xfrm>
                <a:off x="7148631" y="3256607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E0FB7DD-B4AB-C648-9F72-4434656D0D56}"/>
                  </a:ext>
                </a:extLst>
              </p:cNvPr>
              <p:cNvSpPr/>
              <p:nvPr/>
            </p:nvSpPr>
            <p:spPr>
              <a:xfrm>
                <a:off x="8522777" y="3256607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B905C62-0591-8434-AE64-0E5D902189D9}"/>
                  </a:ext>
                </a:extLst>
              </p:cNvPr>
              <p:cNvSpPr/>
              <p:nvPr/>
            </p:nvSpPr>
            <p:spPr>
              <a:xfrm>
                <a:off x="7148631" y="4630753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C72980C-C272-62D9-350A-56EB5D24B444}"/>
                  </a:ext>
                </a:extLst>
              </p:cNvPr>
              <p:cNvSpPr/>
              <p:nvPr/>
            </p:nvSpPr>
            <p:spPr>
              <a:xfrm>
                <a:off x="8522777" y="4630753"/>
                <a:ext cx="1193665" cy="1193665"/>
              </a:xfrm>
              <a:custGeom>
                <a:avLst/>
                <a:gdLst>
                  <a:gd name="connsiteX0" fmla="*/ 0 w 1193665"/>
                  <a:gd name="connsiteY0" fmla="*/ 0 h 1193665"/>
                  <a:gd name="connsiteX1" fmla="*/ 1193666 w 1193665"/>
                  <a:gd name="connsiteY1" fmla="*/ 0 h 1193665"/>
                  <a:gd name="connsiteX2" fmla="*/ 1193666 w 1193665"/>
                  <a:gd name="connsiteY2" fmla="*/ 1193666 h 1193665"/>
                  <a:gd name="connsiteX3" fmla="*/ 0 w 1193665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5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D26B942-9404-B9BB-65F4-0AD7C7267A78}"/>
                  </a:ext>
                </a:extLst>
              </p:cNvPr>
              <p:cNvSpPr/>
              <p:nvPr/>
            </p:nvSpPr>
            <p:spPr>
              <a:xfrm>
                <a:off x="9907011" y="4630753"/>
                <a:ext cx="1193666" cy="1193665"/>
              </a:xfrm>
              <a:custGeom>
                <a:avLst/>
                <a:gdLst>
                  <a:gd name="connsiteX0" fmla="*/ 0 w 1193666"/>
                  <a:gd name="connsiteY0" fmla="*/ 0 h 1193665"/>
                  <a:gd name="connsiteX1" fmla="*/ 1193666 w 1193666"/>
                  <a:gd name="connsiteY1" fmla="*/ 0 h 1193665"/>
                  <a:gd name="connsiteX2" fmla="*/ 1193666 w 1193666"/>
                  <a:gd name="connsiteY2" fmla="*/ 1193666 h 1193665"/>
                  <a:gd name="connsiteX3" fmla="*/ 0 w 1193666"/>
                  <a:gd name="connsiteY3" fmla="*/ 1193666 h 1193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666" h="1193665">
                    <a:moveTo>
                      <a:pt x="0" y="0"/>
                    </a:moveTo>
                    <a:lnTo>
                      <a:pt x="1193666" y="0"/>
                    </a:lnTo>
                    <a:lnTo>
                      <a:pt x="1193666" y="1193666"/>
                    </a:lnTo>
                    <a:lnTo>
                      <a:pt x="0" y="1193666"/>
                    </a:lnTo>
                    <a:close/>
                  </a:path>
                </a:pathLst>
              </a:custGeom>
              <a:grpFill/>
              <a:ln w="1833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F93EE3-2C99-7410-2643-046BDEC8B90F}"/>
                </a:ext>
              </a:extLst>
            </p:cNvPr>
            <p:cNvSpPr/>
            <p:nvPr/>
          </p:nvSpPr>
          <p:spPr>
            <a:xfrm>
              <a:off x="5546218" y="1729295"/>
              <a:ext cx="1908254" cy="3416289"/>
            </a:xfrm>
            <a:custGeom>
              <a:avLst/>
              <a:gdLst>
                <a:gd name="connsiteX0" fmla="*/ 153 w 1908254"/>
                <a:gd name="connsiteY0" fmla="*/ 371062 h 3416289"/>
                <a:gd name="connsiteX1" fmla="*/ 371369 w 1908254"/>
                <a:gd name="connsiteY1" fmla="*/ 0 h 3416289"/>
                <a:gd name="connsiteX2" fmla="*/ 1589368 w 1908254"/>
                <a:gd name="connsiteY2" fmla="*/ 0 h 3416289"/>
                <a:gd name="connsiteX3" fmla="*/ 1908255 w 1908254"/>
                <a:gd name="connsiteY3" fmla="*/ 328401 h 3416289"/>
                <a:gd name="connsiteX4" fmla="*/ 1589368 w 1908254"/>
                <a:gd name="connsiteY4" fmla="*/ 656648 h 3416289"/>
                <a:gd name="connsiteX5" fmla="*/ 713888 w 1908254"/>
                <a:gd name="connsiteY5" fmla="*/ 656648 h 3416289"/>
                <a:gd name="connsiteX6" fmla="*/ 713888 w 1908254"/>
                <a:gd name="connsiteY6" fmla="*/ 1351354 h 3416289"/>
                <a:gd name="connsiteX7" fmla="*/ 1451409 w 1908254"/>
                <a:gd name="connsiteY7" fmla="*/ 1351354 h 3416289"/>
                <a:gd name="connsiteX8" fmla="*/ 1793928 w 1908254"/>
                <a:gd name="connsiteY8" fmla="*/ 1674844 h 3416289"/>
                <a:gd name="connsiteX9" fmla="*/ 1451409 w 1908254"/>
                <a:gd name="connsiteY9" fmla="*/ 2007849 h 3416289"/>
                <a:gd name="connsiteX10" fmla="*/ 713888 w 1908254"/>
                <a:gd name="connsiteY10" fmla="*/ 2007849 h 3416289"/>
                <a:gd name="connsiteX11" fmla="*/ 713888 w 1908254"/>
                <a:gd name="connsiteY11" fmla="*/ 3045227 h 3416289"/>
                <a:gd name="connsiteX12" fmla="*/ 356944 w 1908254"/>
                <a:gd name="connsiteY12" fmla="*/ 3416290 h 3416289"/>
                <a:gd name="connsiteX13" fmla="*/ 0 w 1908254"/>
                <a:gd name="connsiteY13" fmla="*/ 3045227 h 3416289"/>
                <a:gd name="connsiteX14" fmla="*/ 0 w 1908254"/>
                <a:gd name="connsiteY14" fmla="*/ 371062 h 341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8254" h="3416289">
                  <a:moveTo>
                    <a:pt x="153" y="371062"/>
                  </a:moveTo>
                  <a:cubicBezTo>
                    <a:pt x="153" y="176017"/>
                    <a:pt x="133355" y="0"/>
                    <a:pt x="371369" y="0"/>
                  </a:cubicBezTo>
                  <a:lnTo>
                    <a:pt x="1589368" y="0"/>
                  </a:lnTo>
                  <a:cubicBezTo>
                    <a:pt x="1798839" y="0"/>
                    <a:pt x="1908255" y="161745"/>
                    <a:pt x="1908255" y="328401"/>
                  </a:cubicBezTo>
                  <a:cubicBezTo>
                    <a:pt x="1908255" y="490146"/>
                    <a:pt x="1803442" y="656648"/>
                    <a:pt x="1589368" y="656648"/>
                  </a:cubicBezTo>
                  <a:lnTo>
                    <a:pt x="713888" y="656648"/>
                  </a:lnTo>
                  <a:lnTo>
                    <a:pt x="713888" y="1351354"/>
                  </a:lnTo>
                  <a:lnTo>
                    <a:pt x="1451409" y="1351354"/>
                  </a:lnTo>
                  <a:cubicBezTo>
                    <a:pt x="1679755" y="1351354"/>
                    <a:pt x="1793928" y="1513099"/>
                    <a:pt x="1793928" y="1674844"/>
                  </a:cubicBezTo>
                  <a:cubicBezTo>
                    <a:pt x="1793928" y="1841347"/>
                    <a:pt x="1679755" y="2007849"/>
                    <a:pt x="1451409" y="2007849"/>
                  </a:cubicBezTo>
                  <a:lnTo>
                    <a:pt x="713888" y="2007849"/>
                  </a:lnTo>
                  <a:lnTo>
                    <a:pt x="713888" y="3045227"/>
                  </a:lnTo>
                  <a:cubicBezTo>
                    <a:pt x="713888" y="3283241"/>
                    <a:pt x="561658" y="3416290"/>
                    <a:pt x="356944" y="3416290"/>
                  </a:cubicBezTo>
                  <a:cubicBezTo>
                    <a:pt x="152231" y="3416290"/>
                    <a:pt x="0" y="3283241"/>
                    <a:pt x="0" y="3045227"/>
                  </a:cubicBezTo>
                  <a:lnTo>
                    <a:pt x="0" y="37106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74000"/>
              </a:schemeClr>
            </a:solidFill>
            <a:ln w="1534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57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44</dc:creator>
  <cp:lastModifiedBy>Chiaming Chou</cp:lastModifiedBy>
  <cp:revision>2</cp:revision>
  <dcterms:created xsi:type="dcterms:W3CDTF">2025-07-05T11:04:56Z</dcterms:created>
  <dcterms:modified xsi:type="dcterms:W3CDTF">2025-07-05T14:13:03Z</dcterms:modified>
</cp:coreProperties>
</file>