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D713-6E04-4E5E-99D8-DEE2EBA9A064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BE0E-DC97-457A-BB1F-3E9EFE1D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2047875"/>
            <a:ext cx="9144000" cy="4810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Recruiting Battles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400800" cy="1752600"/>
          </a:xfrm>
        </p:spPr>
        <p:txBody>
          <a:bodyPr/>
          <a:lstStyle/>
          <a:p>
            <a:r>
              <a:rPr lang="en-US" dirty="0" smtClean="0"/>
              <a:t>By: Da </a:t>
            </a:r>
            <a:r>
              <a:rPr lang="en-US" dirty="0" err="1" smtClean="0"/>
              <a:t>Xin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35400" y="3052762"/>
            <a:ext cx="1295400" cy="220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Recruiting Battles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Recruiting Battles</dc:title>
  <dc:creator>Da</dc:creator>
  <cp:lastModifiedBy>Da</cp:lastModifiedBy>
  <cp:revision>3</cp:revision>
  <dcterms:created xsi:type="dcterms:W3CDTF">2013-04-29T02:00:08Z</dcterms:created>
  <dcterms:modified xsi:type="dcterms:W3CDTF">2013-04-29T02:17:46Z</dcterms:modified>
</cp:coreProperties>
</file>