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929" r:id="rId2"/>
    <p:sldMasterId id="2147483941" r:id="rId3"/>
    <p:sldMasterId id="2147483989" r:id="rId4"/>
  </p:sldMasterIdLst>
  <p:notesMasterIdLst>
    <p:notesMasterId r:id="rId24"/>
  </p:notesMasterIdLst>
  <p:sldIdLst>
    <p:sldId id="259" r:id="rId5"/>
    <p:sldId id="276" r:id="rId6"/>
    <p:sldId id="300" r:id="rId7"/>
    <p:sldId id="286" r:id="rId8"/>
    <p:sldId id="278" r:id="rId9"/>
    <p:sldId id="290" r:id="rId10"/>
    <p:sldId id="289" r:id="rId11"/>
    <p:sldId id="294" r:id="rId12"/>
    <p:sldId id="280" r:id="rId13"/>
    <p:sldId id="295" r:id="rId14"/>
    <p:sldId id="296" r:id="rId15"/>
    <p:sldId id="283" r:id="rId16"/>
    <p:sldId id="298" r:id="rId17"/>
    <p:sldId id="287" r:id="rId18"/>
    <p:sldId id="288" r:id="rId19"/>
    <p:sldId id="301" r:id="rId20"/>
    <p:sldId id="284" r:id="rId21"/>
    <p:sldId id="299" r:id="rId22"/>
    <p:sldId id="265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luca De Lucia" initials="GDL" lastIdx="4" clrIdx="0">
    <p:extLst>
      <p:ext uri="{19B8F6BF-5375-455C-9EA6-DF929625EA0E}">
        <p15:presenceInfo xmlns:p15="http://schemas.microsoft.com/office/powerpoint/2012/main" userId="c17c6afa25990e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B5DB0-C8AF-4909-8AF7-A5A32E4C935C}" v="918" dt="2020-12-11T07:51:15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70079" autoAdjust="0"/>
  </p:normalViewPr>
  <p:slideViewPr>
    <p:cSldViewPr snapToGrid="0">
      <p:cViewPr varScale="1">
        <p:scale>
          <a:sx n="59" d="100"/>
          <a:sy n="59" d="100"/>
        </p:scale>
        <p:origin x="13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21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De Lucia" userId="c17c6afa25990e3a" providerId="LiveId" clId="{24BB5DB0-C8AF-4909-8AF7-A5A32E4C935C}"/>
    <pc:docChg chg="undo custSel addSld delSld modSld sldOrd">
      <pc:chgData name="Gianluca De Lucia" userId="c17c6afa25990e3a" providerId="LiveId" clId="{24BB5DB0-C8AF-4909-8AF7-A5A32E4C935C}" dt="2020-12-11T07:51:15.506" v="7626"/>
      <pc:docMkLst>
        <pc:docMk/>
      </pc:docMkLst>
      <pc:sldChg chg="modSp mod">
        <pc:chgData name="Gianluca De Lucia" userId="c17c6afa25990e3a" providerId="LiveId" clId="{24BB5DB0-C8AF-4909-8AF7-A5A32E4C935C}" dt="2020-12-09T15:22:54.379" v="7455" actId="255"/>
        <pc:sldMkLst>
          <pc:docMk/>
          <pc:sldMk cId="2844593280" sldId="259"/>
        </pc:sldMkLst>
        <pc:spChg chg="mod">
          <ac:chgData name="Gianluca De Lucia" userId="c17c6afa25990e3a" providerId="LiveId" clId="{24BB5DB0-C8AF-4909-8AF7-A5A32E4C935C}" dt="2020-12-09T15:22:54.379" v="7455" actId="255"/>
          <ac:spMkLst>
            <pc:docMk/>
            <pc:sldMk cId="2844593280" sldId="259"/>
            <ac:spMk id="2" creationId="{00000000-0000-0000-0000-000000000000}"/>
          </ac:spMkLst>
        </pc:spChg>
        <pc:spChg chg="mod">
          <ac:chgData name="Gianluca De Lucia" userId="c17c6afa25990e3a" providerId="LiveId" clId="{24BB5DB0-C8AF-4909-8AF7-A5A32E4C935C}" dt="2020-12-07T12:39:48.939" v="3931" actId="20577"/>
          <ac:spMkLst>
            <pc:docMk/>
            <pc:sldMk cId="2844593280" sldId="259"/>
            <ac:spMk id="3" creationId="{00000000-0000-0000-0000-000000000000}"/>
          </ac:spMkLst>
        </pc:spChg>
        <pc:spChg chg="mod">
          <ac:chgData name="Gianluca De Lucia" userId="c17c6afa25990e3a" providerId="LiveId" clId="{24BB5DB0-C8AF-4909-8AF7-A5A32E4C935C}" dt="2020-12-07T12:39:02.795" v="3927" actId="1076"/>
          <ac:spMkLst>
            <pc:docMk/>
            <pc:sldMk cId="2844593280" sldId="259"/>
            <ac:spMk id="16" creationId="{00000000-0000-0000-0000-000000000000}"/>
          </ac:spMkLst>
        </pc:spChg>
        <pc:spChg chg="mod">
          <ac:chgData name="Gianluca De Lucia" userId="c17c6afa25990e3a" providerId="LiveId" clId="{24BB5DB0-C8AF-4909-8AF7-A5A32E4C935C}" dt="2020-12-08T11:59:32.031" v="5329" actId="1076"/>
          <ac:spMkLst>
            <pc:docMk/>
            <pc:sldMk cId="2844593280" sldId="259"/>
            <ac:spMk id="17" creationId="{00000000-0000-0000-0000-000000000000}"/>
          </ac:spMkLst>
        </pc:spChg>
        <pc:picChg chg="mod">
          <ac:chgData name="Gianluca De Lucia" userId="c17c6afa25990e3a" providerId="LiveId" clId="{24BB5DB0-C8AF-4909-8AF7-A5A32E4C935C}" dt="2020-12-07T12:39:28.553" v="3929" actId="1076"/>
          <ac:picMkLst>
            <pc:docMk/>
            <pc:sldMk cId="2844593280" sldId="259"/>
            <ac:picMk id="5" creationId="{00000000-0000-0000-0000-000000000000}"/>
          </ac:picMkLst>
        </pc:picChg>
        <pc:picChg chg="mod">
          <ac:chgData name="Gianluca De Lucia" userId="c17c6afa25990e3a" providerId="LiveId" clId="{24BB5DB0-C8AF-4909-8AF7-A5A32E4C935C}" dt="2020-12-07T12:38:56.169" v="3926" actId="1076"/>
          <ac:picMkLst>
            <pc:docMk/>
            <pc:sldMk cId="2844593280" sldId="259"/>
            <ac:picMk id="15" creationId="{00000000-0000-0000-0000-000000000000}"/>
          </ac:picMkLst>
        </pc:picChg>
      </pc:sldChg>
      <pc:sldChg chg="modSp mod">
        <pc:chgData name="Gianluca De Lucia" userId="c17c6afa25990e3a" providerId="LiveId" clId="{24BB5DB0-C8AF-4909-8AF7-A5A32E4C935C}" dt="2020-12-09T15:22:16.617" v="7452" actId="114"/>
        <pc:sldMkLst>
          <pc:docMk/>
          <pc:sldMk cId="4004311668" sldId="265"/>
        </pc:sldMkLst>
        <pc:spChg chg="mod">
          <ac:chgData name="Gianluca De Lucia" userId="c17c6afa25990e3a" providerId="LiveId" clId="{24BB5DB0-C8AF-4909-8AF7-A5A32E4C935C}" dt="2020-12-09T15:22:16.617" v="7452" actId="114"/>
          <ac:spMkLst>
            <pc:docMk/>
            <pc:sldMk cId="4004311668" sldId="265"/>
            <ac:spMk id="7" creationId="{00000000-0000-0000-0000-000000000000}"/>
          </ac:spMkLst>
        </pc:spChg>
      </pc:sldChg>
      <pc:sldChg chg="delSp del mod">
        <pc:chgData name="Gianluca De Lucia" userId="c17c6afa25990e3a" providerId="LiveId" clId="{24BB5DB0-C8AF-4909-8AF7-A5A32E4C935C}" dt="2020-12-08T11:26:19.422" v="5145" actId="2696"/>
        <pc:sldMkLst>
          <pc:docMk/>
          <pc:sldMk cId="2680020652" sldId="268"/>
        </pc:sldMkLst>
        <pc:spChg chg="del">
          <ac:chgData name="Gianluca De Lucia" userId="c17c6afa25990e3a" providerId="LiveId" clId="{24BB5DB0-C8AF-4909-8AF7-A5A32E4C935C}" dt="2020-12-08T11:26:15.753" v="5144" actId="21"/>
          <ac:spMkLst>
            <pc:docMk/>
            <pc:sldMk cId="2680020652" sldId="268"/>
            <ac:spMk id="2" creationId="{00000000-0000-0000-0000-000000000000}"/>
          </ac:spMkLst>
        </pc:spChg>
        <pc:spChg chg="del">
          <ac:chgData name="Gianluca De Lucia" userId="c17c6afa25990e3a" providerId="LiveId" clId="{24BB5DB0-C8AF-4909-8AF7-A5A32E4C935C}" dt="2020-12-08T11:26:15.753" v="5144" actId="21"/>
          <ac:spMkLst>
            <pc:docMk/>
            <pc:sldMk cId="2680020652" sldId="268"/>
            <ac:spMk id="10" creationId="{E0C1C227-3B55-4644-B465-FD28EB0DC296}"/>
          </ac:spMkLst>
        </pc:spChg>
      </pc:sldChg>
      <pc:sldChg chg="addSp delSp modSp del mod modNotesTx">
        <pc:chgData name="Gianluca De Lucia" userId="c17c6afa25990e3a" providerId="LiveId" clId="{24BB5DB0-C8AF-4909-8AF7-A5A32E4C935C}" dt="2020-12-08T11:44:29.850" v="5252" actId="2696"/>
        <pc:sldMkLst>
          <pc:docMk/>
          <pc:sldMk cId="699964304" sldId="269"/>
        </pc:sldMkLst>
        <pc:spChg chg="mod">
          <ac:chgData name="Gianluca De Lucia" userId="c17c6afa25990e3a" providerId="LiveId" clId="{24BB5DB0-C8AF-4909-8AF7-A5A32E4C935C}" dt="2020-12-07T10:34:35.411" v="2555" actId="21"/>
          <ac:spMkLst>
            <pc:docMk/>
            <pc:sldMk cId="699964304" sldId="269"/>
            <ac:spMk id="4" creationId="{1B3E8D8F-DB99-4C1D-A130-34AE0BEF50CE}"/>
          </ac:spMkLst>
        </pc:spChg>
        <pc:spChg chg="mod">
          <ac:chgData name="Gianluca De Lucia" userId="c17c6afa25990e3a" providerId="LiveId" clId="{24BB5DB0-C8AF-4909-8AF7-A5A32E4C935C}" dt="2020-12-07T10:37:05.590" v="2611" actId="20577"/>
          <ac:spMkLst>
            <pc:docMk/>
            <pc:sldMk cId="699964304" sldId="269"/>
            <ac:spMk id="7" creationId="{00000000-0000-0000-0000-000000000000}"/>
          </ac:spMkLst>
        </pc:spChg>
        <pc:spChg chg="add del mod">
          <ac:chgData name="Gianluca De Lucia" userId="c17c6afa25990e3a" providerId="LiveId" clId="{24BB5DB0-C8AF-4909-8AF7-A5A32E4C935C}" dt="2020-12-07T11:25:17.436" v="2994" actId="21"/>
          <ac:spMkLst>
            <pc:docMk/>
            <pc:sldMk cId="699964304" sldId="269"/>
            <ac:spMk id="10" creationId="{1090AC58-19DF-4D43-B767-DCF5C9F755B4}"/>
          </ac:spMkLst>
        </pc:spChg>
        <pc:spChg chg="mod">
          <ac:chgData name="Gianluca De Lucia" userId="c17c6afa25990e3a" providerId="LiveId" clId="{24BB5DB0-C8AF-4909-8AF7-A5A32E4C935C}" dt="2020-12-08T11:44:27.565" v="5251" actId="21"/>
          <ac:spMkLst>
            <pc:docMk/>
            <pc:sldMk cId="699964304" sldId="269"/>
            <ac:spMk id="11" creationId="{BD02205C-B5D0-43F3-834D-60B0F8869C6B}"/>
          </ac:spMkLst>
        </pc:spChg>
        <pc:spChg chg="add del mod">
          <ac:chgData name="Gianluca De Lucia" userId="c17c6afa25990e3a" providerId="LiveId" clId="{24BB5DB0-C8AF-4909-8AF7-A5A32E4C935C}" dt="2020-12-07T10:48:12.139" v="2626" actId="21"/>
          <ac:spMkLst>
            <pc:docMk/>
            <pc:sldMk cId="699964304" sldId="269"/>
            <ac:spMk id="14" creationId="{BCEF84F9-3993-4297-85AF-41DBB9F304A7}"/>
          </ac:spMkLst>
        </pc:spChg>
        <pc:spChg chg="del mod">
          <ac:chgData name="Gianluca De Lucia" userId="c17c6afa25990e3a" providerId="LiveId" clId="{24BB5DB0-C8AF-4909-8AF7-A5A32E4C935C}" dt="2020-12-05T16:01:05.644" v="1097" actId="21"/>
          <ac:spMkLst>
            <pc:docMk/>
            <pc:sldMk cId="699964304" sldId="269"/>
            <ac:spMk id="17" creationId="{8225157E-4196-4D70-B983-7D2C3783311C}"/>
          </ac:spMkLst>
        </pc:spChg>
        <pc:spChg chg="del mod">
          <ac:chgData name="Gianluca De Lucia" userId="c17c6afa25990e3a" providerId="LiveId" clId="{24BB5DB0-C8AF-4909-8AF7-A5A32E4C935C}" dt="2020-12-05T16:01:05.644" v="1097" actId="21"/>
          <ac:spMkLst>
            <pc:docMk/>
            <pc:sldMk cId="699964304" sldId="269"/>
            <ac:spMk id="21" creationId="{D184E9A9-05D3-4107-A559-B66D4C1DD245}"/>
          </ac:spMkLst>
        </pc:spChg>
        <pc:spChg chg="del">
          <ac:chgData name="Gianluca De Lucia" userId="c17c6afa25990e3a" providerId="LiveId" clId="{24BB5DB0-C8AF-4909-8AF7-A5A32E4C935C}" dt="2020-12-05T08:00:49.792" v="30" actId="21"/>
          <ac:spMkLst>
            <pc:docMk/>
            <pc:sldMk cId="699964304" sldId="269"/>
            <ac:spMk id="23" creationId="{2EA98213-C797-4FF0-85BC-AD76C182412A}"/>
          </ac:spMkLst>
        </pc:spChg>
        <pc:picChg chg="del mod">
          <ac:chgData name="Gianluca De Lucia" userId="c17c6afa25990e3a" providerId="LiveId" clId="{24BB5DB0-C8AF-4909-8AF7-A5A32E4C935C}" dt="2020-12-05T15:46:42.388" v="646" actId="478"/>
          <ac:picMkLst>
            <pc:docMk/>
            <pc:sldMk cId="699964304" sldId="269"/>
            <ac:picMk id="2" creationId="{1CC4EAA0-A21B-4E88-934E-7CA788B44945}"/>
          </ac:picMkLst>
        </pc:picChg>
        <pc:picChg chg="del mod">
          <ac:chgData name="Gianluca De Lucia" userId="c17c6afa25990e3a" providerId="LiveId" clId="{24BB5DB0-C8AF-4909-8AF7-A5A32E4C935C}" dt="2020-12-05T16:01:05.644" v="1097" actId="21"/>
          <ac:picMkLst>
            <pc:docMk/>
            <pc:sldMk cId="699964304" sldId="269"/>
            <ac:picMk id="20" creationId="{8C9AE350-4BA6-46D9-929E-DA969F0560E4}"/>
          </ac:picMkLst>
        </pc:picChg>
        <pc:picChg chg="del">
          <ac:chgData name="Gianluca De Lucia" userId="c17c6afa25990e3a" providerId="LiveId" clId="{24BB5DB0-C8AF-4909-8AF7-A5A32E4C935C}" dt="2020-12-05T08:00:49.792" v="30" actId="21"/>
          <ac:picMkLst>
            <pc:docMk/>
            <pc:sldMk cId="699964304" sldId="269"/>
            <ac:picMk id="22" creationId="{ADDAB6C3-090D-467B-9861-9277209A0116}"/>
          </ac:picMkLst>
        </pc:picChg>
      </pc:sldChg>
      <pc:sldChg chg="addSp delSp modSp del mod">
        <pc:chgData name="Gianluca De Lucia" userId="c17c6afa25990e3a" providerId="LiveId" clId="{24BB5DB0-C8AF-4909-8AF7-A5A32E4C935C}" dt="2020-12-08T11:28:29.142" v="5177" actId="2696"/>
        <pc:sldMkLst>
          <pc:docMk/>
          <pc:sldMk cId="1591832854" sldId="271"/>
        </pc:sldMkLst>
        <pc:spChg chg="add del mod">
          <ac:chgData name="Gianluca De Lucia" userId="c17c6afa25990e3a" providerId="LiveId" clId="{24BB5DB0-C8AF-4909-8AF7-A5A32E4C935C}" dt="2020-12-08T11:28:26.206" v="5176" actId="21"/>
          <ac:spMkLst>
            <pc:docMk/>
            <pc:sldMk cId="1591832854" sldId="271"/>
            <ac:spMk id="10" creationId="{B1BCC1FD-701A-4CAE-B491-1B6B304EA6DD}"/>
          </ac:spMkLst>
        </pc:spChg>
        <pc:spChg chg="del mod">
          <ac:chgData name="Gianluca De Lucia" userId="c17c6afa25990e3a" providerId="LiveId" clId="{24BB5DB0-C8AF-4909-8AF7-A5A32E4C935C}" dt="2020-12-07T10:25:59.303" v="2519" actId="21"/>
          <ac:spMkLst>
            <pc:docMk/>
            <pc:sldMk cId="1591832854" sldId="271"/>
            <ac:spMk id="12" creationId="{9DC1E1F7-790F-4C8F-908E-17D6A4A603E1}"/>
          </ac:spMkLst>
        </pc:spChg>
        <pc:picChg chg="add del mod">
          <ac:chgData name="Gianluca De Lucia" userId="c17c6afa25990e3a" providerId="LiveId" clId="{24BB5DB0-C8AF-4909-8AF7-A5A32E4C935C}" dt="2020-12-08T11:28:26.206" v="5176" actId="21"/>
          <ac:picMkLst>
            <pc:docMk/>
            <pc:sldMk cId="1591832854" sldId="271"/>
            <ac:picMk id="13" creationId="{5EDA320C-8C60-4849-804D-4526639BB9D2}"/>
          </ac:picMkLst>
        </pc:picChg>
      </pc:sldChg>
      <pc:sldChg chg="delSp modSp del mod modNotesTx">
        <pc:chgData name="Gianluca De Lucia" userId="c17c6afa25990e3a" providerId="LiveId" clId="{24BB5DB0-C8AF-4909-8AF7-A5A32E4C935C}" dt="2020-12-08T11:15:41.038" v="4966" actId="2696"/>
        <pc:sldMkLst>
          <pc:docMk/>
          <pc:sldMk cId="990724036" sldId="273"/>
        </pc:sldMkLst>
        <pc:spChg chg="del mod">
          <ac:chgData name="Gianluca De Lucia" userId="c17c6afa25990e3a" providerId="LiveId" clId="{24BB5DB0-C8AF-4909-8AF7-A5A32E4C935C}" dt="2020-12-07T18:03:54.145" v="4379" actId="478"/>
          <ac:spMkLst>
            <pc:docMk/>
            <pc:sldMk cId="990724036" sldId="273"/>
            <ac:spMk id="2" creationId="{FDB0620B-FBD2-432A-9480-EAFADC8169F1}"/>
          </ac:spMkLst>
        </pc:spChg>
        <pc:spChg chg="mod">
          <ac:chgData name="Gianluca De Lucia" userId="c17c6afa25990e3a" providerId="LiveId" clId="{24BB5DB0-C8AF-4909-8AF7-A5A32E4C935C}" dt="2020-12-08T11:07:43.575" v="4866" actId="20577"/>
          <ac:spMkLst>
            <pc:docMk/>
            <pc:sldMk cId="990724036" sldId="273"/>
            <ac:spMk id="7" creationId="{00000000-0000-0000-0000-000000000000}"/>
          </ac:spMkLst>
        </pc:spChg>
        <pc:spChg chg="mod">
          <ac:chgData name="Gianluca De Lucia" userId="c17c6afa25990e3a" providerId="LiveId" clId="{24BB5DB0-C8AF-4909-8AF7-A5A32E4C935C}" dt="2020-12-08T11:15:31.044" v="4962" actId="21"/>
          <ac:spMkLst>
            <pc:docMk/>
            <pc:sldMk cId="990724036" sldId="273"/>
            <ac:spMk id="10" creationId="{4770E194-3C20-403F-AD9B-C9F6A5A579DA}"/>
          </ac:spMkLst>
        </pc:spChg>
      </pc:sldChg>
      <pc:sldChg chg="delSp modSp del mod modNotesTx">
        <pc:chgData name="Gianluca De Lucia" userId="c17c6afa25990e3a" providerId="LiveId" clId="{24BB5DB0-C8AF-4909-8AF7-A5A32E4C935C}" dt="2020-12-08T11:16:53.270" v="4985" actId="2696"/>
        <pc:sldMkLst>
          <pc:docMk/>
          <pc:sldMk cId="3028247953" sldId="275"/>
        </pc:sldMkLst>
        <pc:spChg chg="mod">
          <ac:chgData name="Gianluca De Lucia" userId="c17c6afa25990e3a" providerId="LiveId" clId="{24BB5DB0-C8AF-4909-8AF7-A5A32E4C935C}" dt="2020-12-08T11:15:53.442" v="4977" actId="20577"/>
          <ac:spMkLst>
            <pc:docMk/>
            <pc:sldMk cId="3028247953" sldId="275"/>
            <ac:spMk id="7" creationId="{00000000-0000-0000-0000-000000000000}"/>
          </ac:spMkLst>
        </pc:spChg>
        <pc:spChg chg="mod">
          <ac:chgData name="Gianluca De Lucia" userId="c17c6afa25990e3a" providerId="LiveId" clId="{24BB5DB0-C8AF-4909-8AF7-A5A32E4C935C}" dt="2020-12-07T17:29:07.117" v="4273" actId="20577"/>
          <ac:spMkLst>
            <pc:docMk/>
            <pc:sldMk cId="3028247953" sldId="275"/>
            <ac:spMk id="10" creationId="{DC29BBC0-8B5F-43E8-9BB3-AC65F5EEE8FD}"/>
          </ac:spMkLst>
        </pc:spChg>
        <pc:picChg chg="del mod">
          <ac:chgData name="Gianluca De Lucia" userId="c17c6afa25990e3a" providerId="LiveId" clId="{24BB5DB0-C8AF-4909-8AF7-A5A32E4C935C}" dt="2020-12-07T17:08:28.655" v="4050" actId="21"/>
          <ac:picMkLst>
            <pc:docMk/>
            <pc:sldMk cId="3028247953" sldId="275"/>
            <ac:picMk id="3" creationId="{D2CB0CB6-EAA6-4C9D-979B-1046ABD213D5}"/>
          </ac:picMkLst>
        </pc:picChg>
        <pc:picChg chg="del mod">
          <ac:chgData name="Gianluca De Lucia" userId="c17c6afa25990e3a" providerId="LiveId" clId="{24BB5DB0-C8AF-4909-8AF7-A5A32E4C935C}" dt="2020-12-07T17:09:58.378" v="4062" actId="478"/>
          <ac:picMkLst>
            <pc:docMk/>
            <pc:sldMk cId="3028247953" sldId="275"/>
            <ac:picMk id="16" creationId="{E8A68842-EEB2-48E2-A627-C1B09DE71253}"/>
          </ac:picMkLst>
        </pc:picChg>
        <pc:picChg chg="del mod">
          <ac:chgData name="Gianluca De Lucia" userId="c17c6afa25990e3a" providerId="LiveId" clId="{24BB5DB0-C8AF-4909-8AF7-A5A32E4C935C}" dt="2020-12-07T17:18:36.248" v="4133" actId="21"/>
          <ac:picMkLst>
            <pc:docMk/>
            <pc:sldMk cId="3028247953" sldId="275"/>
            <ac:picMk id="17" creationId="{5A943817-B512-4CC8-A73D-9AB1E46EB0FA}"/>
          </ac:picMkLst>
        </pc:picChg>
      </pc:sldChg>
      <pc:sldChg chg="addSp delSp modSp mod modNotesTx">
        <pc:chgData name="Gianluca De Lucia" userId="c17c6afa25990e3a" providerId="LiveId" clId="{24BB5DB0-C8AF-4909-8AF7-A5A32E4C935C}" dt="2020-12-09T15:24:19.634" v="7479" actId="20577"/>
        <pc:sldMkLst>
          <pc:docMk/>
          <pc:sldMk cId="2405735477" sldId="276"/>
        </pc:sldMkLst>
        <pc:spChg chg="mod">
          <ac:chgData name="Gianluca De Lucia" userId="c17c6afa25990e3a" providerId="LiveId" clId="{24BB5DB0-C8AF-4909-8AF7-A5A32E4C935C}" dt="2020-12-08T12:24:29.003" v="5744" actId="207"/>
          <ac:spMkLst>
            <pc:docMk/>
            <pc:sldMk cId="2405735477" sldId="276"/>
            <ac:spMk id="5" creationId="{145A27A9-044A-4542-BEE4-48EB3D4E41BD}"/>
          </ac:spMkLst>
        </pc:spChg>
        <pc:spChg chg="add del mod">
          <ac:chgData name="Gianluca De Lucia" userId="c17c6afa25990e3a" providerId="LiveId" clId="{24BB5DB0-C8AF-4909-8AF7-A5A32E4C935C}" dt="2020-12-08T12:07:24.038" v="5360" actId="478"/>
          <ac:spMkLst>
            <pc:docMk/>
            <pc:sldMk cId="2405735477" sldId="276"/>
            <ac:spMk id="6" creationId="{E4523AAB-DB63-4F12-93F6-BCA18DEECED7}"/>
          </ac:spMkLst>
        </pc:spChg>
        <pc:spChg chg="mod">
          <ac:chgData name="Gianluca De Lucia" userId="c17c6afa25990e3a" providerId="LiveId" clId="{24BB5DB0-C8AF-4909-8AF7-A5A32E4C935C}" dt="2020-12-09T15:24:19.634" v="7479" actId="20577"/>
          <ac:spMkLst>
            <pc:docMk/>
            <pc:sldMk cId="2405735477" sldId="276"/>
            <ac:spMk id="10" creationId="{26F6978B-6F63-4766-905D-9F2E81AEEC58}"/>
          </ac:spMkLst>
        </pc:spChg>
        <pc:spChg chg="add del mod">
          <ac:chgData name="Gianluca De Lucia" userId="c17c6afa25990e3a" providerId="LiveId" clId="{24BB5DB0-C8AF-4909-8AF7-A5A32E4C935C}" dt="2020-12-07T18:32:53.488" v="4523"/>
          <ac:spMkLst>
            <pc:docMk/>
            <pc:sldMk cId="2405735477" sldId="276"/>
            <ac:spMk id="10" creationId="{C4284FE9-9303-4E19-A0F1-24AF53D4F72C}"/>
          </ac:spMkLst>
        </pc:spChg>
      </pc:sldChg>
      <pc:sldChg chg="addSp delSp modSp del mod">
        <pc:chgData name="Gianluca De Lucia" userId="c17c6afa25990e3a" providerId="LiveId" clId="{24BB5DB0-C8AF-4909-8AF7-A5A32E4C935C}" dt="2020-12-08T11:20:09.745" v="5004" actId="2696"/>
        <pc:sldMkLst>
          <pc:docMk/>
          <pc:sldMk cId="2167587401" sldId="277"/>
        </pc:sldMkLst>
        <pc:spChg chg="del mod">
          <ac:chgData name="Gianluca De Lucia" userId="c17c6afa25990e3a" providerId="LiveId" clId="{24BB5DB0-C8AF-4909-8AF7-A5A32E4C935C}" dt="2020-12-08T11:19:58.205" v="4999" actId="21"/>
          <ac:spMkLst>
            <pc:docMk/>
            <pc:sldMk cId="2167587401" sldId="277"/>
            <ac:spMk id="5" creationId="{CCB02080-266B-4D4D-9727-D880FBB69071}"/>
          </ac:spMkLst>
        </pc:spChg>
        <pc:spChg chg="add del mod">
          <ac:chgData name="Gianluca De Lucia" userId="c17c6afa25990e3a" providerId="LiveId" clId="{24BB5DB0-C8AF-4909-8AF7-A5A32E4C935C}" dt="2020-12-07T18:19:15.227" v="4436"/>
          <ac:spMkLst>
            <pc:docMk/>
            <pc:sldMk cId="2167587401" sldId="277"/>
            <ac:spMk id="10" creationId="{90B78934-D5DE-4D80-A00A-F2D34CEA4DCB}"/>
          </ac:spMkLst>
        </pc:spChg>
      </pc:sldChg>
      <pc:sldChg chg="addSp modSp mod delCm modNotesTx">
        <pc:chgData name="Gianluca De Lucia" userId="c17c6afa25990e3a" providerId="LiveId" clId="{24BB5DB0-C8AF-4909-8AF7-A5A32E4C935C}" dt="2020-12-11T07:37:30.427" v="7624" actId="1592"/>
        <pc:sldMkLst>
          <pc:docMk/>
          <pc:sldMk cId="953767508" sldId="278"/>
        </pc:sldMkLst>
        <pc:spChg chg="mod">
          <ac:chgData name="Gianluca De Lucia" userId="c17c6afa25990e3a" providerId="LiveId" clId="{24BB5DB0-C8AF-4909-8AF7-A5A32E4C935C}" dt="2020-12-09T15:18:31.767" v="7422" actId="2711"/>
          <ac:spMkLst>
            <pc:docMk/>
            <pc:sldMk cId="953767508" sldId="278"/>
            <ac:spMk id="4" creationId="{00000000-0000-0000-0000-000000000000}"/>
          </ac:spMkLst>
        </pc:spChg>
        <pc:spChg chg="add mod">
          <ac:chgData name="Gianluca De Lucia" userId="c17c6afa25990e3a" providerId="LiveId" clId="{24BB5DB0-C8AF-4909-8AF7-A5A32E4C935C}" dt="2020-12-08T12:24:54.828" v="5745" actId="14100"/>
          <ac:spMkLst>
            <pc:docMk/>
            <pc:sldMk cId="953767508" sldId="278"/>
            <ac:spMk id="10" creationId="{CA74AC1C-ACE9-404B-AA34-A930487EDEF6}"/>
          </ac:spMkLst>
        </pc:spChg>
        <pc:picChg chg="mod">
          <ac:chgData name="Gianluca De Lucia" userId="c17c6afa25990e3a" providerId="LiveId" clId="{24BB5DB0-C8AF-4909-8AF7-A5A32E4C935C}" dt="2020-12-09T15:17:34.755" v="7417" actId="1076"/>
          <ac:picMkLst>
            <pc:docMk/>
            <pc:sldMk cId="953767508" sldId="278"/>
            <ac:picMk id="13" creationId="{ACE16AF2-F40F-479C-826A-8DA2E85406C7}"/>
          </ac:picMkLst>
        </pc:picChg>
      </pc:sldChg>
      <pc:sldChg chg="modSp del mod ord">
        <pc:chgData name="Gianluca De Lucia" userId="c17c6afa25990e3a" providerId="LiveId" clId="{24BB5DB0-C8AF-4909-8AF7-A5A32E4C935C}" dt="2020-12-08T12:22:16.992" v="5735" actId="2696"/>
        <pc:sldMkLst>
          <pc:docMk/>
          <pc:sldMk cId="2379268809" sldId="279"/>
        </pc:sldMkLst>
        <pc:spChg chg="mod">
          <ac:chgData name="Gianluca De Lucia" userId="c17c6afa25990e3a" providerId="LiveId" clId="{24BB5DB0-C8AF-4909-8AF7-A5A32E4C935C}" dt="2020-12-08T11:20:54.196" v="5008" actId="5793"/>
          <ac:spMkLst>
            <pc:docMk/>
            <pc:sldMk cId="2379268809" sldId="279"/>
            <ac:spMk id="5" creationId="{A72FD699-CD7C-46D3-87CA-619AF6CBA82A}"/>
          </ac:spMkLst>
        </pc:spChg>
      </pc:sldChg>
      <pc:sldChg chg="addSp delSp modSp mod modNotesTx">
        <pc:chgData name="Gianluca De Lucia" userId="c17c6afa25990e3a" providerId="LiveId" clId="{24BB5DB0-C8AF-4909-8AF7-A5A32E4C935C}" dt="2020-12-08T11:45:22.040" v="5263" actId="1076"/>
        <pc:sldMkLst>
          <pc:docMk/>
          <pc:sldMk cId="1981489187" sldId="280"/>
        </pc:sldMkLst>
        <pc:spChg chg="add del mod">
          <ac:chgData name="Gianluca De Lucia" userId="c17c6afa25990e3a" providerId="LiveId" clId="{24BB5DB0-C8AF-4909-8AF7-A5A32E4C935C}" dt="2020-12-08T11:29:31.785" v="5196" actId="21"/>
          <ac:spMkLst>
            <pc:docMk/>
            <pc:sldMk cId="1981489187" sldId="280"/>
            <ac:spMk id="3" creationId="{EB76231D-F3C6-49DD-AE02-6D2C1B905B5E}"/>
          </ac:spMkLst>
        </pc:spChg>
        <pc:spChg chg="mod">
          <ac:chgData name="Gianluca De Lucia" userId="c17c6afa25990e3a" providerId="LiveId" clId="{24BB5DB0-C8AF-4909-8AF7-A5A32E4C935C}" dt="2020-12-07T10:26:49.101" v="2533" actId="1076"/>
          <ac:spMkLst>
            <pc:docMk/>
            <pc:sldMk cId="1981489187" sldId="280"/>
            <ac:spMk id="7" creationId="{00000000-0000-0000-0000-000000000000}"/>
          </ac:spMkLst>
        </pc:spChg>
        <pc:spChg chg="add del mod">
          <ac:chgData name="Gianluca De Lucia" userId="c17c6afa25990e3a" providerId="LiveId" clId="{24BB5DB0-C8AF-4909-8AF7-A5A32E4C935C}" dt="2020-12-05T08:10:27.584" v="292" actId="478"/>
          <ac:spMkLst>
            <pc:docMk/>
            <pc:sldMk cId="1981489187" sldId="280"/>
            <ac:spMk id="11" creationId="{1BA3CC20-B085-4CCD-BF0E-CD74AF66C8DD}"/>
          </ac:spMkLst>
        </pc:spChg>
        <pc:spChg chg="add mod">
          <ac:chgData name="Gianluca De Lucia" userId="c17c6afa25990e3a" providerId="LiveId" clId="{24BB5DB0-C8AF-4909-8AF7-A5A32E4C935C}" dt="2020-12-08T11:45:22.040" v="5263" actId="1076"/>
          <ac:spMkLst>
            <pc:docMk/>
            <pc:sldMk cId="1981489187" sldId="280"/>
            <ac:spMk id="12" creationId="{CAE577A8-635B-4E2A-ADBC-7F1A82CFC8F2}"/>
          </ac:spMkLst>
        </pc:spChg>
        <pc:spChg chg="add mod">
          <ac:chgData name="Gianluca De Lucia" userId="c17c6afa25990e3a" providerId="LiveId" clId="{24BB5DB0-C8AF-4909-8AF7-A5A32E4C935C}" dt="2020-12-08T11:29:22.550" v="5193" actId="1076"/>
          <ac:spMkLst>
            <pc:docMk/>
            <pc:sldMk cId="1981489187" sldId="280"/>
            <ac:spMk id="14" creationId="{C34B11E9-0E1D-4188-919C-0E090E6C50AF}"/>
          </ac:spMkLst>
        </pc:spChg>
        <pc:spChg chg="add mod">
          <ac:chgData name="Gianluca De Lucia" userId="c17c6afa25990e3a" providerId="LiveId" clId="{24BB5DB0-C8AF-4909-8AF7-A5A32E4C935C}" dt="2020-12-08T11:29:47.346" v="5203" actId="1076"/>
          <ac:spMkLst>
            <pc:docMk/>
            <pc:sldMk cId="1981489187" sldId="280"/>
            <ac:spMk id="15" creationId="{23E9236D-6AB5-4DE6-9DDC-EC1EDA526B76}"/>
          </ac:spMkLst>
        </pc:spChg>
        <pc:picChg chg="add mod modCrop">
          <ac:chgData name="Gianluca De Lucia" userId="c17c6afa25990e3a" providerId="LiveId" clId="{24BB5DB0-C8AF-4909-8AF7-A5A32E4C935C}" dt="2020-12-08T11:29:18.408" v="5192" actId="1076"/>
          <ac:picMkLst>
            <pc:docMk/>
            <pc:sldMk cId="1981489187" sldId="280"/>
            <ac:picMk id="10" creationId="{DBD6FB8F-97A8-4C4F-AD12-2291C68B4185}"/>
          </ac:picMkLst>
        </pc:picChg>
        <pc:picChg chg="add mod">
          <ac:chgData name="Gianluca De Lucia" userId="c17c6afa25990e3a" providerId="LiveId" clId="{24BB5DB0-C8AF-4909-8AF7-A5A32E4C935C}" dt="2020-12-08T11:29:10.702" v="5191" actId="1076"/>
          <ac:picMkLst>
            <pc:docMk/>
            <pc:sldMk cId="1981489187" sldId="280"/>
            <ac:picMk id="11" creationId="{09EC9393-9E1C-4365-8A44-5DDEF6D365EC}"/>
          </ac:picMkLst>
        </pc:picChg>
        <pc:picChg chg="add del mod">
          <ac:chgData name="Gianluca De Lucia" userId="c17c6afa25990e3a" providerId="LiveId" clId="{24BB5DB0-C8AF-4909-8AF7-A5A32E4C935C}" dt="2020-12-05T15:39:46.985" v="482" actId="478"/>
          <ac:picMkLst>
            <pc:docMk/>
            <pc:sldMk cId="1981489187" sldId="280"/>
            <ac:picMk id="12" creationId="{28D95F01-5B82-4B86-ACFE-64D892DE988C}"/>
          </ac:picMkLst>
        </pc:picChg>
        <pc:picChg chg="add mod modCrop">
          <ac:chgData name="Gianluca De Lucia" userId="c17c6afa25990e3a" providerId="LiveId" clId="{24BB5DB0-C8AF-4909-8AF7-A5A32E4C935C}" dt="2020-12-08T11:30:04.301" v="5208" actId="1076"/>
          <ac:picMkLst>
            <pc:docMk/>
            <pc:sldMk cId="1981489187" sldId="280"/>
            <ac:picMk id="13" creationId="{4356BFAE-3F40-48B7-9B79-48ADC003DE31}"/>
          </ac:picMkLst>
        </pc:picChg>
      </pc:sldChg>
      <pc:sldChg chg="addSp delSp modSp mod modAnim modNotesTx">
        <pc:chgData name="Gianluca De Lucia" userId="c17c6afa25990e3a" providerId="LiveId" clId="{24BB5DB0-C8AF-4909-8AF7-A5A32E4C935C}" dt="2020-12-10T14:53:37.947" v="7607" actId="1076"/>
        <pc:sldMkLst>
          <pc:docMk/>
          <pc:sldMk cId="3928200562" sldId="283"/>
        </pc:sldMkLst>
        <pc:spChg chg="mod">
          <ac:chgData name="Gianluca De Lucia" userId="c17c6afa25990e3a" providerId="LiveId" clId="{24BB5DB0-C8AF-4909-8AF7-A5A32E4C935C}" dt="2020-12-10T13:17:21.212" v="7508" actId="1076"/>
          <ac:spMkLst>
            <pc:docMk/>
            <pc:sldMk cId="3928200562" sldId="283"/>
            <ac:spMk id="3" creationId="{1E7BF849-5CF1-4AF5-A652-9892CD5B1159}"/>
          </ac:spMkLst>
        </pc:spChg>
        <pc:spChg chg="mod">
          <ac:chgData name="Gianluca De Lucia" userId="c17c6afa25990e3a" providerId="LiveId" clId="{24BB5DB0-C8AF-4909-8AF7-A5A32E4C935C}" dt="2020-12-10T14:53:32.579" v="7606" actId="1076"/>
          <ac:spMkLst>
            <pc:docMk/>
            <pc:sldMk cId="3928200562" sldId="283"/>
            <ac:spMk id="4" creationId="{555AF53D-CD1F-4B81-8622-59272658BAF7}"/>
          </ac:spMkLst>
        </pc:spChg>
        <pc:spChg chg="mod">
          <ac:chgData name="Gianluca De Lucia" userId="c17c6afa25990e3a" providerId="LiveId" clId="{24BB5DB0-C8AF-4909-8AF7-A5A32E4C935C}" dt="2020-12-05T16:17:13.293" v="1785" actId="20577"/>
          <ac:spMkLst>
            <pc:docMk/>
            <pc:sldMk cId="3928200562" sldId="283"/>
            <ac:spMk id="7" creationId="{00000000-0000-0000-0000-000000000000}"/>
          </ac:spMkLst>
        </pc:spChg>
        <pc:spChg chg="add mod">
          <ac:chgData name="Gianluca De Lucia" userId="c17c6afa25990e3a" providerId="LiveId" clId="{24BB5DB0-C8AF-4909-8AF7-A5A32E4C935C}" dt="2020-12-09T15:50:31.114" v="7498" actId="1076"/>
          <ac:spMkLst>
            <pc:docMk/>
            <pc:sldMk cId="3928200562" sldId="283"/>
            <ac:spMk id="10" creationId="{DBDE731E-717F-4073-9170-E42BFA2B7CE7}"/>
          </ac:spMkLst>
        </pc:spChg>
        <pc:spChg chg="mod">
          <ac:chgData name="Gianluca De Lucia" userId="c17c6afa25990e3a" providerId="LiveId" clId="{24BB5DB0-C8AF-4909-8AF7-A5A32E4C935C}" dt="2020-12-09T15:55:59.443" v="7507" actId="20577"/>
          <ac:spMkLst>
            <pc:docMk/>
            <pc:sldMk cId="3928200562" sldId="283"/>
            <ac:spMk id="20" creationId="{86285F16-607F-4AD1-B8DE-0E7E2BCC5DFA}"/>
          </ac:spMkLst>
        </pc:spChg>
        <pc:spChg chg="mod">
          <ac:chgData name="Gianluca De Lucia" userId="c17c6afa25990e3a" providerId="LiveId" clId="{24BB5DB0-C8AF-4909-8AF7-A5A32E4C935C}" dt="2020-12-10T14:53:37.947" v="7607" actId="1076"/>
          <ac:spMkLst>
            <pc:docMk/>
            <pc:sldMk cId="3928200562" sldId="283"/>
            <ac:spMk id="21" creationId="{634CDCB5-2ECA-4F61-9D96-15A10E645915}"/>
          </ac:spMkLst>
        </pc:spChg>
        <pc:spChg chg="del mod">
          <ac:chgData name="Gianluca De Lucia" userId="c17c6afa25990e3a" providerId="LiveId" clId="{24BB5DB0-C8AF-4909-8AF7-A5A32E4C935C}" dt="2020-12-07T10:09:44.260" v="2232" actId="478"/>
          <ac:spMkLst>
            <pc:docMk/>
            <pc:sldMk cId="3928200562" sldId="283"/>
            <ac:spMk id="22" creationId="{551DF9F0-72AD-4720-BB58-038063F1B7BD}"/>
          </ac:spMkLst>
        </pc:spChg>
        <pc:spChg chg="del mod">
          <ac:chgData name="Gianluca De Lucia" userId="c17c6afa25990e3a" providerId="LiveId" clId="{24BB5DB0-C8AF-4909-8AF7-A5A32E4C935C}" dt="2020-12-07T10:09:47.356" v="2233" actId="478"/>
          <ac:spMkLst>
            <pc:docMk/>
            <pc:sldMk cId="3928200562" sldId="283"/>
            <ac:spMk id="23" creationId="{E924156E-B791-4A76-A7D1-959AE4F2AEB5}"/>
          </ac:spMkLst>
        </pc:spChg>
        <pc:spChg chg="add del mod">
          <ac:chgData name="Gianluca De Lucia" userId="c17c6afa25990e3a" providerId="LiveId" clId="{24BB5DB0-C8AF-4909-8AF7-A5A32E4C935C}" dt="2020-12-07T18:01:16.783" v="4370" actId="21"/>
          <ac:spMkLst>
            <pc:docMk/>
            <pc:sldMk cId="3928200562" sldId="283"/>
            <ac:spMk id="24" creationId="{40BC36B9-83EB-4DAA-9603-E84D35694D5A}"/>
          </ac:spMkLst>
        </pc:spChg>
        <pc:spChg chg="add del mod">
          <ac:chgData name="Gianluca De Lucia" userId="c17c6afa25990e3a" providerId="LiveId" clId="{24BB5DB0-C8AF-4909-8AF7-A5A32E4C935C}" dt="2020-12-07T18:01:30.609" v="4377"/>
          <ac:spMkLst>
            <pc:docMk/>
            <pc:sldMk cId="3928200562" sldId="283"/>
            <ac:spMk id="25" creationId="{D6616BE4-6C38-4871-8405-BB63A55503A3}"/>
          </ac:spMkLst>
        </pc:spChg>
        <pc:grpChg chg="del mod">
          <ac:chgData name="Gianluca De Lucia" userId="c17c6afa25990e3a" providerId="LiveId" clId="{24BB5DB0-C8AF-4909-8AF7-A5A32E4C935C}" dt="2020-12-07T10:09:47.356" v="2233" actId="478"/>
          <ac:grpSpMkLst>
            <pc:docMk/>
            <pc:sldMk cId="3928200562" sldId="283"/>
            <ac:grpSpMk id="11" creationId="{FD260316-B224-47A7-8E14-AC5F039F2D65}"/>
          </ac:grpSpMkLst>
        </pc:grpChg>
        <pc:grpChg chg="del mod">
          <ac:chgData name="Gianluca De Lucia" userId="c17c6afa25990e3a" providerId="LiveId" clId="{24BB5DB0-C8AF-4909-8AF7-A5A32E4C935C}" dt="2020-12-07T10:09:47.356" v="2233" actId="478"/>
          <ac:grpSpMkLst>
            <pc:docMk/>
            <pc:sldMk cId="3928200562" sldId="283"/>
            <ac:grpSpMk id="14" creationId="{7FF916BD-1A61-4428-A447-A51A1CB8A56E}"/>
          </ac:grpSpMkLst>
        </pc:grpChg>
        <pc:picChg chg="del mod">
          <ac:chgData name="Gianluca De Lucia" userId="c17c6afa25990e3a" providerId="LiveId" clId="{24BB5DB0-C8AF-4909-8AF7-A5A32E4C935C}" dt="2020-12-07T10:04:49.067" v="2172" actId="21"/>
          <ac:picMkLst>
            <pc:docMk/>
            <pc:sldMk cId="3928200562" sldId="283"/>
            <ac:picMk id="17" creationId="{BC1621C2-3394-4104-A70B-192060CC43A6}"/>
          </ac:picMkLst>
        </pc:picChg>
        <pc:picChg chg="del mod">
          <ac:chgData name="Gianluca De Lucia" userId="c17c6afa25990e3a" providerId="LiveId" clId="{24BB5DB0-C8AF-4909-8AF7-A5A32E4C935C}" dt="2020-12-07T10:04:49.067" v="2172" actId="21"/>
          <ac:picMkLst>
            <pc:docMk/>
            <pc:sldMk cId="3928200562" sldId="283"/>
            <ac:picMk id="18" creationId="{92848C21-DA98-4B11-8A9D-4DE5617C9016}"/>
          </ac:picMkLst>
        </pc:picChg>
        <pc:picChg chg="del mod">
          <ac:chgData name="Gianluca De Lucia" userId="c17c6afa25990e3a" providerId="LiveId" clId="{24BB5DB0-C8AF-4909-8AF7-A5A32E4C935C}" dt="2020-12-07T10:04:49.067" v="2172" actId="21"/>
          <ac:picMkLst>
            <pc:docMk/>
            <pc:sldMk cId="3928200562" sldId="283"/>
            <ac:picMk id="19" creationId="{C4E6370E-947E-41BA-A76C-33C4B56346CD}"/>
          </ac:picMkLst>
        </pc:picChg>
      </pc:sldChg>
      <pc:sldChg chg="addSp delSp modSp mod modNotesTx">
        <pc:chgData name="Gianluca De Lucia" userId="c17c6afa25990e3a" providerId="LiveId" clId="{24BB5DB0-C8AF-4909-8AF7-A5A32E4C935C}" dt="2020-12-08T12:26:00.741" v="5753" actId="20577"/>
        <pc:sldMkLst>
          <pc:docMk/>
          <pc:sldMk cId="2232017565" sldId="284"/>
        </pc:sldMkLst>
        <pc:spChg chg="mod">
          <ac:chgData name="Gianluca De Lucia" userId="c17c6afa25990e3a" providerId="LiveId" clId="{24BB5DB0-C8AF-4909-8AF7-A5A32E4C935C}" dt="2020-12-07T17:21:57.164" v="4202" actId="1076"/>
          <ac:spMkLst>
            <pc:docMk/>
            <pc:sldMk cId="2232017565" sldId="284"/>
            <ac:spMk id="7" creationId="{00000000-0000-0000-0000-000000000000}"/>
          </ac:spMkLst>
        </pc:spChg>
        <pc:spChg chg="del mod">
          <ac:chgData name="Gianluca De Lucia" userId="c17c6afa25990e3a" providerId="LiveId" clId="{24BB5DB0-C8AF-4909-8AF7-A5A32E4C935C}" dt="2020-12-07T17:18:27.800" v="4131"/>
          <ac:spMkLst>
            <pc:docMk/>
            <pc:sldMk cId="2232017565" sldId="284"/>
            <ac:spMk id="10" creationId="{692096CB-7A5A-4BF7-90ED-6C9920723EF4}"/>
          </ac:spMkLst>
        </pc:spChg>
        <pc:spChg chg="add mod">
          <ac:chgData name="Gianluca De Lucia" userId="c17c6afa25990e3a" providerId="LiveId" clId="{24BB5DB0-C8AF-4909-8AF7-A5A32E4C935C}" dt="2020-12-08T12:26:00.741" v="5753" actId="20577"/>
          <ac:spMkLst>
            <pc:docMk/>
            <pc:sldMk cId="2232017565" sldId="284"/>
            <ac:spMk id="11" creationId="{18F02236-1483-4C29-843B-259B242F7475}"/>
          </ac:spMkLst>
        </pc:spChg>
        <pc:spChg chg="add del mod">
          <ac:chgData name="Gianluca De Lucia" userId="c17c6afa25990e3a" providerId="LiveId" clId="{24BB5DB0-C8AF-4909-8AF7-A5A32E4C935C}" dt="2020-12-07T17:11:40.320" v="4070" actId="478"/>
          <ac:spMkLst>
            <pc:docMk/>
            <pc:sldMk cId="2232017565" sldId="284"/>
            <ac:spMk id="11" creationId="{387050E8-801C-452C-B57D-6EAF72EA8858}"/>
          </ac:spMkLst>
        </pc:spChg>
        <pc:spChg chg="add mod">
          <ac:chgData name="Gianluca De Lucia" userId="c17c6afa25990e3a" providerId="LiveId" clId="{24BB5DB0-C8AF-4909-8AF7-A5A32E4C935C}" dt="2020-12-07T17:20:35.058" v="4189" actId="20577"/>
          <ac:spMkLst>
            <pc:docMk/>
            <pc:sldMk cId="2232017565" sldId="284"/>
            <ac:spMk id="13" creationId="{E2560789-A89A-4F3E-93F9-68E0AA5B832D}"/>
          </ac:spMkLst>
        </pc:spChg>
        <pc:spChg chg="add mod">
          <ac:chgData name="Gianluca De Lucia" userId="c17c6afa25990e3a" providerId="LiveId" clId="{24BB5DB0-C8AF-4909-8AF7-A5A32E4C935C}" dt="2020-12-07T17:22:45.881" v="4226" actId="20577"/>
          <ac:spMkLst>
            <pc:docMk/>
            <pc:sldMk cId="2232017565" sldId="284"/>
            <ac:spMk id="14" creationId="{B8CF829F-DF62-4390-85A4-541E67988700}"/>
          </ac:spMkLst>
        </pc:spChg>
        <pc:spChg chg="add mod">
          <ac:chgData name="Gianluca De Lucia" userId="c17c6afa25990e3a" providerId="LiveId" clId="{24BB5DB0-C8AF-4909-8AF7-A5A32E4C935C}" dt="2020-12-07T17:22:50.527" v="4227" actId="1076"/>
          <ac:spMkLst>
            <pc:docMk/>
            <pc:sldMk cId="2232017565" sldId="284"/>
            <ac:spMk id="16" creationId="{A0E09F9E-D2DC-484D-9941-2D73D1D14601}"/>
          </ac:spMkLst>
        </pc:spChg>
        <pc:graphicFrameChg chg="mod modGraphic">
          <ac:chgData name="Gianluca De Lucia" userId="c17c6afa25990e3a" providerId="LiveId" clId="{24BB5DB0-C8AF-4909-8AF7-A5A32E4C935C}" dt="2020-12-07T17:23:33.305" v="4238" actId="14100"/>
          <ac:graphicFrameMkLst>
            <pc:docMk/>
            <pc:sldMk cId="2232017565" sldId="284"/>
            <ac:graphicFrameMk id="5" creationId="{ED3D23F8-CE7A-44B5-A5F2-E6879F900849}"/>
          </ac:graphicFrameMkLst>
        </pc:graphicFrameChg>
        <pc:graphicFrameChg chg="add del mod">
          <ac:chgData name="Gianluca De Lucia" userId="c17c6afa25990e3a" providerId="LiveId" clId="{24BB5DB0-C8AF-4909-8AF7-A5A32E4C935C}" dt="2020-12-07T17:13:29.665" v="4079" actId="478"/>
          <ac:graphicFrameMkLst>
            <pc:docMk/>
            <pc:sldMk cId="2232017565" sldId="284"/>
            <ac:graphicFrameMk id="12" creationId="{DD2A701D-A407-4DAC-9B3A-A34D5472E5A5}"/>
          </ac:graphicFrameMkLst>
        </pc:graphicFrameChg>
        <pc:picChg chg="add mod">
          <ac:chgData name="Gianluca De Lucia" userId="c17c6afa25990e3a" providerId="LiveId" clId="{24BB5DB0-C8AF-4909-8AF7-A5A32E4C935C}" dt="2020-12-08T11:17:51.523" v="4998" actId="14100"/>
          <ac:picMkLst>
            <pc:docMk/>
            <pc:sldMk cId="2232017565" sldId="284"/>
            <ac:picMk id="15" creationId="{3AB1A977-FB9C-46FB-AF91-5379970DD684}"/>
          </ac:picMkLst>
        </pc:picChg>
      </pc:sldChg>
      <pc:sldChg chg="delSp modSp mod modNotesTx">
        <pc:chgData name="Gianluca De Lucia" userId="c17c6afa25990e3a" providerId="LiveId" clId="{24BB5DB0-C8AF-4909-8AF7-A5A32E4C935C}" dt="2020-12-09T15:18:12.458" v="7421" actId="14100"/>
        <pc:sldMkLst>
          <pc:docMk/>
          <pc:sldMk cId="2274451197" sldId="286"/>
        </pc:sldMkLst>
        <pc:spChg chg="mod">
          <ac:chgData name="Gianluca De Lucia" userId="c17c6afa25990e3a" providerId="LiveId" clId="{24BB5DB0-C8AF-4909-8AF7-A5A32E4C935C}" dt="2020-12-09T15:18:12.458" v="7421" actId="14100"/>
          <ac:spMkLst>
            <pc:docMk/>
            <pc:sldMk cId="2274451197" sldId="286"/>
            <ac:spMk id="5" creationId="{1092B808-6B58-4E09-B37B-B6A7C4531BA7}"/>
          </ac:spMkLst>
        </pc:spChg>
        <pc:spChg chg="del mod">
          <ac:chgData name="Gianluca De Lucia" userId="c17c6afa25990e3a" providerId="LiveId" clId="{24BB5DB0-C8AF-4909-8AF7-A5A32E4C935C}" dt="2020-12-08T11:24:31.843" v="5105" actId="478"/>
          <ac:spMkLst>
            <pc:docMk/>
            <pc:sldMk cId="2274451197" sldId="286"/>
            <ac:spMk id="6" creationId="{1E589695-52EA-4A91-8885-BA8ECDFD5054}"/>
          </ac:spMkLst>
        </pc:spChg>
        <pc:spChg chg="mod">
          <ac:chgData name="Gianluca De Lucia" userId="c17c6afa25990e3a" providerId="LiveId" clId="{24BB5DB0-C8AF-4909-8AF7-A5A32E4C935C}" dt="2020-12-07T18:33:59.172" v="4571"/>
          <ac:spMkLst>
            <pc:docMk/>
            <pc:sldMk cId="2274451197" sldId="286"/>
            <ac:spMk id="7" creationId="{00000000-0000-0000-0000-000000000000}"/>
          </ac:spMkLst>
        </pc:spChg>
        <pc:spChg chg="mod">
          <ac:chgData name="Gianluca De Lucia" userId="c17c6afa25990e3a" providerId="LiveId" clId="{24BB5DB0-C8AF-4909-8AF7-A5A32E4C935C}" dt="2020-12-09T15:18:03.505" v="7419" actId="255"/>
          <ac:spMkLst>
            <pc:docMk/>
            <pc:sldMk cId="2274451197" sldId="286"/>
            <ac:spMk id="10" creationId="{7872F277-5539-43B1-8F3B-66F23C599544}"/>
          </ac:spMkLst>
        </pc:spChg>
      </pc:sldChg>
      <pc:sldChg chg="addSp delSp modSp mod modNotesTx">
        <pc:chgData name="Gianluca De Lucia" userId="c17c6afa25990e3a" providerId="LiveId" clId="{24BB5DB0-C8AF-4909-8AF7-A5A32E4C935C}" dt="2020-12-10T15:50:30.923" v="7623" actId="20577"/>
        <pc:sldMkLst>
          <pc:docMk/>
          <pc:sldMk cId="805157555" sldId="287"/>
        </pc:sldMkLst>
        <pc:spChg chg="add del">
          <ac:chgData name="Gianluca De Lucia" userId="c17c6afa25990e3a" providerId="LiveId" clId="{24BB5DB0-C8AF-4909-8AF7-A5A32E4C935C}" dt="2020-12-07T12:01:45.546" v="3431"/>
          <ac:spMkLst>
            <pc:docMk/>
            <pc:sldMk cId="805157555" sldId="287"/>
            <ac:spMk id="2" creationId="{AB19C5AB-A3A1-4409-9FF6-AE6B52ED4C70}"/>
          </ac:spMkLst>
        </pc:spChg>
        <pc:spChg chg="add del mod">
          <ac:chgData name="Gianluca De Lucia" userId="c17c6afa25990e3a" providerId="LiveId" clId="{24BB5DB0-C8AF-4909-8AF7-A5A32E4C935C}" dt="2020-12-07T12:01:44.888" v="3430"/>
          <ac:spMkLst>
            <pc:docMk/>
            <pc:sldMk cId="805157555" sldId="287"/>
            <ac:spMk id="3" creationId="{1EACF174-C6F5-4DCF-8345-254AABFB85AC}"/>
          </ac:spMkLst>
        </pc:spChg>
        <pc:spChg chg="add del mod">
          <ac:chgData name="Gianluca De Lucia" userId="c17c6afa25990e3a" providerId="LiveId" clId="{24BB5DB0-C8AF-4909-8AF7-A5A32E4C935C}" dt="2020-12-07T12:02:05.968" v="3440"/>
          <ac:spMkLst>
            <pc:docMk/>
            <pc:sldMk cId="805157555" sldId="287"/>
            <ac:spMk id="4" creationId="{5B7444AB-8C69-4D7F-9AE0-AEBABA74F91B}"/>
          </ac:spMkLst>
        </pc:spChg>
        <pc:spChg chg="mod">
          <ac:chgData name="Gianluca De Lucia" userId="c17c6afa25990e3a" providerId="LiveId" clId="{24BB5DB0-C8AF-4909-8AF7-A5A32E4C935C}" dt="2020-12-07T12:24:29.725" v="3706" actId="20577"/>
          <ac:spMkLst>
            <pc:docMk/>
            <pc:sldMk cId="805157555" sldId="287"/>
            <ac:spMk id="7" creationId="{00000000-0000-0000-0000-000000000000}"/>
          </ac:spMkLst>
        </pc:spChg>
        <pc:spChg chg="mod">
          <ac:chgData name="Gianluca De Lucia" userId="c17c6afa25990e3a" providerId="LiveId" clId="{24BB5DB0-C8AF-4909-8AF7-A5A32E4C935C}" dt="2020-12-10T15:50:30.923" v="7623" actId="20577"/>
          <ac:spMkLst>
            <pc:docMk/>
            <pc:sldMk cId="805157555" sldId="287"/>
            <ac:spMk id="14" creationId="{289BE0A5-7094-4FB0-8969-A26AE90AFDB9}"/>
          </ac:spMkLst>
        </pc:spChg>
        <pc:spChg chg="del mod">
          <ac:chgData name="Gianluca De Lucia" userId="c17c6afa25990e3a" providerId="LiveId" clId="{24BB5DB0-C8AF-4909-8AF7-A5A32E4C935C}" dt="2020-12-07T12:21:10.208" v="3663"/>
          <ac:spMkLst>
            <pc:docMk/>
            <pc:sldMk cId="805157555" sldId="287"/>
            <ac:spMk id="15" creationId="{41DC5C6A-44D5-4818-9AA0-B704024CB92C}"/>
          </ac:spMkLst>
        </pc:spChg>
        <pc:spChg chg="add del mod">
          <ac:chgData name="Gianluca De Lucia" userId="c17c6afa25990e3a" providerId="LiveId" clId="{24BB5DB0-C8AF-4909-8AF7-A5A32E4C935C}" dt="2020-12-07T11:25:59.105" v="3004" actId="478"/>
          <ac:spMkLst>
            <pc:docMk/>
            <pc:sldMk cId="805157555" sldId="287"/>
            <ac:spMk id="16" creationId="{F6CAA4E7-4F01-4ACF-BD86-FEE11707F4DE}"/>
          </ac:spMkLst>
        </pc:spChg>
        <pc:grpChg chg="del mod">
          <ac:chgData name="Gianluca De Lucia" userId="c17c6afa25990e3a" providerId="LiveId" clId="{24BB5DB0-C8AF-4909-8AF7-A5A32E4C935C}" dt="2020-12-07T12:22:35.239" v="3678" actId="165"/>
          <ac:grpSpMkLst>
            <pc:docMk/>
            <pc:sldMk cId="805157555" sldId="287"/>
            <ac:grpSpMk id="5" creationId="{AEA5141E-3D67-4EBE-B700-CE1E2D4BB45F}"/>
          </ac:grpSpMkLst>
        </pc:grpChg>
        <pc:picChg chg="mod topLvl">
          <ac:chgData name="Gianluca De Lucia" userId="c17c6afa25990e3a" providerId="LiveId" clId="{24BB5DB0-C8AF-4909-8AF7-A5A32E4C935C}" dt="2020-12-07T12:22:51.358" v="3680" actId="1440"/>
          <ac:picMkLst>
            <pc:docMk/>
            <pc:sldMk cId="805157555" sldId="287"/>
            <ac:picMk id="6" creationId="{D160BA98-EF05-476A-AAB8-77A78D7878EB}"/>
          </ac:picMkLst>
        </pc:picChg>
        <pc:picChg chg="mod topLvl">
          <ac:chgData name="Gianluca De Lucia" userId="c17c6afa25990e3a" providerId="LiveId" clId="{24BB5DB0-C8AF-4909-8AF7-A5A32E4C935C}" dt="2020-12-07T12:23:01.571" v="3681" actId="1440"/>
          <ac:picMkLst>
            <pc:docMk/>
            <pc:sldMk cId="805157555" sldId="287"/>
            <ac:picMk id="10" creationId="{1A3A5339-2B52-44AE-84E5-9F6D9455242A}"/>
          </ac:picMkLst>
        </pc:picChg>
        <pc:picChg chg="mod topLvl">
          <ac:chgData name="Gianluca De Lucia" userId="c17c6afa25990e3a" providerId="LiveId" clId="{24BB5DB0-C8AF-4909-8AF7-A5A32E4C935C}" dt="2020-12-07T12:23:35.838" v="3682" actId="1440"/>
          <ac:picMkLst>
            <pc:docMk/>
            <pc:sldMk cId="805157555" sldId="287"/>
            <ac:picMk id="11" creationId="{57EFE44D-ED77-402F-833A-E7971EDADEF2}"/>
          </ac:picMkLst>
        </pc:picChg>
        <pc:picChg chg="mod topLvl">
          <ac:chgData name="Gianluca De Lucia" userId="c17c6afa25990e3a" providerId="LiveId" clId="{24BB5DB0-C8AF-4909-8AF7-A5A32E4C935C}" dt="2020-12-07T12:24:03.974" v="3686" actId="1076"/>
          <ac:picMkLst>
            <pc:docMk/>
            <pc:sldMk cId="805157555" sldId="287"/>
            <ac:picMk id="12" creationId="{1647E602-2C36-42BE-AE07-04192A03966F}"/>
          </ac:picMkLst>
        </pc:picChg>
        <pc:picChg chg="mod topLvl">
          <ac:chgData name="Gianluca De Lucia" userId="c17c6afa25990e3a" providerId="LiveId" clId="{24BB5DB0-C8AF-4909-8AF7-A5A32E4C935C}" dt="2020-12-07T12:23:47.421" v="3684" actId="1440"/>
          <ac:picMkLst>
            <pc:docMk/>
            <pc:sldMk cId="805157555" sldId="287"/>
            <ac:picMk id="13" creationId="{A86A96E9-51CA-4145-A97D-479AF30147F2}"/>
          </ac:picMkLst>
        </pc:picChg>
      </pc:sldChg>
      <pc:sldChg chg="addSp delSp modSp mod addAnim delAnim modAnim modNotesTx">
        <pc:chgData name="Gianluca De Lucia" userId="c17c6afa25990e3a" providerId="LiveId" clId="{24BB5DB0-C8AF-4909-8AF7-A5A32E4C935C}" dt="2020-12-09T11:22:17.645" v="6594" actId="207"/>
        <pc:sldMkLst>
          <pc:docMk/>
          <pc:sldMk cId="4051644664" sldId="288"/>
        </pc:sldMkLst>
        <pc:spChg chg="del mod">
          <ac:chgData name="Gianluca De Lucia" userId="c17c6afa25990e3a" providerId="LiveId" clId="{24BB5DB0-C8AF-4909-8AF7-A5A32E4C935C}" dt="2020-12-07T12:33:52.359" v="3872" actId="478"/>
          <ac:spMkLst>
            <pc:docMk/>
            <pc:sldMk cId="4051644664" sldId="288"/>
            <ac:spMk id="3" creationId="{B9AD6863-07C1-477F-B7EB-B63369669698}"/>
          </ac:spMkLst>
        </pc:spChg>
        <pc:spChg chg="del mod">
          <ac:chgData name="Gianluca De Lucia" userId="c17c6afa25990e3a" providerId="LiveId" clId="{24BB5DB0-C8AF-4909-8AF7-A5A32E4C935C}" dt="2020-12-07T12:35:18.398" v="3909"/>
          <ac:spMkLst>
            <pc:docMk/>
            <pc:sldMk cId="4051644664" sldId="288"/>
            <ac:spMk id="4" creationId="{A2097CEA-195C-4E53-9245-E35600C4A988}"/>
          </ac:spMkLst>
        </pc:spChg>
        <pc:spChg chg="mod">
          <ac:chgData name="Gianluca De Lucia" userId="c17c6afa25990e3a" providerId="LiveId" clId="{24BB5DB0-C8AF-4909-8AF7-A5A32E4C935C}" dt="2020-12-09T11:21:23.623" v="6577" actId="1076"/>
          <ac:spMkLst>
            <pc:docMk/>
            <pc:sldMk cId="4051644664" sldId="288"/>
            <ac:spMk id="10" creationId="{FDA37094-6024-4106-AD18-5072C88B9981}"/>
          </ac:spMkLst>
        </pc:spChg>
        <pc:spChg chg="del mod">
          <ac:chgData name="Gianluca De Lucia" userId="c17c6afa25990e3a" providerId="LiveId" clId="{24BB5DB0-C8AF-4909-8AF7-A5A32E4C935C}" dt="2020-12-09T10:56:49.017" v="6297" actId="478"/>
          <ac:spMkLst>
            <pc:docMk/>
            <pc:sldMk cId="4051644664" sldId="288"/>
            <ac:spMk id="11" creationId="{31DAEC73-5F55-4446-A39A-E93D4E353F98}"/>
          </ac:spMkLst>
        </pc:spChg>
        <pc:spChg chg="mod">
          <ac:chgData name="Gianluca De Lucia" userId="c17c6afa25990e3a" providerId="LiveId" clId="{24BB5DB0-C8AF-4909-8AF7-A5A32E4C935C}" dt="2020-12-09T11:22:17.645" v="6594" actId="207"/>
          <ac:spMkLst>
            <pc:docMk/>
            <pc:sldMk cId="4051644664" sldId="288"/>
            <ac:spMk id="12" creationId="{4D18A2A6-4992-4CE0-8400-099980C776BF}"/>
          </ac:spMkLst>
        </pc:spChg>
        <pc:spChg chg="add del mod">
          <ac:chgData name="Gianluca De Lucia" userId="c17c6afa25990e3a" providerId="LiveId" clId="{24BB5DB0-C8AF-4909-8AF7-A5A32E4C935C}" dt="2020-12-09T11:21:13.362" v="6573" actId="478"/>
          <ac:spMkLst>
            <pc:docMk/>
            <pc:sldMk cId="4051644664" sldId="288"/>
            <ac:spMk id="13" creationId="{4DA66612-5C8A-46E4-AC70-93A82E6997B3}"/>
          </ac:spMkLst>
        </pc:spChg>
        <pc:spChg chg="add mod">
          <ac:chgData name="Gianluca De Lucia" userId="c17c6afa25990e3a" providerId="LiveId" clId="{24BB5DB0-C8AF-4909-8AF7-A5A32E4C935C}" dt="2020-12-09T11:21:55.579" v="6589" actId="1076"/>
          <ac:spMkLst>
            <pc:docMk/>
            <pc:sldMk cId="4051644664" sldId="288"/>
            <ac:spMk id="14" creationId="{093D48DA-32ED-471C-B0F6-B80380E15D5E}"/>
          </ac:spMkLst>
        </pc:spChg>
        <pc:spChg chg="add del mod">
          <ac:chgData name="Gianluca De Lucia" userId="c17c6afa25990e3a" providerId="LiveId" clId="{24BB5DB0-C8AF-4909-8AF7-A5A32E4C935C}" dt="2020-12-09T11:21:10.537" v="6572" actId="478"/>
          <ac:spMkLst>
            <pc:docMk/>
            <pc:sldMk cId="4051644664" sldId="288"/>
            <ac:spMk id="16" creationId="{CF512EA1-5802-48D4-8F64-A90E93A1507E}"/>
          </ac:spMkLst>
        </pc:spChg>
        <pc:picChg chg="mod">
          <ac:chgData name="Gianluca De Lucia" userId="c17c6afa25990e3a" providerId="LiveId" clId="{24BB5DB0-C8AF-4909-8AF7-A5A32E4C935C}" dt="2020-12-09T11:21:29.759" v="6579" actId="1076"/>
          <ac:picMkLst>
            <pc:docMk/>
            <pc:sldMk cId="4051644664" sldId="288"/>
            <ac:picMk id="2" creationId="{3CECA30F-0774-4E91-AB7F-5B31C640073E}"/>
          </ac:picMkLst>
        </pc:picChg>
        <pc:picChg chg="add del mod">
          <ac:chgData name="Gianluca De Lucia" userId="c17c6afa25990e3a" providerId="LiveId" clId="{24BB5DB0-C8AF-4909-8AF7-A5A32E4C935C}" dt="2020-12-09T11:21:13.362" v="6573" actId="478"/>
          <ac:picMkLst>
            <pc:docMk/>
            <pc:sldMk cId="4051644664" sldId="288"/>
            <ac:picMk id="5" creationId="{1AFAC207-52C1-4183-A98E-34662A96D20C}"/>
          </ac:picMkLst>
        </pc:picChg>
        <pc:picChg chg="add del mod">
          <ac:chgData name="Gianluca De Lucia" userId="c17c6afa25990e3a" providerId="LiveId" clId="{24BB5DB0-C8AF-4909-8AF7-A5A32E4C935C}" dt="2020-12-09T11:21:13.362" v="6573" actId="478"/>
          <ac:picMkLst>
            <pc:docMk/>
            <pc:sldMk cId="4051644664" sldId="288"/>
            <ac:picMk id="6" creationId="{BED40B88-5689-421E-B4AE-9969A20B2999}"/>
          </ac:picMkLst>
        </pc:picChg>
        <pc:picChg chg="add del mod">
          <ac:chgData name="Gianluca De Lucia" userId="c17c6afa25990e3a" providerId="LiveId" clId="{24BB5DB0-C8AF-4909-8AF7-A5A32E4C935C}" dt="2020-12-09T11:21:10.537" v="6572" actId="478"/>
          <ac:picMkLst>
            <pc:docMk/>
            <pc:sldMk cId="4051644664" sldId="288"/>
            <ac:picMk id="15" creationId="{D61D59FE-97CE-4EA2-9B43-D9E42AB5824E}"/>
          </ac:picMkLst>
        </pc:picChg>
        <pc:picChg chg="add del mod">
          <ac:chgData name="Gianluca De Lucia" userId="c17c6afa25990e3a" providerId="LiveId" clId="{24BB5DB0-C8AF-4909-8AF7-A5A32E4C935C}" dt="2020-12-09T11:21:10.537" v="6572" actId="478"/>
          <ac:picMkLst>
            <pc:docMk/>
            <pc:sldMk cId="4051644664" sldId="288"/>
            <ac:picMk id="17" creationId="{C7A75F26-6634-42BD-86B9-51314EDC9306}"/>
          </ac:picMkLst>
        </pc:picChg>
      </pc:sldChg>
      <pc:sldChg chg="modSp mod modNotesTx">
        <pc:chgData name="Gianluca De Lucia" userId="c17c6afa25990e3a" providerId="LiveId" clId="{24BB5DB0-C8AF-4909-8AF7-A5A32E4C935C}" dt="2020-12-11T07:49:44.485" v="7625" actId="20577"/>
        <pc:sldMkLst>
          <pc:docMk/>
          <pc:sldMk cId="371141400" sldId="289"/>
        </pc:sldMkLst>
        <pc:spChg chg="mod">
          <ac:chgData name="Gianluca De Lucia" userId="c17c6afa25990e3a" providerId="LiveId" clId="{24BB5DB0-C8AF-4909-8AF7-A5A32E4C935C}" dt="2020-12-09T15:19:17.002" v="7427" actId="14100"/>
          <ac:spMkLst>
            <pc:docMk/>
            <pc:sldMk cId="371141400" sldId="289"/>
            <ac:spMk id="11" creationId="{846D7A8A-0A40-4000-AABE-CB43B99A9E61}"/>
          </ac:spMkLst>
        </pc:spChg>
      </pc:sldChg>
      <pc:sldChg chg="addSp delSp modSp mod ord modNotesTx">
        <pc:chgData name="Gianluca De Lucia" userId="c17c6afa25990e3a" providerId="LiveId" clId="{24BB5DB0-C8AF-4909-8AF7-A5A32E4C935C}" dt="2020-12-10T14:46:32.477" v="7544" actId="1076"/>
        <pc:sldMkLst>
          <pc:docMk/>
          <pc:sldMk cId="1554082445" sldId="290"/>
        </pc:sldMkLst>
        <pc:spChg chg="mod">
          <ac:chgData name="Gianluca De Lucia" userId="c17c6afa25990e3a" providerId="LiveId" clId="{24BB5DB0-C8AF-4909-8AF7-A5A32E4C935C}" dt="2020-12-10T14:46:32.477" v="7544" actId="1076"/>
          <ac:spMkLst>
            <pc:docMk/>
            <pc:sldMk cId="1554082445" sldId="290"/>
            <ac:spMk id="6" creationId="{74FDA78C-004D-48E2-A770-FB66842B1CA3}"/>
          </ac:spMkLst>
        </pc:spChg>
        <pc:spChg chg="mod">
          <ac:chgData name="Gianluca De Lucia" userId="c17c6afa25990e3a" providerId="LiveId" clId="{24BB5DB0-C8AF-4909-8AF7-A5A32E4C935C}" dt="2020-12-08T12:21:06.819" v="5714" actId="20577"/>
          <ac:spMkLst>
            <pc:docMk/>
            <pc:sldMk cId="1554082445" sldId="290"/>
            <ac:spMk id="7" creationId="{00000000-0000-0000-0000-000000000000}"/>
          </ac:spMkLst>
        </pc:spChg>
        <pc:spChg chg="del mod">
          <ac:chgData name="Gianluca De Lucia" userId="c17c6afa25990e3a" providerId="LiveId" clId="{24BB5DB0-C8AF-4909-8AF7-A5A32E4C935C}" dt="2020-12-07T18:25:44.962" v="4444" actId="478"/>
          <ac:spMkLst>
            <pc:docMk/>
            <pc:sldMk cId="1554082445" sldId="290"/>
            <ac:spMk id="10" creationId="{93B81839-8E11-4ECD-B900-CE98AF749382}"/>
          </ac:spMkLst>
        </pc:spChg>
        <pc:spChg chg="add mod">
          <ac:chgData name="Gianluca De Lucia" userId="c17c6afa25990e3a" providerId="LiveId" clId="{24BB5DB0-C8AF-4909-8AF7-A5A32E4C935C}" dt="2020-12-09T15:18:54.094" v="7424" actId="2711"/>
          <ac:spMkLst>
            <pc:docMk/>
            <pc:sldMk cId="1554082445" sldId="290"/>
            <ac:spMk id="10" creationId="{A103081D-9A5E-4D19-9F97-B44AD9EDAF3E}"/>
          </ac:spMkLst>
        </pc:spChg>
        <pc:picChg chg="add mod">
          <ac:chgData name="Gianluca De Lucia" userId="c17c6afa25990e3a" providerId="LiveId" clId="{24BB5DB0-C8AF-4909-8AF7-A5A32E4C935C}" dt="2020-12-08T12:25:06.284" v="5746" actId="1076"/>
          <ac:picMkLst>
            <pc:docMk/>
            <pc:sldMk cId="1554082445" sldId="290"/>
            <ac:picMk id="2" creationId="{988E2B2F-99FA-4B39-95D8-49219AFCFD6B}"/>
          </ac:picMkLst>
        </pc:picChg>
      </pc:sldChg>
      <pc:sldChg chg="addSp delSp modSp mod ord">
        <pc:chgData name="Gianluca De Lucia" userId="c17c6afa25990e3a" providerId="LiveId" clId="{24BB5DB0-C8AF-4909-8AF7-A5A32E4C935C}" dt="2020-12-10T14:34:28.425" v="7511" actId="20578"/>
        <pc:sldMkLst>
          <pc:docMk/>
          <pc:sldMk cId="1542392064" sldId="294"/>
        </pc:sldMkLst>
        <pc:spChg chg="mod">
          <ac:chgData name="Gianluca De Lucia" userId="c17c6afa25990e3a" providerId="LiveId" clId="{24BB5DB0-C8AF-4909-8AF7-A5A32E4C935C}" dt="2020-12-08T11:27:39.431" v="5174" actId="1076"/>
          <ac:spMkLst>
            <pc:docMk/>
            <pc:sldMk cId="1542392064" sldId="294"/>
            <ac:spMk id="6" creationId="{00000000-0000-0000-0000-000000000000}"/>
          </ac:spMkLst>
        </pc:spChg>
        <pc:spChg chg="mod">
          <ac:chgData name="Gianluca De Lucia" userId="c17c6afa25990e3a" providerId="LiveId" clId="{24BB5DB0-C8AF-4909-8AF7-A5A32E4C935C}" dt="2020-12-08T11:26:10.014" v="5143" actId="20577"/>
          <ac:spMkLst>
            <pc:docMk/>
            <pc:sldMk cId="1542392064" sldId="294"/>
            <ac:spMk id="7" creationId="{00000000-0000-0000-0000-000000000000}"/>
          </ac:spMkLst>
        </pc:spChg>
        <pc:spChg chg="add mod">
          <ac:chgData name="Gianluca De Lucia" userId="c17c6afa25990e3a" providerId="LiveId" clId="{24BB5DB0-C8AF-4909-8AF7-A5A32E4C935C}" dt="2020-12-08T11:26:56.525" v="5157" actId="14100"/>
          <ac:spMkLst>
            <pc:docMk/>
            <pc:sldMk cId="1542392064" sldId="294"/>
            <ac:spMk id="10" creationId="{6578787E-360D-4E32-BD85-4918E7658C11}"/>
          </ac:spMkLst>
        </pc:spChg>
        <pc:spChg chg="add del mod">
          <ac:chgData name="Gianluca De Lucia" userId="c17c6afa25990e3a" providerId="LiveId" clId="{24BB5DB0-C8AF-4909-8AF7-A5A32E4C935C}" dt="2020-12-08T11:26:37.776" v="5151" actId="478"/>
          <ac:spMkLst>
            <pc:docMk/>
            <pc:sldMk cId="1542392064" sldId="294"/>
            <ac:spMk id="11" creationId="{2CCB2354-26A9-4C3E-A101-EB9B2D629220}"/>
          </ac:spMkLst>
        </pc:spChg>
        <pc:spChg chg="mod">
          <ac:chgData name="Gianluca De Lucia" userId="c17c6afa25990e3a" providerId="LiveId" clId="{24BB5DB0-C8AF-4909-8AF7-A5A32E4C935C}" dt="2020-12-09T15:19:35.563" v="7429" actId="2711"/>
          <ac:spMkLst>
            <pc:docMk/>
            <pc:sldMk cId="1542392064" sldId="294"/>
            <ac:spMk id="11" creationId="{53EAC15C-0719-4D7B-B5D6-F6D8D82EDABD}"/>
          </ac:spMkLst>
        </pc:spChg>
        <pc:spChg chg="mod">
          <ac:chgData name="Gianluca De Lucia" userId="c17c6afa25990e3a" providerId="LiveId" clId="{24BB5DB0-C8AF-4909-8AF7-A5A32E4C935C}" dt="2020-12-09T15:19:31.744" v="7428" actId="2711"/>
          <ac:spMkLst>
            <pc:docMk/>
            <pc:sldMk cId="1542392064" sldId="294"/>
            <ac:spMk id="12" creationId="{232F952B-1C50-4635-AB83-E1A551744718}"/>
          </ac:spMkLst>
        </pc:spChg>
        <pc:spChg chg="del">
          <ac:chgData name="Gianluca De Lucia" userId="c17c6afa25990e3a" providerId="LiveId" clId="{24BB5DB0-C8AF-4909-8AF7-A5A32E4C935C}" dt="2020-12-07T10:24:37.847" v="2512" actId="21"/>
          <ac:spMkLst>
            <pc:docMk/>
            <pc:sldMk cId="1542392064" sldId="294"/>
            <ac:spMk id="12" creationId="{BA879305-C5C7-4C05-B9B5-B6436650CFED}"/>
          </ac:spMkLst>
        </pc:spChg>
        <pc:spChg chg="del mod">
          <ac:chgData name="Gianluca De Lucia" userId="c17c6afa25990e3a" providerId="LiveId" clId="{24BB5DB0-C8AF-4909-8AF7-A5A32E4C935C}" dt="2020-12-08T11:27:08.054" v="5163"/>
          <ac:spMkLst>
            <pc:docMk/>
            <pc:sldMk cId="1542392064" sldId="294"/>
            <ac:spMk id="13" creationId="{CF587819-242C-4291-A400-82CEA2A0AB88}"/>
          </ac:spMkLst>
        </pc:spChg>
        <pc:picChg chg="mod modCrop">
          <ac:chgData name="Gianluca De Lucia" userId="c17c6afa25990e3a" providerId="LiveId" clId="{24BB5DB0-C8AF-4909-8AF7-A5A32E4C935C}" dt="2020-12-08T11:27:41.265" v="5175" actId="1076"/>
          <ac:picMkLst>
            <pc:docMk/>
            <pc:sldMk cId="1542392064" sldId="294"/>
            <ac:picMk id="5" creationId="{5631B3F6-D46E-408F-9E30-FF97850F14F5}"/>
          </ac:picMkLst>
        </pc:picChg>
      </pc:sldChg>
      <pc:sldChg chg="addSp delSp modSp add del mod">
        <pc:chgData name="Gianluca De Lucia" userId="c17c6afa25990e3a" providerId="LiveId" clId="{24BB5DB0-C8AF-4909-8AF7-A5A32E4C935C}" dt="2020-12-05T08:11:33.471" v="315"/>
        <pc:sldMkLst>
          <pc:docMk/>
          <pc:sldMk cId="424725108" sldId="295"/>
        </pc:sldMkLst>
        <pc:spChg chg="mod">
          <ac:chgData name="Gianluca De Lucia" userId="c17c6afa25990e3a" providerId="LiveId" clId="{24BB5DB0-C8AF-4909-8AF7-A5A32E4C935C}" dt="2020-12-05T08:11:32.119" v="311" actId="21"/>
          <ac:spMkLst>
            <pc:docMk/>
            <pc:sldMk cId="424725108" sldId="295"/>
            <ac:spMk id="3" creationId="{EB76231D-F3C6-49DD-AE02-6D2C1B905B5E}"/>
          </ac:spMkLst>
        </pc:spChg>
        <pc:picChg chg="add del mod">
          <ac:chgData name="Gianluca De Lucia" userId="c17c6afa25990e3a" providerId="LiveId" clId="{24BB5DB0-C8AF-4909-8AF7-A5A32E4C935C}" dt="2020-12-05T08:11:32.324" v="312"/>
          <ac:picMkLst>
            <pc:docMk/>
            <pc:sldMk cId="424725108" sldId="295"/>
            <ac:picMk id="11" creationId="{AEB8353D-967D-4ADA-B5F1-14DCE99072FD}"/>
          </ac:picMkLst>
        </pc:picChg>
        <pc:picChg chg="add del">
          <ac:chgData name="Gianluca De Lucia" userId="c17c6afa25990e3a" providerId="LiveId" clId="{24BB5DB0-C8AF-4909-8AF7-A5A32E4C935C}" dt="2020-12-05T08:11:33.029" v="314" actId="21"/>
          <ac:picMkLst>
            <pc:docMk/>
            <pc:sldMk cId="424725108" sldId="295"/>
            <ac:picMk id="12" creationId="{28D95F01-5B82-4B86-ACFE-64D892DE988C}"/>
          </ac:picMkLst>
        </pc:picChg>
      </pc:sldChg>
      <pc:sldChg chg="addSp delSp modSp add mod modAnim modNotesTx">
        <pc:chgData name="Gianluca De Lucia" userId="c17c6afa25990e3a" providerId="LiveId" clId="{24BB5DB0-C8AF-4909-8AF7-A5A32E4C935C}" dt="2020-12-11T07:51:15.506" v="7626"/>
        <pc:sldMkLst>
          <pc:docMk/>
          <pc:sldMk cId="4111060606" sldId="295"/>
        </pc:sldMkLst>
        <pc:spChg chg="mod">
          <ac:chgData name="Gianluca De Lucia" userId="c17c6afa25990e3a" providerId="LiveId" clId="{24BB5DB0-C8AF-4909-8AF7-A5A32E4C935C}" dt="2020-12-09T15:19:52.847" v="7431" actId="1076"/>
          <ac:spMkLst>
            <pc:docMk/>
            <pc:sldMk cId="4111060606" sldId="295"/>
            <ac:spMk id="3" creationId="{EB76231D-F3C6-49DD-AE02-6D2C1B905B5E}"/>
          </ac:spMkLst>
        </pc:spChg>
        <pc:spChg chg="mod">
          <ac:chgData name="Gianluca De Lucia" userId="c17c6afa25990e3a" providerId="LiveId" clId="{24BB5DB0-C8AF-4909-8AF7-A5A32E4C935C}" dt="2020-12-05T15:53:46.007" v="915" actId="20577"/>
          <ac:spMkLst>
            <pc:docMk/>
            <pc:sldMk cId="4111060606" sldId="295"/>
            <ac:spMk id="7" creationId="{00000000-0000-0000-0000-000000000000}"/>
          </ac:spMkLst>
        </pc:spChg>
        <pc:spChg chg="add del mod">
          <ac:chgData name="Gianluca De Lucia" userId="c17c6afa25990e3a" providerId="LiveId" clId="{24BB5DB0-C8AF-4909-8AF7-A5A32E4C935C}" dt="2020-12-07T10:26:21.216" v="2526"/>
          <ac:spMkLst>
            <pc:docMk/>
            <pc:sldMk cId="4111060606" sldId="295"/>
            <ac:spMk id="10" creationId="{77798F86-19B0-4026-8EB2-32429F5248BD}"/>
          </ac:spMkLst>
        </pc:spChg>
        <pc:picChg chg="del">
          <ac:chgData name="Gianluca De Lucia" userId="c17c6afa25990e3a" providerId="LiveId" clId="{24BB5DB0-C8AF-4909-8AF7-A5A32E4C935C}" dt="2020-12-05T08:11:54.759" v="321" actId="478"/>
          <ac:picMkLst>
            <pc:docMk/>
            <pc:sldMk cId="4111060606" sldId="295"/>
            <ac:picMk id="10" creationId="{DBD6FB8F-97A8-4C4F-AD12-2291C68B4185}"/>
          </ac:picMkLst>
        </pc:picChg>
        <pc:picChg chg="mod">
          <ac:chgData name="Gianluca De Lucia" userId="c17c6afa25990e3a" providerId="LiveId" clId="{24BB5DB0-C8AF-4909-8AF7-A5A32E4C935C}" dt="2020-12-08T12:25:38.398" v="5748" actId="1076"/>
          <ac:picMkLst>
            <pc:docMk/>
            <pc:sldMk cId="4111060606" sldId="295"/>
            <ac:picMk id="12" creationId="{28D95F01-5B82-4B86-ACFE-64D892DE988C}"/>
          </ac:picMkLst>
        </pc:picChg>
        <pc:picChg chg="del">
          <ac:chgData name="Gianluca De Lucia" userId="c17c6afa25990e3a" providerId="LiveId" clId="{24BB5DB0-C8AF-4909-8AF7-A5A32E4C935C}" dt="2020-12-05T08:11:54.759" v="321" actId="478"/>
          <ac:picMkLst>
            <pc:docMk/>
            <pc:sldMk cId="4111060606" sldId="295"/>
            <ac:picMk id="13" creationId="{4356BFAE-3F40-48B7-9B79-48ADC003DE31}"/>
          </ac:picMkLst>
        </pc:picChg>
      </pc:sldChg>
      <pc:sldChg chg="addSp delSp modSp add mod delAnim modAnim modNotes modNotesTx">
        <pc:chgData name="Gianluca De Lucia" userId="c17c6afa25990e3a" providerId="LiveId" clId="{24BB5DB0-C8AF-4909-8AF7-A5A32E4C935C}" dt="2020-12-09T15:04:43.813" v="7402" actId="207"/>
        <pc:sldMkLst>
          <pc:docMk/>
          <pc:sldMk cId="1363114660" sldId="296"/>
        </pc:sldMkLst>
        <pc:spChg chg="del">
          <ac:chgData name="Gianluca De Lucia" userId="c17c6afa25990e3a" providerId="LiveId" clId="{24BB5DB0-C8AF-4909-8AF7-A5A32E4C935C}" dt="2020-12-05T16:01:13.434" v="1099" actId="478"/>
          <ac:spMkLst>
            <pc:docMk/>
            <pc:sldMk cId="1363114660" sldId="296"/>
            <ac:spMk id="4" creationId="{1B3E8D8F-DB99-4C1D-A130-34AE0BEF50CE}"/>
          </ac:spMkLst>
        </pc:spChg>
        <pc:spChg chg="mod">
          <ac:chgData name="Gianluca De Lucia" userId="c17c6afa25990e3a" providerId="LiveId" clId="{24BB5DB0-C8AF-4909-8AF7-A5A32E4C935C}" dt="2020-12-05T16:04:55.935" v="1254" actId="20577"/>
          <ac:spMkLst>
            <pc:docMk/>
            <pc:sldMk cId="1363114660" sldId="296"/>
            <ac:spMk id="7" creationId="{00000000-0000-0000-0000-000000000000}"/>
          </ac:spMkLst>
        </pc:spChg>
        <pc:spChg chg="add del mod">
          <ac:chgData name="Gianluca De Lucia" userId="c17c6afa25990e3a" providerId="LiveId" clId="{24BB5DB0-C8AF-4909-8AF7-A5A32E4C935C}" dt="2020-12-09T12:03:13.626" v="6677" actId="478"/>
          <ac:spMkLst>
            <pc:docMk/>
            <pc:sldMk cId="1363114660" sldId="296"/>
            <ac:spMk id="10" creationId="{C388C0BD-C14C-417D-81A2-EA26EAB3B640}"/>
          </ac:spMkLst>
        </pc:spChg>
        <pc:spChg chg="add mod">
          <ac:chgData name="Gianluca De Lucia" userId="c17c6afa25990e3a" providerId="LiveId" clId="{24BB5DB0-C8AF-4909-8AF7-A5A32E4C935C}" dt="2020-12-09T15:04:43.813" v="7402" actId="207"/>
          <ac:spMkLst>
            <pc:docMk/>
            <pc:sldMk cId="1363114660" sldId="296"/>
            <ac:spMk id="11" creationId="{398B5717-0613-4B6C-92B3-3A73064B1DD6}"/>
          </ac:spMkLst>
        </pc:spChg>
        <pc:spChg chg="del">
          <ac:chgData name="Gianluca De Lucia" userId="c17c6afa25990e3a" providerId="LiveId" clId="{24BB5DB0-C8AF-4909-8AF7-A5A32E4C935C}" dt="2020-12-05T16:01:18.001" v="1100" actId="478"/>
          <ac:spMkLst>
            <pc:docMk/>
            <pc:sldMk cId="1363114660" sldId="296"/>
            <ac:spMk id="11" creationId="{BD02205C-B5D0-43F3-834D-60B0F8869C6B}"/>
          </ac:spMkLst>
        </pc:spChg>
        <pc:spChg chg="add mod">
          <ac:chgData name="Gianluca De Lucia" userId="c17c6afa25990e3a" providerId="LiveId" clId="{24BB5DB0-C8AF-4909-8AF7-A5A32E4C935C}" dt="2020-12-09T15:04:40.335" v="7401" actId="207"/>
          <ac:spMkLst>
            <pc:docMk/>
            <pc:sldMk cId="1363114660" sldId="296"/>
            <ac:spMk id="12" creationId="{1285DD84-18BC-4F8F-83C6-EB1B659B70D4}"/>
          </ac:spMkLst>
        </pc:spChg>
        <pc:spChg chg="add mod">
          <ac:chgData name="Gianluca De Lucia" userId="c17c6afa25990e3a" providerId="LiveId" clId="{24BB5DB0-C8AF-4909-8AF7-A5A32E4C935C}" dt="2020-12-09T12:12:01.484" v="6810" actId="14100"/>
          <ac:spMkLst>
            <pc:docMk/>
            <pc:sldMk cId="1363114660" sldId="296"/>
            <ac:spMk id="13" creationId="{2A721A34-CE9F-4B51-AAD4-ABC7049BBB64}"/>
          </ac:spMkLst>
        </pc:spChg>
        <pc:spChg chg="add del mod">
          <ac:chgData name="Gianluca De Lucia" userId="c17c6afa25990e3a" providerId="LiveId" clId="{24BB5DB0-C8AF-4909-8AF7-A5A32E4C935C}" dt="2020-12-07T11:25:44.771" v="2999"/>
          <ac:spMkLst>
            <pc:docMk/>
            <pc:sldMk cId="1363114660" sldId="296"/>
            <ac:spMk id="14" creationId="{29DC9389-C9BE-49CE-9F05-6DDC255A82E6}"/>
          </ac:spMkLst>
        </pc:spChg>
        <pc:spChg chg="add del mod">
          <ac:chgData name="Gianluca De Lucia" userId="c17c6afa25990e3a" providerId="LiveId" clId="{24BB5DB0-C8AF-4909-8AF7-A5A32E4C935C}" dt="2020-12-08T11:44:49.291" v="5256" actId="478"/>
          <ac:spMkLst>
            <pc:docMk/>
            <pc:sldMk cId="1363114660" sldId="296"/>
            <ac:spMk id="14" creationId="{B2C17A46-5A15-4165-8C37-E22CDB6EB068}"/>
          </ac:spMkLst>
        </pc:spChg>
        <pc:spChg chg="del">
          <ac:chgData name="Gianluca De Lucia" userId="c17c6afa25990e3a" providerId="LiveId" clId="{24BB5DB0-C8AF-4909-8AF7-A5A32E4C935C}" dt="2020-12-05T16:01:18.001" v="1100" actId="478"/>
          <ac:spMkLst>
            <pc:docMk/>
            <pc:sldMk cId="1363114660" sldId="296"/>
            <ac:spMk id="14" creationId="{BCEF84F9-3993-4297-85AF-41DBB9F304A7}"/>
          </ac:spMkLst>
        </pc:spChg>
        <pc:spChg chg="add mod">
          <ac:chgData name="Gianluca De Lucia" userId="c17c6afa25990e3a" providerId="LiveId" clId="{24BB5DB0-C8AF-4909-8AF7-A5A32E4C935C}" dt="2020-12-08T11:44:59.098" v="5261" actId="1076"/>
          <ac:spMkLst>
            <pc:docMk/>
            <pc:sldMk cId="1363114660" sldId="296"/>
            <ac:spMk id="15" creationId="{A7F8440A-D9DD-4286-A1C7-ECD809DCD933}"/>
          </ac:spMkLst>
        </pc:spChg>
        <pc:picChg chg="add mod">
          <ac:chgData name="Gianluca De Lucia" userId="c17c6afa25990e3a" providerId="LiveId" clId="{24BB5DB0-C8AF-4909-8AF7-A5A32E4C935C}" dt="2020-12-09T12:12:39.032" v="6816" actId="14100"/>
          <ac:picMkLst>
            <pc:docMk/>
            <pc:sldMk cId="1363114660" sldId="296"/>
            <ac:picMk id="3" creationId="{C30ECEC6-79F2-4DD5-AC86-BEE0CE097F07}"/>
          </ac:picMkLst>
        </pc:picChg>
        <pc:picChg chg="add del mod">
          <ac:chgData name="Gianluca De Lucia" userId="c17c6afa25990e3a" providerId="LiveId" clId="{24BB5DB0-C8AF-4909-8AF7-A5A32E4C935C}" dt="2020-12-08T11:41:44.015" v="5246" actId="478"/>
          <ac:picMkLst>
            <pc:docMk/>
            <pc:sldMk cId="1363114660" sldId="296"/>
            <ac:picMk id="4" creationId="{F015695D-5CBC-44E8-AE47-D9EDF3C0404F}"/>
          </ac:picMkLst>
        </pc:picChg>
        <pc:picChg chg="add del mod">
          <ac:chgData name="Gianluca De Lucia" userId="c17c6afa25990e3a" providerId="LiveId" clId="{24BB5DB0-C8AF-4909-8AF7-A5A32E4C935C}" dt="2020-12-08T11:35:59.855" v="5242" actId="478"/>
          <ac:picMkLst>
            <pc:docMk/>
            <pc:sldMk cId="1363114660" sldId="296"/>
            <ac:picMk id="10" creationId="{8F1D3091-9873-481F-AF50-76797C7951B8}"/>
          </ac:picMkLst>
        </pc:picChg>
      </pc:sldChg>
      <pc:sldChg chg="addSp delSp modSp add del mod">
        <pc:chgData name="Gianluca De Lucia" userId="c17c6afa25990e3a" providerId="LiveId" clId="{24BB5DB0-C8AF-4909-8AF7-A5A32E4C935C}" dt="2020-12-07T18:12:56.962" v="4425" actId="2696"/>
        <pc:sldMkLst>
          <pc:docMk/>
          <pc:sldMk cId="1322374781" sldId="297"/>
        </pc:sldMkLst>
        <pc:spChg chg="del">
          <ac:chgData name="Gianluca De Lucia" userId="c17c6afa25990e3a" providerId="LiveId" clId="{24BB5DB0-C8AF-4909-8AF7-A5A32E4C935C}" dt="2020-12-07T10:04:55.431" v="2174" actId="478"/>
          <ac:spMkLst>
            <pc:docMk/>
            <pc:sldMk cId="1322374781" sldId="297"/>
            <ac:spMk id="7" creationId="{00000000-0000-0000-0000-000000000000}"/>
          </ac:spMkLst>
        </pc:spChg>
        <pc:picChg chg="add del mod">
          <ac:chgData name="Gianluca De Lucia" userId="c17c6afa25990e3a" providerId="LiveId" clId="{24BB5DB0-C8AF-4909-8AF7-A5A32E4C935C}" dt="2020-12-07T17:24:19.056" v="4243" actId="478"/>
          <ac:picMkLst>
            <pc:docMk/>
            <pc:sldMk cId="1322374781" sldId="297"/>
            <ac:picMk id="5" creationId="{6465456C-6FCC-4743-8D48-D2267A204668}"/>
          </ac:picMkLst>
        </pc:picChg>
        <pc:picChg chg="add del mod">
          <ac:chgData name="Gianluca De Lucia" userId="c17c6afa25990e3a" providerId="LiveId" clId="{24BB5DB0-C8AF-4909-8AF7-A5A32E4C935C}" dt="2020-12-07T17:24:29.216" v="4247" actId="478"/>
          <ac:picMkLst>
            <pc:docMk/>
            <pc:sldMk cId="1322374781" sldId="297"/>
            <ac:picMk id="6" creationId="{C75B4F10-DFAE-40D9-8B2C-8ED7A07D19A1}"/>
          </ac:picMkLst>
        </pc:picChg>
        <pc:picChg chg="add del mod">
          <ac:chgData name="Gianluca De Lucia" userId="c17c6afa25990e3a" providerId="LiveId" clId="{24BB5DB0-C8AF-4909-8AF7-A5A32E4C935C}" dt="2020-12-07T17:24:20.799" v="4245" actId="478"/>
          <ac:picMkLst>
            <pc:docMk/>
            <pc:sldMk cId="1322374781" sldId="297"/>
            <ac:picMk id="10" creationId="{49AB8924-B36F-4C5E-B369-236FEA9D9C45}"/>
          </ac:picMkLst>
        </pc:picChg>
        <pc:picChg chg="add del mod">
          <ac:chgData name="Gianluca De Lucia" userId="c17c6afa25990e3a" providerId="LiveId" clId="{24BB5DB0-C8AF-4909-8AF7-A5A32E4C935C}" dt="2020-12-07T17:24:39.070" v="4249" actId="478"/>
          <ac:picMkLst>
            <pc:docMk/>
            <pc:sldMk cId="1322374781" sldId="297"/>
            <ac:picMk id="11" creationId="{0BACD738-A65F-4EB9-B24C-7E126D3B31A7}"/>
          </ac:picMkLst>
        </pc:picChg>
      </pc:sldChg>
      <pc:sldChg chg="addSp delSp modSp add mod delAnim modAnim modNotesTx">
        <pc:chgData name="Gianluca De Lucia" userId="c17c6afa25990e3a" providerId="LiveId" clId="{24BB5DB0-C8AF-4909-8AF7-A5A32E4C935C}" dt="2020-12-09T14:43:51.659" v="6952"/>
        <pc:sldMkLst>
          <pc:docMk/>
          <pc:sldMk cId="1683490563" sldId="298"/>
        </pc:sldMkLst>
        <pc:spChg chg="del">
          <ac:chgData name="Gianluca De Lucia" userId="c17c6afa25990e3a" providerId="LiveId" clId="{24BB5DB0-C8AF-4909-8AF7-A5A32E4C935C}" dt="2020-12-07T10:13:15.819" v="2285" actId="478"/>
          <ac:spMkLst>
            <pc:docMk/>
            <pc:sldMk cId="1683490563" sldId="298"/>
            <ac:spMk id="3" creationId="{1E7BF849-5CF1-4AF5-A652-9892CD5B1159}"/>
          </ac:spMkLst>
        </pc:spChg>
        <pc:spChg chg="del">
          <ac:chgData name="Gianluca De Lucia" userId="c17c6afa25990e3a" providerId="LiveId" clId="{24BB5DB0-C8AF-4909-8AF7-A5A32E4C935C}" dt="2020-12-07T10:13:15.819" v="2285" actId="478"/>
          <ac:spMkLst>
            <pc:docMk/>
            <pc:sldMk cId="1683490563" sldId="298"/>
            <ac:spMk id="4" creationId="{555AF53D-CD1F-4B81-8622-59272658BAF7}"/>
          </ac:spMkLst>
        </pc:spChg>
        <pc:spChg chg="mod">
          <ac:chgData name="Gianluca De Lucia" userId="c17c6afa25990e3a" providerId="LiveId" clId="{24BB5DB0-C8AF-4909-8AF7-A5A32E4C935C}" dt="2020-12-09T14:37:53.006" v="6832" actId="20577"/>
          <ac:spMkLst>
            <pc:docMk/>
            <pc:sldMk cId="1683490563" sldId="298"/>
            <ac:spMk id="7" creationId="{00000000-0000-0000-0000-000000000000}"/>
          </ac:spMkLst>
        </pc:spChg>
        <pc:spChg chg="add mod">
          <ac:chgData name="Gianluca De Lucia" userId="c17c6afa25990e3a" providerId="LiveId" clId="{24BB5DB0-C8AF-4909-8AF7-A5A32E4C935C}" dt="2020-12-09T14:42:27.347" v="6942" actId="20577"/>
          <ac:spMkLst>
            <pc:docMk/>
            <pc:sldMk cId="1683490563" sldId="298"/>
            <ac:spMk id="18" creationId="{DB4E8A39-6EC3-468B-84EB-CEB72A0F8BD8}"/>
          </ac:spMkLst>
        </pc:spChg>
        <pc:spChg chg="del">
          <ac:chgData name="Gianluca De Lucia" userId="c17c6afa25990e3a" providerId="LiveId" clId="{24BB5DB0-C8AF-4909-8AF7-A5A32E4C935C}" dt="2020-12-07T10:13:15.819" v="2285" actId="478"/>
          <ac:spMkLst>
            <pc:docMk/>
            <pc:sldMk cId="1683490563" sldId="298"/>
            <ac:spMk id="20" creationId="{86285F16-607F-4AD1-B8DE-0E7E2BCC5DFA}"/>
          </ac:spMkLst>
        </pc:spChg>
        <pc:spChg chg="del">
          <ac:chgData name="Gianluca De Lucia" userId="c17c6afa25990e3a" providerId="LiveId" clId="{24BB5DB0-C8AF-4909-8AF7-A5A32E4C935C}" dt="2020-12-07T10:13:15.819" v="2285" actId="478"/>
          <ac:spMkLst>
            <pc:docMk/>
            <pc:sldMk cId="1683490563" sldId="298"/>
            <ac:spMk id="21" creationId="{634CDCB5-2ECA-4F61-9D96-15A10E645915}"/>
          </ac:spMkLst>
        </pc:spChg>
        <pc:spChg chg="del mod">
          <ac:chgData name="Gianluca De Lucia" userId="c17c6afa25990e3a" providerId="LiveId" clId="{24BB5DB0-C8AF-4909-8AF7-A5A32E4C935C}" dt="2020-12-09T14:40:25.972" v="6885" actId="478"/>
          <ac:spMkLst>
            <pc:docMk/>
            <pc:sldMk cId="1683490563" sldId="298"/>
            <ac:spMk id="22" creationId="{551DF9F0-72AD-4720-BB58-038063F1B7BD}"/>
          </ac:spMkLst>
        </pc:spChg>
        <pc:spChg chg="del mod">
          <ac:chgData name="Gianluca De Lucia" userId="c17c6afa25990e3a" providerId="LiveId" clId="{24BB5DB0-C8AF-4909-8AF7-A5A32E4C935C}" dt="2020-12-07T11:18:40.966" v="2920"/>
          <ac:spMkLst>
            <pc:docMk/>
            <pc:sldMk cId="1683490563" sldId="298"/>
            <ac:spMk id="23" creationId="{E924156E-B791-4A76-A7D1-959AE4F2AEB5}"/>
          </ac:spMkLst>
        </pc:spChg>
        <pc:spChg chg="add mod">
          <ac:chgData name="Gianluca De Lucia" userId="c17c6afa25990e3a" providerId="LiveId" clId="{24BB5DB0-C8AF-4909-8AF7-A5A32E4C935C}" dt="2020-12-07T11:18:33.166" v="2916" actId="571"/>
          <ac:spMkLst>
            <pc:docMk/>
            <pc:sldMk cId="1683490563" sldId="298"/>
            <ac:spMk id="24" creationId="{E7B1B9DE-C0A4-4904-A983-7F1A245D9F85}"/>
          </ac:spMkLst>
        </pc:spChg>
        <pc:spChg chg="add mod">
          <ac:chgData name="Gianluca De Lucia" userId="c17c6afa25990e3a" providerId="LiveId" clId="{24BB5DB0-C8AF-4909-8AF7-A5A32E4C935C}" dt="2020-12-09T14:40:52.241" v="6889" actId="1076"/>
          <ac:spMkLst>
            <pc:docMk/>
            <pc:sldMk cId="1683490563" sldId="298"/>
            <ac:spMk id="25" creationId="{0A47A555-52E6-40BD-AAFF-A9CD993F5CA1}"/>
          </ac:spMkLst>
        </pc:spChg>
        <pc:spChg chg="add mod">
          <ac:chgData name="Gianluca De Lucia" userId="c17c6afa25990e3a" providerId="LiveId" clId="{24BB5DB0-C8AF-4909-8AF7-A5A32E4C935C}" dt="2020-12-09T14:42:45.082" v="6947" actId="1076"/>
          <ac:spMkLst>
            <pc:docMk/>
            <pc:sldMk cId="1683490563" sldId="298"/>
            <ac:spMk id="26" creationId="{B7AFA8E9-04D2-48AE-A398-0B094E54B4F7}"/>
          </ac:spMkLst>
        </pc:spChg>
        <pc:spChg chg="add mod">
          <ac:chgData name="Gianluca De Lucia" userId="c17c6afa25990e3a" providerId="LiveId" clId="{24BB5DB0-C8AF-4909-8AF7-A5A32E4C935C}" dt="2020-12-09T14:41:12.533" v="6895" actId="1076"/>
          <ac:spMkLst>
            <pc:docMk/>
            <pc:sldMk cId="1683490563" sldId="298"/>
            <ac:spMk id="27" creationId="{20C2738F-F5F4-4B5F-81D8-86460D72D930}"/>
          </ac:spMkLst>
        </pc:spChg>
        <pc:spChg chg="add del mod">
          <ac:chgData name="Gianluca De Lucia" userId="c17c6afa25990e3a" providerId="LiveId" clId="{24BB5DB0-C8AF-4909-8AF7-A5A32E4C935C}" dt="2020-12-07T11:59:29.688" v="3419" actId="21"/>
          <ac:spMkLst>
            <pc:docMk/>
            <pc:sldMk cId="1683490563" sldId="298"/>
            <ac:spMk id="35" creationId="{CEC244C1-DE91-49B4-88B9-4C232E0C6AFB}"/>
          </ac:spMkLst>
        </pc:spChg>
        <pc:spChg chg="add del mod">
          <ac:chgData name="Gianluca De Lucia" userId="c17c6afa25990e3a" providerId="LiveId" clId="{24BB5DB0-C8AF-4909-8AF7-A5A32E4C935C}" dt="2020-12-07T11:59:29.688" v="3419" actId="21"/>
          <ac:spMkLst>
            <pc:docMk/>
            <pc:sldMk cId="1683490563" sldId="298"/>
            <ac:spMk id="36" creationId="{90420029-41A9-44EA-9A30-2F6522A3FCF7}"/>
          </ac:spMkLst>
        </pc:spChg>
        <pc:spChg chg="add del mod">
          <ac:chgData name="Gianluca De Lucia" userId="c17c6afa25990e3a" providerId="LiveId" clId="{24BB5DB0-C8AF-4909-8AF7-A5A32E4C935C}" dt="2020-12-07T11:59:29.688" v="3419" actId="21"/>
          <ac:spMkLst>
            <pc:docMk/>
            <pc:sldMk cId="1683490563" sldId="298"/>
            <ac:spMk id="37" creationId="{83F08DB2-2C13-43BA-9F75-E2CA24EC7334}"/>
          </ac:spMkLst>
        </pc:spChg>
        <pc:spChg chg="add del mod">
          <ac:chgData name="Gianluca De Lucia" userId="c17c6afa25990e3a" providerId="LiveId" clId="{24BB5DB0-C8AF-4909-8AF7-A5A32E4C935C}" dt="2020-12-07T11:59:29.688" v="3419" actId="21"/>
          <ac:spMkLst>
            <pc:docMk/>
            <pc:sldMk cId="1683490563" sldId="298"/>
            <ac:spMk id="38" creationId="{0E82D224-B242-41F7-9477-4D02304AA1F1}"/>
          </ac:spMkLst>
        </pc:spChg>
        <pc:spChg chg="add mod">
          <ac:chgData name="Gianluca De Lucia" userId="c17c6afa25990e3a" providerId="LiveId" clId="{24BB5DB0-C8AF-4909-8AF7-A5A32E4C935C}" dt="2020-12-07T12:09:02.076" v="3526" actId="1076"/>
          <ac:spMkLst>
            <pc:docMk/>
            <pc:sldMk cId="1683490563" sldId="298"/>
            <ac:spMk id="43" creationId="{CCBC2555-57CE-4564-A6BE-B654BF7533B7}"/>
          </ac:spMkLst>
        </pc:spChg>
        <pc:spChg chg="add mod">
          <ac:chgData name="Gianluca De Lucia" userId="c17c6afa25990e3a" providerId="LiveId" clId="{24BB5DB0-C8AF-4909-8AF7-A5A32E4C935C}" dt="2020-12-07T12:09:02.076" v="3526" actId="1076"/>
          <ac:spMkLst>
            <pc:docMk/>
            <pc:sldMk cId="1683490563" sldId="298"/>
            <ac:spMk id="44" creationId="{4611FEAC-22D5-4FE6-B3E9-DED975BBDE01}"/>
          </ac:spMkLst>
        </pc:spChg>
        <pc:spChg chg="add mod">
          <ac:chgData name="Gianluca De Lucia" userId="c17c6afa25990e3a" providerId="LiveId" clId="{24BB5DB0-C8AF-4909-8AF7-A5A32E4C935C}" dt="2020-12-07T12:09:02.076" v="3526" actId="1076"/>
          <ac:spMkLst>
            <pc:docMk/>
            <pc:sldMk cId="1683490563" sldId="298"/>
            <ac:spMk id="45" creationId="{4C094D3C-E455-45FC-A425-D79961AEB3E8}"/>
          </ac:spMkLst>
        </pc:spChg>
        <pc:spChg chg="add mod">
          <ac:chgData name="Gianluca De Lucia" userId="c17c6afa25990e3a" providerId="LiveId" clId="{24BB5DB0-C8AF-4909-8AF7-A5A32E4C935C}" dt="2020-12-07T12:09:02.076" v="3526" actId="1076"/>
          <ac:spMkLst>
            <pc:docMk/>
            <pc:sldMk cId="1683490563" sldId="298"/>
            <ac:spMk id="46" creationId="{560EC3E0-9CCF-412D-AFF0-AADBB983C543}"/>
          </ac:spMkLst>
        </pc:spChg>
        <pc:grpChg chg="del mod">
          <ac:chgData name="Gianluca De Lucia" userId="c17c6afa25990e3a" providerId="LiveId" clId="{24BB5DB0-C8AF-4909-8AF7-A5A32E4C935C}" dt="2020-12-07T11:52:56.045" v="3263" actId="165"/>
          <ac:grpSpMkLst>
            <pc:docMk/>
            <pc:sldMk cId="1683490563" sldId="298"/>
            <ac:grpSpMk id="11" creationId="{FD260316-B224-47A7-8E14-AC5F039F2D65}"/>
          </ac:grpSpMkLst>
        </pc:grpChg>
        <pc:grpChg chg="del mod">
          <ac:chgData name="Gianluca De Lucia" userId="c17c6afa25990e3a" providerId="LiveId" clId="{24BB5DB0-C8AF-4909-8AF7-A5A32E4C935C}" dt="2020-12-07T11:52:42.563" v="3257" actId="165"/>
          <ac:grpSpMkLst>
            <pc:docMk/>
            <pc:sldMk cId="1683490563" sldId="298"/>
            <ac:grpSpMk id="14" creationId="{7FF916BD-1A61-4428-A447-A51A1CB8A56E}"/>
          </ac:grpSpMkLst>
        </pc:grpChg>
        <pc:grpChg chg="add mod">
          <ac:chgData name="Gianluca De Lucia" userId="c17c6afa25990e3a" providerId="LiveId" clId="{24BB5DB0-C8AF-4909-8AF7-A5A32E4C935C}" dt="2020-12-07T11:18:33.166" v="2916" actId="571"/>
          <ac:grpSpMkLst>
            <pc:docMk/>
            <pc:sldMk cId="1683490563" sldId="298"/>
            <ac:grpSpMk id="17" creationId="{AF928F55-1DC8-4E7A-9999-F619B021F6BA}"/>
          </ac:grpSpMkLst>
        </pc:grpChg>
        <pc:grpChg chg="add del mod">
          <ac:chgData name="Gianluca De Lucia" userId="c17c6afa25990e3a" providerId="LiveId" clId="{24BB5DB0-C8AF-4909-8AF7-A5A32E4C935C}" dt="2020-12-07T11:52:50.358" v="3261" actId="478"/>
          <ac:grpSpMkLst>
            <pc:docMk/>
            <pc:sldMk cId="1683490563" sldId="298"/>
            <ac:grpSpMk id="28" creationId="{8330369F-30A2-4C07-8B8D-75DC3295D7F7}"/>
          </ac:grpSpMkLst>
        </pc:grpChg>
        <pc:picChg chg="del mod topLvl">
          <ac:chgData name="Gianluca De Lucia" userId="c17c6afa25990e3a" providerId="LiveId" clId="{24BB5DB0-C8AF-4909-8AF7-A5A32E4C935C}" dt="2020-12-07T11:56:18.541" v="3341" actId="21"/>
          <ac:picMkLst>
            <pc:docMk/>
            <pc:sldMk cId="1683490563" sldId="298"/>
            <ac:picMk id="12" creationId="{E97DCC81-7D29-4810-9997-47A30EF902A1}"/>
          </ac:picMkLst>
        </pc:picChg>
        <pc:picChg chg="del mod topLvl">
          <ac:chgData name="Gianluca De Lucia" userId="c17c6afa25990e3a" providerId="LiveId" clId="{24BB5DB0-C8AF-4909-8AF7-A5A32E4C935C}" dt="2020-12-07T11:56:18.541" v="3341" actId="21"/>
          <ac:picMkLst>
            <pc:docMk/>
            <pc:sldMk cId="1683490563" sldId="298"/>
            <ac:picMk id="13" creationId="{9C60AC47-8C32-4A28-96A0-936D02AA4862}"/>
          </ac:picMkLst>
        </pc:picChg>
        <pc:picChg chg="del mod topLvl">
          <ac:chgData name="Gianluca De Lucia" userId="c17c6afa25990e3a" providerId="LiveId" clId="{24BB5DB0-C8AF-4909-8AF7-A5A32E4C935C}" dt="2020-12-07T11:56:18.541" v="3341" actId="21"/>
          <ac:picMkLst>
            <pc:docMk/>
            <pc:sldMk cId="1683490563" sldId="298"/>
            <ac:picMk id="15" creationId="{00901D79-94B2-45B7-BE0E-26998D8314C5}"/>
          </ac:picMkLst>
        </pc:picChg>
        <pc:picChg chg="del mod topLvl">
          <ac:chgData name="Gianluca De Lucia" userId="c17c6afa25990e3a" providerId="LiveId" clId="{24BB5DB0-C8AF-4909-8AF7-A5A32E4C935C}" dt="2020-12-07T11:56:18.541" v="3341" actId="21"/>
          <ac:picMkLst>
            <pc:docMk/>
            <pc:sldMk cId="1683490563" sldId="298"/>
            <ac:picMk id="16" creationId="{4B130B5A-3E0C-4901-AAC9-6CA8292C52DC}"/>
          </ac:picMkLst>
        </pc:picChg>
        <pc:picChg chg="mod">
          <ac:chgData name="Gianluca De Lucia" userId="c17c6afa25990e3a" providerId="LiveId" clId="{24BB5DB0-C8AF-4909-8AF7-A5A32E4C935C}" dt="2020-12-07T11:18:33.166" v="2916" actId="571"/>
          <ac:picMkLst>
            <pc:docMk/>
            <pc:sldMk cId="1683490563" sldId="298"/>
            <ac:picMk id="18" creationId="{57AFE5E0-E0F7-4900-B213-9A5505FBD5D7}"/>
          </ac:picMkLst>
        </pc:picChg>
        <pc:picChg chg="mod">
          <ac:chgData name="Gianluca De Lucia" userId="c17c6afa25990e3a" providerId="LiveId" clId="{24BB5DB0-C8AF-4909-8AF7-A5A32E4C935C}" dt="2020-12-07T11:18:33.166" v="2916" actId="571"/>
          <ac:picMkLst>
            <pc:docMk/>
            <pc:sldMk cId="1683490563" sldId="298"/>
            <ac:picMk id="19" creationId="{7080540F-B846-4873-BE38-645B632EA5D2}"/>
          </ac:picMkLst>
        </pc:picChg>
        <pc:picChg chg="mod">
          <ac:chgData name="Gianluca De Lucia" userId="c17c6afa25990e3a" providerId="LiveId" clId="{24BB5DB0-C8AF-4909-8AF7-A5A32E4C935C}" dt="2020-12-07T11:51:57.483" v="3248"/>
          <ac:picMkLst>
            <pc:docMk/>
            <pc:sldMk cId="1683490563" sldId="298"/>
            <ac:picMk id="29" creationId="{34DA89B6-AABC-48F8-820F-AC1D5B28A3DA}"/>
          </ac:picMkLst>
        </pc:picChg>
        <pc:picChg chg="mod">
          <ac:chgData name="Gianluca De Lucia" userId="c17c6afa25990e3a" providerId="LiveId" clId="{24BB5DB0-C8AF-4909-8AF7-A5A32E4C935C}" dt="2020-12-07T11:51:57.483" v="3248"/>
          <ac:picMkLst>
            <pc:docMk/>
            <pc:sldMk cId="1683490563" sldId="298"/>
            <ac:picMk id="30" creationId="{30A92923-7828-4860-A03E-AB89ED667F7A}"/>
          </ac:picMkLst>
        </pc:picChg>
        <pc:picChg chg="add del mod">
          <ac:chgData name="Gianluca De Lucia" userId="c17c6afa25990e3a" providerId="LiveId" clId="{24BB5DB0-C8AF-4909-8AF7-A5A32E4C935C}" dt="2020-12-07T11:59:29.688" v="3419" actId="21"/>
          <ac:picMkLst>
            <pc:docMk/>
            <pc:sldMk cId="1683490563" sldId="298"/>
            <ac:picMk id="31" creationId="{548B995A-C897-4BB8-9969-A8927F368D3E}"/>
          </ac:picMkLst>
        </pc:picChg>
        <pc:picChg chg="add del mod">
          <ac:chgData name="Gianluca De Lucia" userId="c17c6afa25990e3a" providerId="LiveId" clId="{24BB5DB0-C8AF-4909-8AF7-A5A32E4C935C}" dt="2020-12-07T11:59:29.688" v="3419" actId="21"/>
          <ac:picMkLst>
            <pc:docMk/>
            <pc:sldMk cId="1683490563" sldId="298"/>
            <ac:picMk id="32" creationId="{BB3EB403-80FB-4FF0-8D58-6AB65F4F2B32}"/>
          </ac:picMkLst>
        </pc:picChg>
        <pc:picChg chg="add del mod">
          <ac:chgData name="Gianluca De Lucia" userId="c17c6afa25990e3a" providerId="LiveId" clId="{24BB5DB0-C8AF-4909-8AF7-A5A32E4C935C}" dt="2020-12-07T11:59:29.688" v="3419" actId="21"/>
          <ac:picMkLst>
            <pc:docMk/>
            <pc:sldMk cId="1683490563" sldId="298"/>
            <ac:picMk id="33" creationId="{4A969A3F-2213-49F0-96C4-EE59AE3EC5E8}"/>
          </ac:picMkLst>
        </pc:picChg>
        <pc:picChg chg="add del mod">
          <ac:chgData name="Gianluca De Lucia" userId="c17c6afa25990e3a" providerId="LiveId" clId="{24BB5DB0-C8AF-4909-8AF7-A5A32E4C935C}" dt="2020-12-07T11:59:29.688" v="3419" actId="21"/>
          <ac:picMkLst>
            <pc:docMk/>
            <pc:sldMk cId="1683490563" sldId="298"/>
            <ac:picMk id="34" creationId="{F46DD418-46F3-4641-ABD1-1371CB0AE470}"/>
          </ac:picMkLst>
        </pc:picChg>
        <pc:picChg chg="add mod">
          <ac:chgData name="Gianluca De Lucia" userId="c17c6afa25990e3a" providerId="LiveId" clId="{24BB5DB0-C8AF-4909-8AF7-A5A32E4C935C}" dt="2020-12-07T12:09:02.076" v="3526" actId="1076"/>
          <ac:picMkLst>
            <pc:docMk/>
            <pc:sldMk cId="1683490563" sldId="298"/>
            <ac:picMk id="39" creationId="{0209329C-4B45-4A83-9D1C-6412795B48CD}"/>
          </ac:picMkLst>
        </pc:picChg>
        <pc:picChg chg="add mod">
          <ac:chgData name="Gianluca De Lucia" userId="c17c6afa25990e3a" providerId="LiveId" clId="{24BB5DB0-C8AF-4909-8AF7-A5A32E4C935C}" dt="2020-12-07T12:09:02.076" v="3526" actId="1076"/>
          <ac:picMkLst>
            <pc:docMk/>
            <pc:sldMk cId="1683490563" sldId="298"/>
            <ac:picMk id="40" creationId="{5A4DCFEF-B5FB-40FB-8E8E-F3C845D48370}"/>
          </ac:picMkLst>
        </pc:picChg>
        <pc:picChg chg="add mod">
          <ac:chgData name="Gianluca De Lucia" userId="c17c6afa25990e3a" providerId="LiveId" clId="{24BB5DB0-C8AF-4909-8AF7-A5A32E4C935C}" dt="2020-12-07T12:09:02.076" v="3526" actId="1076"/>
          <ac:picMkLst>
            <pc:docMk/>
            <pc:sldMk cId="1683490563" sldId="298"/>
            <ac:picMk id="41" creationId="{6B0D63E2-143A-4EA8-A737-FA77FB81161A}"/>
          </ac:picMkLst>
        </pc:picChg>
        <pc:picChg chg="add mod">
          <ac:chgData name="Gianluca De Lucia" userId="c17c6afa25990e3a" providerId="LiveId" clId="{24BB5DB0-C8AF-4909-8AF7-A5A32E4C935C}" dt="2020-12-07T12:09:02.076" v="3526" actId="1076"/>
          <ac:picMkLst>
            <pc:docMk/>
            <pc:sldMk cId="1683490563" sldId="298"/>
            <ac:picMk id="42" creationId="{2789FB1F-FD85-4E57-BDB3-E210E925BB7F}"/>
          </ac:picMkLst>
        </pc:picChg>
      </pc:sldChg>
      <pc:sldChg chg="addSp delSp modSp add mod modNotesTx">
        <pc:chgData name="Gianluca De Lucia" userId="c17c6afa25990e3a" providerId="LiveId" clId="{24BB5DB0-C8AF-4909-8AF7-A5A32E4C935C}" dt="2020-12-09T15:21:54.085" v="7450" actId="1076"/>
        <pc:sldMkLst>
          <pc:docMk/>
          <pc:sldMk cId="3368473456" sldId="299"/>
        </pc:sldMkLst>
        <pc:spChg chg="mod">
          <ac:chgData name="Gianluca De Lucia" userId="c17c6afa25990e3a" providerId="LiveId" clId="{24BB5DB0-C8AF-4909-8AF7-A5A32E4C935C}" dt="2020-12-07T18:10:36.404" v="4394" actId="20577"/>
          <ac:spMkLst>
            <pc:docMk/>
            <pc:sldMk cId="3368473456" sldId="299"/>
            <ac:spMk id="7" creationId="{00000000-0000-0000-0000-000000000000}"/>
          </ac:spMkLst>
        </pc:spChg>
        <pc:spChg chg="del mod">
          <ac:chgData name="Gianluca De Lucia" userId="c17c6afa25990e3a" providerId="LiveId" clId="{24BB5DB0-C8AF-4909-8AF7-A5A32E4C935C}" dt="2020-12-07T18:10:40.533" v="4396" actId="478"/>
          <ac:spMkLst>
            <pc:docMk/>
            <pc:sldMk cId="3368473456" sldId="299"/>
            <ac:spMk id="10" creationId="{4770E194-3C20-403F-AD9B-C9F6A5A579DA}"/>
          </ac:spMkLst>
        </pc:spChg>
        <pc:spChg chg="add mod">
          <ac:chgData name="Gianluca De Lucia" userId="c17c6afa25990e3a" providerId="LiveId" clId="{24BB5DB0-C8AF-4909-8AF7-A5A32E4C935C}" dt="2020-12-09T15:21:51.059" v="7449" actId="1076"/>
          <ac:spMkLst>
            <pc:docMk/>
            <pc:sldMk cId="3368473456" sldId="299"/>
            <ac:spMk id="10" creationId="{946170E2-533E-4FBC-BBB1-F8D645B5A8FB}"/>
          </ac:spMkLst>
        </pc:spChg>
        <pc:spChg chg="add mod">
          <ac:chgData name="Gianluca De Lucia" userId="c17c6afa25990e3a" providerId="LiveId" clId="{24BB5DB0-C8AF-4909-8AF7-A5A32E4C935C}" dt="2020-12-08T10:45:53.605" v="4648" actId="255"/>
          <ac:spMkLst>
            <pc:docMk/>
            <pc:sldMk cId="3368473456" sldId="299"/>
            <ac:spMk id="11" creationId="{52236034-8455-42A6-A88B-7BD32FD87F5F}"/>
          </ac:spMkLst>
        </pc:spChg>
        <pc:spChg chg="add mod">
          <ac:chgData name="Gianluca De Lucia" userId="c17c6afa25990e3a" providerId="LiveId" clId="{24BB5DB0-C8AF-4909-8AF7-A5A32E4C935C}" dt="2020-12-09T15:21:54.085" v="7450" actId="1076"/>
          <ac:spMkLst>
            <pc:docMk/>
            <pc:sldMk cId="3368473456" sldId="299"/>
            <ac:spMk id="12" creationId="{EB90B0ED-4F85-434A-9171-45B8235B7CAB}"/>
          </ac:spMkLst>
        </pc:spChg>
        <pc:picChg chg="add mod">
          <ac:chgData name="Gianluca De Lucia" userId="c17c6afa25990e3a" providerId="LiveId" clId="{24BB5DB0-C8AF-4909-8AF7-A5A32E4C935C}" dt="2020-12-08T10:45:44.320" v="4645" actId="1076"/>
          <ac:picMkLst>
            <pc:docMk/>
            <pc:sldMk cId="3368473456" sldId="299"/>
            <ac:picMk id="2" creationId="{B07C2F3D-CDE9-406E-AE8A-D0F606D07D97}"/>
          </ac:picMkLst>
        </pc:picChg>
        <pc:picChg chg="add del mod">
          <ac:chgData name="Gianluca De Lucia" userId="c17c6afa25990e3a" providerId="LiveId" clId="{24BB5DB0-C8AF-4909-8AF7-A5A32E4C935C}" dt="2020-12-08T11:07:49.768" v="4867" actId="478"/>
          <ac:picMkLst>
            <pc:docMk/>
            <pc:sldMk cId="3368473456" sldId="299"/>
            <ac:picMk id="3" creationId="{DC323C99-19E5-4967-891A-6D4F13CBAD66}"/>
          </ac:picMkLst>
        </pc:picChg>
        <pc:picChg chg="add mod">
          <ac:chgData name="Gianluca De Lucia" userId="c17c6afa25990e3a" providerId="LiveId" clId="{24BB5DB0-C8AF-4909-8AF7-A5A32E4C935C}" dt="2020-12-08T13:42:37.278" v="5774" actId="1076"/>
          <ac:picMkLst>
            <pc:docMk/>
            <pc:sldMk cId="3368473456" sldId="299"/>
            <ac:picMk id="5" creationId="{A06D584C-80C1-410F-9589-310F064F52F3}"/>
          </ac:picMkLst>
        </pc:picChg>
      </pc:sldChg>
      <pc:sldChg chg="modSp add mod">
        <pc:chgData name="Gianluca De Lucia" userId="c17c6afa25990e3a" providerId="LiveId" clId="{24BB5DB0-C8AF-4909-8AF7-A5A32E4C935C}" dt="2020-12-08T12:23:51.846" v="5743" actId="1076"/>
        <pc:sldMkLst>
          <pc:docMk/>
          <pc:sldMk cId="2752000679" sldId="300"/>
        </pc:sldMkLst>
        <pc:spChg chg="mod">
          <ac:chgData name="Gianluca De Lucia" userId="c17c6afa25990e3a" providerId="LiveId" clId="{24BB5DB0-C8AF-4909-8AF7-A5A32E4C935C}" dt="2020-12-08T12:23:51.846" v="5743" actId="1076"/>
          <ac:spMkLst>
            <pc:docMk/>
            <pc:sldMk cId="2752000679" sldId="300"/>
            <ac:spMk id="5" creationId="{145A27A9-044A-4542-BEE4-48EB3D4E41BD}"/>
          </ac:spMkLst>
        </pc:spChg>
      </pc:sldChg>
      <pc:sldChg chg="addSp delSp modSp add del mod delAnim modAnim">
        <pc:chgData name="Gianluca De Lucia" userId="c17c6afa25990e3a" providerId="LiveId" clId="{24BB5DB0-C8AF-4909-8AF7-A5A32E4C935C}" dt="2020-12-09T11:16:43.894" v="6540" actId="2696"/>
        <pc:sldMkLst>
          <pc:docMk/>
          <pc:sldMk cId="1701541237" sldId="301"/>
        </pc:sldMkLst>
        <pc:spChg chg="del">
          <ac:chgData name="Gianluca De Lucia" userId="c17c6afa25990e3a" providerId="LiveId" clId="{24BB5DB0-C8AF-4909-8AF7-A5A32E4C935C}" dt="2020-12-09T11:16:39.636" v="6538" actId="21"/>
          <ac:spMkLst>
            <pc:docMk/>
            <pc:sldMk cId="1701541237" sldId="301"/>
            <ac:spMk id="10" creationId="{FDA37094-6024-4106-AD18-5072C88B9981}"/>
          </ac:spMkLst>
        </pc:spChg>
        <pc:spChg chg="del">
          <ac:chgData name="Gianluca De Lucia" userId="c17c6afa25990e3a" providerId="LiveId" clId="{24BB5DB0-C8AF-4909-8AF7-A5A32E4C935C}" dt="2020-12-09T11:16:39.636" v="6538" actId="21"/>
          <ac:spMkLst>
            <pc:docMk/>
            <pc:sldMk cId="1701541237" sldId="301"/>
            <ac:spMk id="12" creationId="{4D18A2A6-4992-4CE0-8400-099980C776BF}"/>
          </ac:spMkLst>
        </pc:spChg>
        <pc:spChg chg="del">
          <ac:chgData name="Gianluca De Lucia" userId="c17c6afa25990e3a" providerId="LiveId" clId="{24BB5DB0-C8AF-4909-8AF7-A5A32E4C935C}" dt="2020-12-09T11:16:39.636" v="6538" actId="21"/>
          <ac:spMkLst>
            <pc:docMk/>
            <pc:sldMk cId="1701541237" sldId="301"/>
            <ac:spMk id="13" creationId="{4DA66612-5C8A-46E4-AC70-93A82E6997B3}"/>
          </ac:spMkLst>
        </pc:spChg>
        <pc:spChg chg="del">
          <ac:chgData name="Gianluca De Lucia" userId="c17c6afa25990e3a" providerId="LiveId" clId="{24BB5DB0-C8AF-4909-8AF7-A5A32E4C935C}" dt="2020-12-09T11:16:39.636" v="6538" actId="21"/>
          <ac:spMkLst>
            <pc:docMk/>
            <pc:sldMk cId="1701541237" sldId="301"/>
            <ac:spMk id="14" creationId="{093D48DA-32ED-471C-B0F6-B80380E15D5E}"/>
          </ac:spMkLst>
        </pc:spChg>
        <pc:spChg chg="add mod">
          <ac:chgData name="Gianluca De Lucia" userId="c17c6afa25990e3a" providerId="LiveId" clId="{24BB5DB0-C8AF-4909-8AF7-A5A32E4C935C}" dt="2020-12-09T11:16:40.371" v="6539"/>
          <ac:spMkLst>
            <pc:docMk/>
            <pc:sldMk cId="1701541237" sldId="301"/>
            <ac:spMk id="16" creationId="{52C86C90-4B6C-4B7E-8609-3F86EC5112FD}"/>
          </ac:spMkLst>
        </pc:spChg>
        <pc:spChg chg="add mod">
          <ac:chgData name="Gianluca De Lucia" userId="c17c6afa25990e3a" providerId="LiveId" clId="{24BB5DB0-C8AF-4909-8AF7-A5A32E4C935C}" dt="2020-12-09T11:16:40.371" v="6539"/>
          <ac:spMkLst>
            <pc:docMk/>
            <pc:sldMk cId="1701541237" sldId="301"/>
            <ac:spMk id="17" creationId="{A5075F40-72B8-42CA-829A-AF772CC3C1A1}"/>
          </ac:spMkLst>
        </pc:spChg>
        <pc:spChg chg="add mod">
          <ac:chgData name="Gianluca De Lucia" userId="c17c6afa25990e3a" providerId="LiveId" clId="{24BB5DB0-C8AF-4909-8AF7-A5A32E4C935C}" dt="2020-12-09T11:16:40.371" v="6539"/>
          <ac:spMkLst>
            <pc:docMk/>
            <pc:sldMk cId="1701541237" sldId="301"/>
            <ac:spMk id="18" creationId="{03A560B8-8122-4708-9D84-DDD41BFAF7DD}"/>
          </ac:spMkLst>
        </pc:spChg>
        <pc:spChg chg="add mod">
          <ac:chgData name="Gianluca De Lucia" userId="c17c6afa25990e3a" providerId="LiveId" clId="{24BB5DB0-C8AF-4909-8AF7-A5A32E4C935C}" dt="2020-12-09T11:16:40.371" v="6539"/>
          <ac:spMkLst>
            <pc:docMk/>
            <pc:sldMk cId="1701541237" sldId="301"/>
            <ac:spMk id="19" creationId="{0CD97DC2-7BAC-4A88-BA04-A788E7805556}"/>
          </ac:spMkLst>
        </pc:spChg>
        <pc:picChg chg="del">
          <ac:chgData name="Gianluca De Lucia" userId="c17c6afa25990e3a" providerId="LiveId" clId="{24BB5DB0-C8AF-4909-8AF7-A5A32E4C935C}" dt="2020-12-09T11:16:39.636" v="6538" actId="21"/>
          <ac:picMkLst>
            <pc:docMk/>
            <pc:sldMk cId="1701541237" sldId="301"/>
            <ac:picMk id="2" creationId="{3CECA30F-0774-4E91-AB7F-5B31C640073E}"/>
          </ac:picMkLst>
        </pc:picChg>
        <pc:picChg chg="del">
          <ac:chgData name="Gianluca De Lucia" userId="c17c6afa25990e3a" providerId="LiveId" clId="{24BB5DB0-C8AF-4909-8AF7-A5A32E4C935C}" dt="2020-12-09T11:16:39.636" v="6538" actId="21"/>
          <ac:picMkLst>
            <pc:docMk/>
            <pc:sldMk cId="1701541237" sldId="301"/>
            <ac:picMk id="5" creationId="{1AFAC207-52C1-4183-A98E-34662A96D20C}"/>
          </ac:picMkLst>
        </pc:picChg>
        <pc:picChg chg="add mod">
          <ac:chgData name="Gianluca De Lucia" userId="c17c6afa25990e3a" providerId="LiveId" clId="{24BB5DB0-C8AF-4909-8AF7-A5A32E4C935C}" dt="2020-12-09T11:16:40.371" v="6539"/>
          <ac:picMkLst>
            <pc:docMk/>
            <pc:sldMk cId="1701541237" sldId="301"/>
            <ac:picMk id="11" creationId="{9885C01C-A0AC-48E9-BAFB-328981BB86AD}"/>
          </ac:picMkLst>
        </pc:picChg>
        <pc:picChg chg="add mod">
          <ac:chgData name="Gianluca De Lucia" userId="c17c6afa25990e3a" providerId="LiveId" clId="{24BB5DB0-C8AF-4909-8AF7-A5A32E4C935C}" dt="2020-12-09T11:16:40.371" v="6539"/>
          <ac:picMkLst>
            <pc:docMk/>
            <pc:sldMk cId="1701541237" sldId="301"/>
            <ac:picMk id="15" creationId="{FE086F94-BCCF-44BC-A4B5-C7970722AB9D}"/>
          </ac:picMkLst>
        </pc:picChg>
      </pc:sldChg>
      <pc:sldChg chg="delSp modSp add mod delAnim modAnim">
        <pc:chgData name="Gianluca De Lucia" userId="c17c6afa25990e3a" providerId="LiveId" clId="{24BB5DB0-C8AF-4909-8AF7-A5A32E4C935C}" dt="2020-12-09T11:35:01.825" v="6599" actId="1076"/>
        <pc:sldMkLst>
          <pc:docMk/>
          <pc:sldMk cId="2883833761" sldId="301"/>
        </pc:sldMkLst>
        <pc:spChg chg="del">
          <ac:chgData name="Gianluca De Lucia" userId="c17c6afa25990e3a" providerId="LiveId" clId="{24BB5DB0-C8AF-4909-8AF7-A5A32E4C935C}" dt="2020-12-09T11:20:11.315" v="6553" actId="478"/>
          <ac:spMkLst>
            <pc:docMk/>
            <pc:sldMk cId="2883833761" sldId="301"/>
            <ac:spMk id="10" creationId="{FDA37094-6024-4106-AD18-5072C88B9981}"/>
          </ac:spMkLst>
        </pc:spChg>
        <pc:spChg chg="del">
          <ac:chgData name="Gianluca De Lucia" userId="c17c6afa25990e3a" providerId="LiveId" clId="{24BB5DB0-C8AF-4909-8AF7-A5A32E4C935C}" dt="2020-12-09T11:20:11.315" v="6553" actId="478"/>
          <ac:spMkLst>
            <pc:docMk/>
            <pc:sldMk cId="2883833761" sldId="301"/>
            <ac:spMk id="12" creationId="{4D18A2A6-4992-4CE0-8400-099980C776BF}"/>
          </ac:spMkLst>
        </pc:spChg>
        <pc:spChg chg="mod">
          <ac:chgData name="Gianluca De Lucia" userId="c17c6afa25990e3a" providerId="LiveId" clId="{24BB5DB0-C8AF-4909-8AF7-A5A32E4C935C}" dt="2020-12-09T11:20:53.100" v="6566" actId="1076"/>
          <ac:spMkLst>
            <pc:docMk/>
            <pc:sldMk cId="2883833761" sldId="301"/>
            <ac:spMk id="13" creationId="{4DA66612-5C8A-46E4-AC70-93A82E6997B3}"/>
          </ac:spMkLst>
        </pc:spChg>
        <pc:spChg chg="del">
          <ac:chgData name="Gianluca De Lucia" userId="c17c6afa25990e3a" providerId="LiveId" clId="{24BB5DB0-C8AF-4909-8AF7-A5A32E4C935C}" dt="2020-12-09T11:20:11.315" v="6553" actId="478"/>
          <ac:spMkLst>
            <pc:docMk/>
            <pc:sldMk cId="2883833761" sldId="301"/>
            <ac:spMk id="14" creationId="{093D48DA-32ED-471C-B0F6-B80380E15D5E}"/>
          </ac:spMkLst>
        </pc:spChg>
        <pc:picChg chg="del">
          <ac:chgData name="Gianluca De Lucia" userId="c17c6afa25990e3a" providerId="LiveId" clId="{24BB5DB0-C8AF-4909-8AF7-A5A32E4C935C}" dt="2020-12-09T11:20:11.315" v="6553" actId="478"/>
          <ac:picMkLst>
            <pc:docMk/>
            <pc:sldMk cId="2883833761" sldId="301"/>
            <ac:picMk id="2" creationId="{3CECA30F-0774-4E91-AB7F-5B31C640073E}"/>
          </ac:picMkLst>
        </pc:picChg>
        <pc:picChg chg="mod">
          <ac:chgData name="Gianluca De Lucia" userId="c17c6afa25990e3a" providerId="LiveId" clId="{24BB5DB0-C8AF-4909-8AF7-A5A32E4C935C}" dt="2020-12-09T11:22:24.670" v="6595" actId="1076"/>
          <ac:picMkLst>
            <pc:docMk/>
            <pc:sldMk cId="2883833761" sldId="301"/>
            <ac:picMk id="5" creationId="{1AFAC207-52C1-4183-A98E-34662A96D20C}"/>
          </ac:picMkLst>
        </pc:picChg>
        <pc:picChg chg="mod">
          <ac:chgData name="Gianluca De Lucia" userId="c17c6afa25990e3a" providerId="LiveId" clId="{24BB5DB0-C8AF-4909-8AF7-A5A32E4C935C}" dt="2020-12-09T11:35:01.825" v="6599" actId="1076"/>
          <ac:picMkLst>
            <pc:docMk/>
            <pc:sldMk cId="2883833761" sldId="301"/>
            <ac:picMk id="6" creationId="{BED40B88-5689-421E-B4AE-9969A20B2999}"/>
          </ac:picMkLst>
        </pc:picChg>
      </pc:sldChg>
    </pc:docChg>
  </pc:docChgLst>
  <pc:docChgLst>
    <pc:chgData name="Gianluca De Lucia" userId="c17c6afa25990e3a" providerId="LiveId" clId="{8C4951EA-2FD0-49B0-83C1-B5900810E309}"/>
    <pc:docChg chg="undo custSel addSld delSld modSld sldOrd">
      <pc:chgData name="Gianluca De Lucia" userId="c17c6afa25990e3a" providerId="LiveId" clId="{8C4951EA-2FD0-49B0-83C1-B5900810E309}" dt="2020-12-03T14:53:18.965" v="4015" actId="1076"/>
      <pc:docMkLst>
        <pc:docMk/>
      </pc:docMkLst>
      <pc:sldChg chg="del">
        <pc:chgData name="Gianluca De Lucia" userId="c17c6afa25990e3a" providerId="LiveId" clId="{8C4951EA-2FD0-49B0-83C1-B5900810E309}" dt="2020-12-02T16:52:44.338" v="569" actId="47"/>
        <pc:sldMkLst>
          <pc:docMk/>
          <pc:sldMk cId="1444413257" sldId="266"/>
        </pc:sldMkLst>
      </pc:sldChg>
      <pc:sldChg chg="delSp modSp mod">
        <pc:chgData name="Gianluca De Lucia" userId="c17c6afa25990e3a" providerId="LiveId" clId="{8C4951EA-2FD0-49B0-83C1-B5900810E309}" dt="2020-12-02T17:48:00.403" v="2156" actId="1076"/>
        <pc:sldMkLst>
          <pc:docMk/>
          <pc:sldMk cId="2680020652" sldId="268"/>
        </pc:sldMkLst>
        <pc:spChg chg="mod">
          <ac:chgData name="Gianluca De Lucia" userId="c17c6afa25990e3a" providerId="LiveId" clId="{8C4951EA-2FD0-49B0-83C1-B5900810E309}" dt="2020-12-02T17:47:58.481" v="2155" actId="1076"/>
          <ac:spMkLst>
            <pc:docMk/>
            <pc:sldMk cId="2680020652" sldId="268"/>
            <ac:spMk id="2" creationId="{00000000-0000-0000-0000-000000000000}"/>
          </ac:spMkLst>
        </pc:spChg>
        <pc:spChg chg="del">
          <ac:chgData name="Gianluca De Lucia" userId="c17c6afa25990e3a" providerId="LiveId" clId="{8C4951EA-2FD0-49B0-83C1-B5900810E309}" dt="2020-12-02T17:47:35.702" v="2151" actId="478"/>
          <ac:spMkLst>
            <pc:docMk/>
            <pc:sldMk cId="2680020652" sldId="268"/>
            <ac:spMk id="6" creationId="{00000000-0000-0000-0000-000000000000}"/>
          </ac:spMkLst>
        </pc:spChg>
        <pc:spChg chg="mod">
          <ac:chgData name="Gianluca De Lucia" userId="c17c6afa25990e3a" providerId="LiveId" clId="{8C4951EA-2FD0-49B0-83C1-B5900810E309}" dt="2020-12-02T16:58:39.196" v="640" actId="21"/>
          <ac:spMkLst>
            <pc:docMk/>
            <pc:sldMk cId="2680020652" sldId="268"/>
            <ac:spMk id="7" creationId="{00000000-0000-0000-0000-000000000000}"/>
          </ac:spMkLst>
        </pc:spChg>
        <pc:spChg chg="mod">
          <ac:chgData name="Gianluca De Lucia" userId="c17c6afa25990e3a" providerId="LiveId" clId="{8C4951EA-2FD0-49B0-83C1-B5900810E309}" dt="2020-12-02T17:48:00.403" v="2156" actId="1076"/>
          <ac:spMkLst>
            <pc:docMk/>
            <pc:sldMk cId="2680020652" sldId="268"/>
            <ac:spMk id="10" creationId="{E0C1C227-3B55-4644-B465-FD28EB0DC296}"/>
          </ac:spMkLst>
        </pc:spChg>
      </pc:sldChg>
      <pc:sldChg chg="addSp delSp modSp mod delAnim">
        <pc:chgData name="Gianluca De Lucia" userId="c17c6afa25990e3a" providerId="LiveId" clId="{8C4951EA-2FD0-49B0-83C1-B5900810E309}" dt="2020-12-03T14:46:09.703" v="3961" actId="1076"/>
        <pc:sldMkLst>
          <pc:docMk/>
          <pc:sldMk cId="699964304" sldId="269"/>
        </pc:sldMkLst>
        <pc:spChg chg="del">
          <ac:chgData name="Gianluca De Lucia" userId="c17c6afa25990e3a" providerId="LiveId" clId="{8C4951EA-2FD0-49B0-83C1-B5900810E309}" dt="2020-12-02T16:52:23.194" v="567" actId="478"/>
          <ac:spMkLst>
            <pc:docMk/>
            <pc:sldMk cId="699964304" sldId="269"/>
            <ac:spMk id="2" creationId="{00000000-0000-0000-0000-000000000000}"/>
          </ac:spMkLst>
        </pc:spChg>
        <pc:spChg chg="del">
          <ac:chgData name="Gianluca De Lucia" userId="c17c6afa25990e3a" providerId="LiveId" clId="{8C4951EA-2FD0-49B0-83C1-B5900810E309}" dt="2020-12-02T16:52:23.194" v="567" actId="478"/>
          <ac:spMkLst>
            <pc:docMk/>
            <pc:sldMk cId="699964304" sldId="269"/>
            <ac:spMk id="4" creationId="{00000000-0000-0000-0000-000000000000}"/>
          </ac:spMkLst>
        </pc:spChg>
        <pc:spChg chg="add mod">
          <ac:chgData name="Gianluca De Lucia" userId="c17c6afa25990e3a" providerId="LiveId" clId="{8C4951EA-2FD0-49B0-83C1-B5900810E309}" dt="2020-12-03T14:37:48.547" v="3912" actId="14100"/>
          <ac:spMkLst>
            <pc:docMk/>
            <pc:sldMk cId="699964304" sldId="269"/>
            <ac:spMk id="4" creationId="{1B3E8D8F-DB99-4C1D-A130-34AE0BEF50CE}"/>
          </ac:spMkLst>
        </pc:spChg>
        <pc:spChg chg="del">
          <ac:chgData name="Gianluca De Lucia" userId="c17c6afa25990e3a" providerId="LiveId" clId="{8C4951EA-2FD0-49B0-83C1-B5900810E309}" dt="2020-12-02T16:52:23.194" v="567" actId="478"/>
          <ac:spMkLst>
            <pc:docMk/>
            <pc:sldMk cId="699964304" sldId="269"/>
            <ac:spMk id="5" creationId="{00000000-0000-0000-0000-000000000000}"/>
          </ac:spMkLst>
        </pc:spChg>
        <pc:spChg chg="add mod">
          <ac:chgData name="Gianluca De Lucia" userId="c17c6afa25990e3a" providerId="LiveId" clId="{8C4951EA-2FD0-49B0-83C1-B5900810E309}" dt="2020-12-03T14:44:12.621" v="3942" actId="1076"/>
          <ac:spMkLst>
            <pc:docMk/>
            <pc:sldMk cId="699964304" sldId="269"/>
            <ac:spMk id="11" creationId="{BD02205C-B5D0-43F3-834D-60B0F8869C6B}"/>
          </ac:spMkLst>
        </pc:spChg>
        <pc:spChg chg="del">
          <ac:chgData name="Gianluca De Lucia" userId="c17c6afa25990e3a" providerId="LiveId" clId="{8C4951EA-2FD0-49B0-83C1-B5900810E309}" dt="2020-12-02T16:52:23.194" v="567" actId="478"/>
          <ac:spMkLst>
            <pc:docMk/>
            <pc:sldMk cId="699964304" sldId="269"/>
            <ac:spMk id="13" creationId="{00000000-0000-0000-0000-000000000000}"/>
          </ac:spMkLst>
        </pc:spChg>
        <pc:spChg chg="del">
          <ac:chgData name="Gianluca De Lucia" userId="c17c6afa25990e3a" providerId="LiveId" clId="{8C4951EA-2FD0-49B0-83C1-B5900810E309}" dt="2020-12-02T16:52:23.194" v="567" actId="478"/>
          <ac:spMkLst>
            <pc:docMk/>
            <pc:sldMk cId="699964304" sldId="269"/>
            <ac:spMk id="15" creationId="{00000000-0000-0000-0000-000000000000}"/>
          </ac:spMkLst>
        </pc:spChg>
        <pc:spChg chg="del">
          <ac:chgData name="Gianluca De Lucia" userId="c17c6afa25990e3a" providerId="LiveId" clId="{8C4951EA-2FD0-49B0-83C1-B5900810E309}" dt="2020-12-02T16:52:23.194" v="567" actId="478"/>
          <ac:spMkLst>
            <pc:docMk/>
            <pc:sldMk cId="699964304" sldId="269"/>
            <ac:spMk id="17" creationId="{00000000-0000-0000-0000-000000000000}"/>
          </ac:spMkLst>
        </pc:spChg>
        <pc:spChg chg="add mod">
          <ac:chgData name="Gianluca De Lucia" userId="c17c6afa25990e3a" providerId="LiveId" clId="{8C4951EA-2FD0-49B0-83C1-B5900810E309}" dt="2020-12-03T14:46:09.703" v="3961" actId="1076"/>
          <ac:spMkLst>
            <pc:docMk/>
            <pc:sldMk cId="699964304" sldId="269"/>
            <ac:spMk id="17" creationId="{8225157E-4196-4D70-B983-7D2C3783311C}"/>
          </ac:spMkLst>
        </pc:spChg>
        <pc:spChg chg="del">
          <ac:chgData name="Gianluca De Lucia" userId="c17c6afa25990e3a" providerId="LiveId" clId="{8C4951EA-2FD0-49B0-83C1-B5900810E309}" dt="2020-12-02T16:52:23.194" v="567" actId="478"/>
          <ac:spMkLst>
            <pc:docMk/>
            <pc:sldMk cId="699964304" sldId="269"/>
            <ac:spMk id="18" creationId="{00000000-0000-0000-0000-000000000000}"/>
          </ac:spMkLst>
        </pc:spChg>
        <pc:spChg chg="del">
          <ac:chgData name="Gianluca De Lucia" userId="c17c6afa25990e3a" providerId="LiveId" clId="{8C4951EA-2FD0-49B0-83C1-B5900810E309}" dt="2020-12-02T16:52:23.194" v="567" actId="478"/>
          <ac:spMkLst>
            <pc:docMk/>
            <pc:sldMk cId="699964304" sldId="269"/>
            <ac:spMk id="19" creationId="{00000000-0000-0000-0000-000000000000}"/>
          </ac:spMkLst>
        </pc:spChg>
        <pc:spChg chg="add mod">
          <ac:chgData name="Gianluca De Lucia" userId="c17c6afa25990e3a" providerId="LiveId" clId="{8C4951EA-2FD0-49B0-83C1-B5900810E309}" dt="2020-12-03T14:44:15.721" v="3944" actId="1076"/>
          <ac:spMkLst>
            <pc:docMk/>
            <pc:sldMk cId="699964304" sldId="269"/>
            <ac:spMk id="21" creationId="{D184E9A9-05D3-4107-A559-B66D4C1DD245}"/>
          </ac:spMkLst>
        </pc:spChg>
        <pc:spChg chg="add mod">
          <ac:chgData name="Gianluca De Lucia" userId="c17c6afa25990e3a" providerId="LiveId" clId="{8C4951EA-2FD0-49B0-83C1-B5900810E309}" dt="2020-12-03T14:37:52.810" v="3913" actId="1076"/>
          <ac:spMkLst>
            <pc:docMk/>
            <pc:sldMk cId="699964304" sldId="269"/>
            <ac:spMk id="23" creationId="{2EA98213-C797-4FF0-85BC-AD76C182412A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27" creationId="{ECC4FA4B-D8D1-416B-BB61-4BF577CFC0D6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28" creationId="{E6B9C290-825C-402C-BC5E-F0357A615A82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29" creationId="{843E21D0-74F4-4D77-85A6-C16B36F9BCCB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30" creationId="{A4E981D2-5C14-417B-921D-4E9D221C7D8B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32" creationId="{38A5C146-1491-4814-85AC-7CCF788B6117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33" creationId="{7893B8C5-0FE6-45A1-B1BF-B169D2C0D82E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34" creationId="{57158466-CDE2-48B1-A93D-7737672CCE09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35" creationId="{630CE751-8B01-4055-876A-A24748FF8F9E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37" creationId="{9E95CD30-8F58-40E8-9D8C-1834F1CC2201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38" creationId="{42D81A7E-3DBC-4726-878F-28B98606E8FD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39" creationId="{9E185A04-109F-4292-BA1C-79BDEFDC4C97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40" creationId="{2552227A-A12D-4DE2-8785-4AF435A98AD4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45" creationId="{BF23680B-6BFD-44AE-B456-077C33939E7F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46" creationId="{D148CACF-BF71-4F4C-BDD2-CBCD9BBCB807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47" creationId="{70D4A85C-05CA-49F0-9A33-9D4FD2C61487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48" creationId="{6381936A-BB54-4996-A39D-4501342E349E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49" creationId="{B417FC01-6A43-4A83-B58F-0A0934E53213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0" creationId="{B271D3E8-A1DF-46F8-8F9D-997007512C35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1" creationId="{D8DE2A89-90C9-455D-8A41-80FED595542B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2" creationId="{BC8B7763-8F5E-4A54-B808-FB259700CA1B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3" creationId="{791AA263-4240-45C1-B017-B1ACF239D0F3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4" creationId="{7CDEE93D-D147-443A-BBEC-9635790351E8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5" creationId="{6DBF70D4-DC66-45C5-9004-C633457CD0A1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6" creationId="{98D53020-F2B5-4BE3-821E-821753EEBAC7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7" creationId="{2E9581A4-A346-486A-A55B-473E42785846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8" creationId="{33BEC7E6-94E8-4BD4-A511-0BDE5802080E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59" creationId="{A0017F10-95A7-4A08-9E52-FDCAFA857234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64" creationId="{EF0EE70A-2F26-4D4E-BF54-106441C33C69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65" creationId="{31AAA0A1-679F-4D0D-85E7-FA833F6B2154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66" creationId="{1851B9EB-819B-41B6-9C8A-5AC53AA0D18E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67" creationId="{1A9E8330-3C7B-4A34-95D2-ABE2769BFBD1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68" creationId="{B0807AD7-C4E6-40B2-903B-873E0942DB90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69" creationId="{057FFEED-53A3-4F04-99C8-EE646266E6A9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0" creationId="{F4B67EB5-11ED-4C50-919C-59BCCE13B515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1" creationId="{51D87290-D02C-4FE7-82FA-C8975E469DF0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2" creationId="{5A005997-21DB-44AE-9A78-83CC3550D420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3" creationId="{6984C268-C1A0-4F28-B434-5D90F85CC465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4" creationId="{2431CCA2-8BD7-43E5-B861-E1D299FB5367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5" creationId="{EE1A18BA-BA6D-46C5-BD33-1A94DF3BD838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6" creationId="{FA4DC210-288F-4231-8910-014855AB06F0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7" creationId="{B3E4A515-FBC5-47B5-8770-455C60A652EB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8" creationId="{4CC038A5-4F77-4A62-AE65-D24E2D6D2778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79" creationId="{038ED329-4DFF-4338-8264-2D9F08EB981C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85" creationId="{EF32343B-5F9C-406A-8C13-8912D8B1D2A1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86" creationId="{E3A30708-A464-45FD-BEB3-BC5E9EA061DA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87" creationId="{676A54D5-C56C-42C2-82A1-0699667F8A29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88" creationId="{41AC680E-E05B-4451-AE16-656AF6CE9551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89" creationId="{30892617-83A1-491B-9A0E-9253268B1DD5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0" creationId="{9BD7148F-ABC8-40FE-8AD4-86364F3B1F84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1" creationId="{0E34CD48-38A4-4A9F-B524-9725B033C861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2" creationId="{FFE99257-A5D5-49D6-94A6-D548E9E308B3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3" creationId="{CA9A6B86-7F97-47B2-9699-8BF2F08A4386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4" creationId="{940889A5-FBBE-4C20-A2CA-4B42ADEFBC9E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5" creationId="{80B21460-B8AB-4134-854E-C74CEB36BB76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6" creationId="{B916CDF5-2089-4152-8155-B675025BE050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7" creationId="{445F1CB9-5D7A-43A2-BA6C-86D7A5DE4659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8" creationId="{7CE36AD8-129C-49B1-9DA2-01938D8A676B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99" creationId="{9E1AC9D9-DDCE-4A65-BF8C-4C487867C738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100" creationId="{88B32A9B-3BA1-4D76-BCFB-5634E4BDFE83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101" creationId="{1ED08038-5D94-4FAE-8941-BD045922DB57}"/>
          </ac:spMkLst>
        </pc:spChg>
        <pc:spChg chg="add mod">
          <ac:chgData name="Gianluca De Lucia" userId="c17c6afa25990e3a" providerId="LiveId" clId="{8C4951EA-2FD0-49B0-83C1-B5900810E309}" dt="2020-12-02T18:38:05.267" v="3395"/>
          <ac:spMkLst>
            <pc:docMk/>
            <pc:sldMk cId="699964304" sldId="269"/>
            <ac:spMk id="102" creationId="{2C8403B8-24B1-4884-90F8-C46A0C871424}"/>
          </ac:spMkLst>
        </pc:spChg>
        <pc:grpChg chg="add del mod">
          <ac:chgData name="Gianluca De Lucia" userId="c17c6afa25990e3a" providerId="LiveId" clId="{8C4951EA-2FD0-49B0-83C1-B5900810E309}" dt="2020-12-02T18:38:17.159" v="3397" actId="478"/>
          <ac:grpSpMkLst>
            <pc:docMk/>
            <pc:sldMk cId="699964304" sldId="269"/>
            <ac:grpSpMk id="24" creationId="{58FFDA3D-354B-4A14-B60A-3FC972DA6A18}"/>
          </ac:grpSpMkLst>
        </pc:grpChg>
        <pc:picChg chg="add mod">
          <ac:chgData name="Gianluca De Lucia" userId="c17c6afa25990e3a" providerId="LiveId" clId="{8C4951EA-2FD0-49B0-83C1-B5900810E309}" dt="2020-12-03T14:37:05.442" v="3873" actId="1076"/>
          <ac:picMkLst>
            <pc:docMk/>
            <pc:sldMk cId="699964304" sldId="269"/>
            <ac:picMk id="2" creationId="{1CC4EAA0-A21B-4E88-934E-7CA788B44945}"/>
          </ac:picMkLst>
        </pc:picChg>
        <pc:picChg chg="del">
          <ac:chgData name="Gianluca De Lucia" userId="c17c6afa25990e3a" providerId="LiveId" clId="{8C4951EA-2FD0-49B0-83C1-B5900810E309}" dt="2020-12-02T16:52:23.194" v="567" actId="478"/>
          <ac:picMkLst>
            <pc:docMk/>
            <pc:sldMk cId="699964304" sldId="269"/>
            <ac:picMk id="3" creationId="{00000000-0000-0000-0000-000000000000}"/>
          </ac:picMkLst>
        </pc:picChg>
        <pc:picChg chg="add del mod modCrop">
          <ac:chgData name="Gianluca De Lucia" userId="c17c6afa25990e3a" providerId="LiveId" clId="{8C4951EA-2FD0-49B0-83C1-B5900810E309}" dt="2020-12-03T14:42:55.330" v="3924" actId="21"/>
          <ac:picMkLst>
            <pc:docMk/>
            <pc:sldMk cId="699964304" sldId="269"/>
            <ac:picMk id="3" creationId="{C6E6DEB0-DA09-4B25-B44E-F2A26BB35409}"/>
          </ac:picMkLst>
        </pc:picChg>
        <pc:picChg chg="add del mod">
          <ac:chgData name="Gianluca De Lucia" userId="c17c6afa25990e3a" providerId="LiveId" clId="{8C4951EA-2FD0-49B0-83C1-B5900810E309}" dt="2020-12-03T14:30:56.502" v="3595" actId="478"/>
          <ac:picMkLst>
            <pc:docMk/>
            <pc:sldMk cId="699964304" sldId="269"/>
            <ac:picMk id="5" creationId="{4BCDE784-D797-438A-98B4-662D319184B8}"/>
          </ac:picMkLst>
        </pc:picChg>
        <pc:picChg chg="add del mod">
          <ac:chgData name="Gianluca De Lucia" userId="c17c6afa25990e3a" providerId="LiveId" clId="{8C4951EA-2FD0-49B0-83C1-B5900810E309}" dt="2020-12-03T14:42:55.330" v="3924" actId="21"/>
          <ac:picMkLst>
            <pc:docMk/>
            <pc:sldMk cId="699964304" sldId="269"/>
            <ac:picMk id="6" creationId="{D7FDAD8B-C05E-4A3F-8D72-CCF7799AE8A3}"/>
          </ac:picMkLst>
        </pc:picChg>
        <pc:picChg chg="del">
          <ac:chgData name="Gianluca De Lucia" userId="c17c6afa25990e3a" providerId="LiveId" clId="{8C4951EA-2FD0-49B0-83C1-B5900810E309}" dt="2020-12-02T16:52:23.194" v="567" actId="478"/>
          <ac:picMkLst>
            <pc:docMk/>
            <pc:sldMk cId="699964304" sldId="269"/>
            <ac:picMk id="10" creationId="{00000000-0000-0000-0000-000000000000}"/>
          </ac:picMkLst>
        </pc:picChg>
        <pc:picChg chg="add del mod">
          <ac:chgData name="Gianluca De Lucia" userId="c17c6afa25990e3a" providerId="LiveId" clId="{8C4951EA-2FD0-49B0-83C1-B5900810E309}" dt="2020-12-03T14:42:55.330" v="3924" actId="21"/>
          <ac:picMkLst>
            <pc:docMk/>
            <pc:sldMk cId="699964304" sldId="269"/>
            <ac:picMk id="10" creationId="{76E758EB-55E8-48B5-A93C-3C8C0AA99D34}"/>
          </ac:picMkLst>
        </pc:picChg>
        <pc:picChg chg="del">
          <ac:chgData name="Gianluca De Lucia" userId="c17c6afa25990e3a" providerId="LiveId" clId="{8C4951EA-2FD0-49B0-83C1-B5900810E309}" dt="2020-12-02T16:52:23.194" v="567" actId="478"/>
          <ac:picMkLst>
            <pc:docMk/>
            <pc:sldMk cId="699964304" sldId="269"/>
            <ac:picMk id="11" creationId="{00000000-0000-0000-0000-000000000000}"/>
          </ac:picMkLst>
        </pc:picChg>
        <pc:picChg chg="del">
          <ac:chgData name="Gianluca De Lucia" userId="c17c6afa25990e3a" providerId="LiveId" clId="{8C4951EA-2FD0-49B0-83C1-B5900810E309}" dt="2020-12-02T16:52:23.194" v="567" actId="478"/>
          <ac:picMkLst>
            <pc:docMk/>
            <pc:sldMk cId="699964304" sldId="269"/>
            <ac:picMk id="12" creationId="{00000000-0000-0000-0000-000000000000}"/>
          </ac:picMkLst>
        </pc:picChg>
        <pc:picChg chg="del">
          <ac:chgData name="Gianluca De Lucia" userId="c17c6afa25990e3a" providerId="LiveId" clId="{8C4951EA-2FD0-49B0-83C1-B5900810E309}" dt="2020-12-02T16:52:23.194" v="567" actId="478"/>
          <ac:picMkLst>
            <pc:docMk/>
            <pc:sldMk cId="699964304" sldId="269"/>
            <ac:picMk id="14" creationId="{00000000-0000-0000-0000-000000000000}"/>
          </ac:picMkLst>
        </pc:picChg>
        <pc:picChg chg="add mod">
          <ac:chgData name="Gianluca De Lucia" userId="c17c6afa25990e3a" providerId="LiveId" clId="{8C4951EA-2FD0-49B0-83C1-B5900810E309}" dt="2020-12-03T14:44:26.945" v="3949" actId="1076"/>
          <ac:picMkLst>
            <pc:docMk/>
            <pc:sldMk cId="699964304" sldId="269"/>
            <ac:picMk id="20" creationId="{8C9AE350-4BA6-46D9-929E-DA969F0560E4}"/>
          </ac:picMkLst>
        </pc:picChg>
        <pc:picChg chg="add mod">
          <ac:chgData name="Gianluca De Lucia" userId="c17c6afa25990e3a" providerId="LiveId" clId="{8C4951EA-2FD0-49B0-83C1-B5900810E309}" dt="2020-12-03T14:37:53.839" v="3914" actId="1076"/>
          <ac:picMkLst>
            <pc:docMk/>
            <pc:sldMk cId="699964304" sldId="269"/>
            <ac:picMk id="22" creationId="{ADDAB6C3-090D-467B-9861-9277209A0116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25" creationId="{30A93B18-5644-4B24-AF55-9B42833AC854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26" creationId="{CF43954A-7751-4C00-A7B1-AB6F590D3EAC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31" creationId="{57E62EDC-AD91-4F69-A033-8BD34EAFC779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36" creationId="{0D3B03DF-602F-4F1B-B85A-423E30B1372C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41" creationId="{16BCD232-AA29-41E7-AB3E-C104ED79C055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42" creationId="{CCA4A46C-6A6C-41D2-AE66-F545B99ABAA6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43" creationId="{7BD11C56-0655-43AF-B7A8-70750CC41310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44" creationId="{54587C4F-1174-4E78-959D-AD73A5F5229E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60" creationId="{419D601E-B595-4916-94EB-2A218C734266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61" creationId="{D1C3AD9A-CCA2-48C5-A74B-1469BBBBF91B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62" creationId="{5C1ED1D8-AAA5-4A5D-9838-612A96016D52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63" creationId="{02BA6D5B-BC89-4A6B-AA9D-2B7397793161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80" creationId="{C67A8CE3-563F-4502-AB31-67D93DF0AD54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81" creationId="{C364BB44-4A2E-48E3-8B9F-C7B1CF2A5176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82" creationId="{712D4BAC-19E6-409B-89E2-17CFFA8404F0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83" creationId="{A7A9A37F-14B9-4C96-93CB-C52B4CC2D9DE}"/>
          </ac:picMkLst>
        </pc:picChg>
        <pc:picChg chg="add mod">
          <ac:chgData name="Gianluca De Lucia" userId="c17c6afa25990e3a" providerId="LiveId" clId="{8C4951EA-2FD0-49B0-83C1-B5900810E309}" dt="2020-12-02T18:38:05.267" v="3395"/>
          <ac:picMkLst>
            <pc:docMk/>
            <pc:sldMk cId="699964304" sldId="269"/>
            <ac:picMk id="84" creationId="{B1AA7001-11CC-43F8-A26C-D77D92C7D256}"/>
          </ac:picMkLst>
        </pc:picChg>
      </pc:sldChg>
      <pc:sldChg chg="addSp delSp modSp mod delAnim">
        <pc:chgData name="Gianluca De Lucia" userId="c17c6afa25990e3a" providerId="LiveId" clId="{8C4951EA-2FD0-49B0-83C1-B5900810E309}" dt="2020-12-03T14:15:18.248" v="3467" actId="20577"/>
        <pc:sldMkLst>
          <pc:docMk/>
          <pc:sldMk cId="1591832854" sldId="271"/>
        </pc:sldMkLst>
        <pc:spChg chg="del">
          <ac:chgData name="Gianluca De Lucia" userId="c17c6afa25990e3a" providerId="LiveId" clId="{8C4951EA-2FD0-49B0-83C1-B5900810E309}" dt="2020-12-02T16:52:11.391" v="566" actId="478"/>
          <ac:spMkLst>
            <pc:docMk/>
            <pc:sldMk cId="1591832854" sldId="271"/>
            <ac:spMk id="2" creationId="{00000000-0000-0000-0000-000000000000}"/>
          </ac:spMkLst>
        </pc:spChg>
        <pc:spChg chg="del">
          <ac:chgData name="Gianluca De Lucia" userId="c17c6afa25990e3a" providerId="LiveId" clId="{8C4951EA-2FD0-49B0-83C1-B5900810E309}" dt="2020-12-02T16:52:11.391" v="566" actId="478"/>
          <ac:spMkLst>
            <pc:docMk/>
            <pc:sldMk cId="1591832854" sldId="271"/>
            <ac:spMk id="3" creationId="{00000000-0000-0000-0000-000000000000}"/>
          </ac:spMkLst>
        </pc:spChg>
        <pc:spChg chg="del">
          <ac:chgData name="Gianluca De Lucia" userId="c17c6afa25990e3a" providerId="LiveId" clId="{8C4951EA-2FD0-49B0-83C1-B5900810E309}" dt="2020-12-02T16:52:11.391" v="566" actId="478"/>
          <ac:spMkLst>
            <pc:docMk/>
            <pc:sldMk cId="1591832854" sldId="271"/>
            <ac:spMk id="11" creationId="{00000000-0000-0000-0000-000000000000}"/>
          </ac:spMkLst>
        </pc:spChg>
        <pc:spChg chg="add mod">
          <ac:chgData name="Gianluca De Lucia" userId="c17c6afa25990e3a" providerId="LiveId" clId="{8C4951EA-2FD0-49B0-83C1-B5900810E309}" dt="2020-12-03T14:15:18.248" v="3467" actId="20577"/>
          <ac:spMkLst>
            <pc:docMk/>
            <pc:sldMk cId="1591832854" sldId="271"/>
            <ac:spMk id="12" creationId="{9DC1E1F7-790F-4C8F-908E-17D6A4A603E1}"/>
          </ac:spMkLst>
        </pc:spChg>
        <pc:picChg chg="add del">
          <ac:chgData name="Gianluca De Lucia" userId="c17c6afa25990e3a" providerId="LiveId" clId="{8C4951EA-2FD0-49B0-83C1-B5900810E309}" dt="2020-12-02T16:59:00.563" v="647" actId="21"/>
          <ac:picMkLst>
            <pc:docMk/>
            <pc:sldMk cId="1591832854" sldId="271"/>
            <ac:picMk id="4" creationId="{7FD5A236-9106-4306-A79E-AA171EE89A08}"/>
          </ac:picMkLst>
        </pc:picChg>
        <pc:picChg chg="del">
          <ac:chgData name="Gianluca De Lucia" userId="c17c6afa25990e3a" providerId="LiveId" clId="{8C4951EA-2FD0-49B0-83C1-B5900810E309}" dt="2020-12-02T16:52:11.391" v="566" actId="478"/>
          <ac:picMkLst>
            <pc:docMk/>
            <pc:sldMk cId="1591832854" sldId="271"/>
            <ac:picMk id="6" creationId="{00000000-0000-0000-0000-000000000000}"/>
          </ac:picMkLst>
        </pc:picChg>
        <pc:picChg chg="del">
          <ac:chgData name="Gianluca De Lucia" userId="c17c6afa25990e3a" providerId="LiveId" clId="{8C4951EA-2FD0-49B0-83C1-B5900810E309}" dt="2020-12-02T16:52:11.391" v="566" actId="478"/>
          <ac:picMkLst>
            <pc:docMk/>
            <pc:sldMk cId="1591832854" sldId="271"/>
            <ac:picMk id="10" creationId="{00000000-0000-0000-0000-000000000000}"/>
          </ac:picMkLst>
        </pc:picChg>
        <pc:picChg chg="add mod">
          <ac:chgData name="Gianluca De Lucia" userId="c17c6afa25990e3a" providerId="LiveId" clId="{8C4951EA-2FD0-49B0-83C1-B5900810E309}" dt="2020-12-02T17:56:58.399" v="2569" actId="1076"/>
          <ac:picMkLst>
            <pc:docMk/>
            <pc:sldMk cId="1591832854" sldId="271"/>
            <ac:picMk id="13" creationId="{5EDA320C-8C60-4849-804D-4526639BB9D2}"/>
          </ac:picMkLst>
        </pc:picChg>
      </pc:sldChg>
      <pc:sldChg chg="addSp delSp modSp mod">
        <pc:chgData name="Gianluca De Lucia" userId="c17c6afa25990e3a" providerId="LiveId" clId="{8C4951EA-2FD0-49B0-83C1-B5900810E309}" dt="2020-12-03T14:49:04.827" v="3987" actId="1076"/>
        <pc:sldMkLst>
          <pc:docMk/>
          <pc:sldMk cId="990724036" sldId="273"/>
        </pc:sldMkLst>
        <pc:spChg chg="add mod">
          <ac:chgData name="Gianluca De Lucia" userId="c17c6afa25990e3a" providerId="LiveId" clId="{8C4951EA-2FD0-49B0-83C1-B5900810E309}" dt="2020-12-02T18:06:57.055" v="2890" actId="20577"/>
          <ac:spMkLst>
            <pc:docMk/>
            <pc:sldMk cId="990724036" sldId="273"/>
            <ac:spMk id="2" creationId="{FDB0620B-FBD2-432A-9480-EAFADC8169F1}"/>
          </ac:spMkLst>
        </pc:spChg>
        <pc:spChg chg="add mod">
          <ac:chgData name="Gianluca De Lucia" userId="c17c6afa25990e3a" providerId="LiveId" clId="{8C4951EA-2FD0-49B0-83C1-B5900810E309}" dt="2020-12-03T14:49:04.827" v="3987" actId="1076"/>
          <ac:spMkLst>
            <pc:docMk/>
            <pc:sldMk cId="990724036" sldId="273"/>
            <ac:spMk id="10" creationId="{4770E194-3C20-403F-AD9B-C9F6A5A579DA}"/>
          </ac:spMkLst>
        </pc:spChg>
        <pc:graphicFrameChg chg="add del mod modGraphic">
          <ac:chgData name="Gianluca De Lucia" userId="c17c6afa25990e3a" providerId="LiveId" clId="{8C4951EA-2FD0-49B0-83C1-B5900810E309}" dt="2020-12-02T18:13:26.208" v="2978"/>
          <ac:graphicFrameMkLst>
            <pc:docMk/>
            <pc:sldMk cId="990724036" sldId="273"/>
            <ac:graphicFrameMk id="10" creationId="{6AB8DF63-5A23-4FD7-B369-A54F351CEE9C}"/>
          </ac:graphicFrameMkLst>
        </pc:graphicFrameChg>
        <pc:picChg chg="add del">
          <ac:chgData name="Gianluca De Lucia" userId="c17c6afa25990e3a" providerId="LiveId" clId="{8C4951EA-2FD0-49B0-83C1-B5900810E309}" dt="2020-12-02T18:12:34.872" v="2953"/>
          <ac:picMkLst>
            <pc:docMk/>
            <pc:sldMk cId="990724036" sldId="273"/>
            <ac:picMk id="3" creationId="{7E1B9AE2-42CB-405E-8FF7-D3CC706FC5A7}"/>
          </ac:picMkLst>
        </pc:picChg>
        <pc:picChg chg="add del">
          <ac:chgData name="Gianluca De Lucia" userId="c17c6afa25990e3a" providerId="LiveId" clId="{8C4951EA-2FD0-49B0-83C1-B5900810E309}" dt="2020-12-02T18:12:41.826" v="2955" actId="21"/>
          <ac:picMkLst>
            <pc:docMk/>
            <pc:sldMk cId="990724036" sldId="273"/>
            <ac:picMk id="4" creationId="{19A968CA-138E-4FA6-8897-0AA5F8FDED81}"/>
          </ac:picMkLst>
        </pc:picChg>
      </pc:sldChg>
      <pc:sldChg chg="addSp delSp modSp mod delAnim">
        <pc:chgData name="Gianluca De Lucia" userId="c17c6afa25990e3a" providerId="LiveId" clId="{8C4951EA-2FD0-49B0-83C1-B5900810E309}" dt="2020-12-03T14:48:35.292" v="3983" actId="22"/>
        <pc:sldMkLst>
          <pc:docMk/>
          <pc:sldMk cId="3028247953" sldId="275"/>
        </pc:sldMkLst>
        <pc:spChg chg="add">
          <ac:chgData name="Gianluca De Lucia" userId="c17c6afa25990e3a" providerId="LiveId" clId="{8C4951EA-2FD0-49B0-83C1-B5900810E309}" dt="2020-12-03T14:48:35.292" v="3983" actId="22"/>
          <ac:spMkLst>
            <pc:docMk/>
            <pc:sldMk cId="3028247953" sldId="275"/>
            <ac:spMk id="10" creationId="{DC29BBC0-8B5F-43E8-9BB3-AC65F5EEE8FD}"/>
          </ac:spMkLst>
        </pc:spChg>
        <pc:spChg chg="del">
          <ac:chgData name="Gianluca De Lucia" userId="c17c6afa25990e3a" providerId="LiveId" clId="{8C4951EA-2FD0-49B0-83C1-B5900810E309}" dt="2020-12-02T16:52:32.539" v="568" actId="478"/>
          <ac:spMkLst>
            <pc:docMk/>
            <pc:sldMk cId="3028247953" sldId="275"/>
            <ac:spMk id="11" creationId="{00000000-0000-0000-0000-000000000000}"/>
          </ac:spMkLst>
        </pc:spChg>
        <pc:spChg chg="del">
          <ac:chgData name="Gianluca De Lucia" userId="c17c6afa25990e3a" providerId="LiveId" clId="{8C4951EA-2FD0-49B0-83C1-B5900810E309}" dt="2020-12-02T16:52:32.539" v="568" actId="478"/>
          <ac:spMkLst>
            <pc:docMk/>
            <pc:sldMk cId="3028247953" sldId="275"/>
            <ac:spMk id="14" creationId="{00000000-0000-0000-0000-000000000000}"/>
          </ac:spMkLst>
        </pc:spChg>
        <pc:graphicFrameChg chg="del">
          <ac:chgData name="Gianluca De Lucia" userId="c17c6afa25990e3a" providerId="LiveId" clId="{8C4951EA-2FD0-49B0-83C1-B5900810E309}" dt="2020-12-02T16:52:32.539" v="568" actId="478"/>
          <ac:graphicFrameMkLst>
            <pc:docMk/>
            <pc:sldMk cId="3028247953" sldId="275"/>
            <ac:graphicFrameMk id="10" creationId="{00000000-0000-0000-0000-000000000000}"/>
          </ac:graphicFrameMkLst>
        </pc:graphicFrameChg>
        <pc:graphicFrameChg chg="add del mod">
          <ac:chgData name="Gianluca De Lucia" userId="c17c6afa25990e3a" providerId="LiveId" clId="{8C4951EA-2FD0-49B0-83C1-B5900810E309}" dt="2020-12-02T18:06:26.980" v="2859" actId="21"/>
          <ac:graphicFrameMkLst>
            <pc:docMk/>
            <pc:sldMk cId="3028247953" sldId="275"/>
            <ac:graphicFrameMk id="12" creationId="{DCDF558C-A7E3-4D32-9270-40F58619E589}"/>
          </ac:graphicFrameMkLst>
        </pc:graphicFrameChg>
        <pc:graphicFrameChg chg="del">
          <ac:chgData name="Gianluca De Lucia" userId="c17c6afa25990e3a" providerId="LiveId" clId="{8C4951EA-2FD0-49B0-83C1-B5900810E309}" dt="2020-12-02T16:52:32.539" v="568" actId="478"/>
          <ac:graphicFrameMkLst>
            <pc:docMk/>
            <pc:sldMk cId="3028247953" sldId="275"/>
            <ac:graphicFrameMk id="13" creationId="{00000000-0000-0000-0000-000000000000}"/>
          </ac:graphicFrameMkLst>
        </pc:graphicFrameChg>
        <pc:picChg chg="add del">
          <ac:chgData name="Gianluca De Lucia" userId="c17c6afa25990e3a" providerId="LiveId" clId="{8C4951EA-2FD0-49B0-83C1-B5900810E309}" dt="2020-12-02T18:13:31.747" v="2981" actId="21"/>
          <ac:picMkLst>
            <pc:docMk/>
            <pc:sldMk cId="3028247953" sldId="275"/>
            <ac:picMk id="2" creationId="{7CAFA4E2-8E10-42E9-A085-C79895E6A6ED}"/>
          </ac:picMkLst>
        </pc:picChg>
        <pc:picChg chg="add mod">
          <ac:chgData name="Gianluca De Lucia" userId="c17c6afa25990e3a" providerId="LiveId" clId="{8C4951EA-2FD0-49B0-83C1-B5900810E309}" dt="2020-12-02T18:15:27.804" v="2984" actId="1076"/>
          <ac:picMkLst>
            <pc:docMk/>
            <pc:sldMk cId="3028247953" sldId="275"/>
            <ac:picMk id="3" creationId="{D2CB0CB6-EAA6-4C9D-979B-1046ABD213D5}"/>
          </ac:picMkLst>
        </pc:picChg>
        <pc:picChg chg="add del mod">
          <ac:chgData name="Gianluca De Lucia" userId="c17c6afa25990e3a" providerId="LiveId" clId="{8C4951EA-2FD0-49B0-83C1-B5900810E309}" dt="2020-12-02T18:06:26.980" v="2859" actId="21"/>
          <ac:picMkLst>
            <pc:docMk/>
            <pc:sldMk cId="3028247953" sldId="275"/>
            <ac:picMk id="15" creationId="{F8ADBC46-BDD8-44F5-A555-2CBD9AF9CE70}"/>
          </ac:picMkLst>
        </pc:picChg>
        <pc:picChg chg="add mod">
          <ac:chgData name="Gianluca De Lucia" userId="c17c6afa25990e3a" providerId="LiveId" clId="{8C4951EA-2FD0-49B0-83C1-B5900810E309}" dt="2020-12-03T14:48:23.344" v="3982" actId="1076"/>
          <ac:picMkLst>
            <pc:docMk/>
            <pc:sldMk cId="3028247953" sldId="275"/>
            <ac:picMk id="16" creationId="{E8A68842-EEB2-48E2-A627-C1B09DE71253}"/>
          </ac:picMkLst>
        </pc:picChg>
        <pc:picChg chg="add mod">
          <ac:chgData name="Gianluca De Lucia" userId="c17c6afa25990e3a" providerId="LiveId" clId="{8C4951EA-2FD0-49B0-83C1-B5900810E309}" dt="2020-12-02T18:15:37.256" v="2986" actId="1076"/>
          <ac:picMkLst>
            <pc:docMk/>
            <pc:sldMk cId="3028247953" sldId="275"/>
            <ac:picMk id="17" creationId="{5A943817-B512-4CC8-A73D-9AB1E46EB0FA}"/>
          </ac:picMkLst>
        </pc:picChg>
      </pc:sldChg>
      <pc:sldChg chg="modSp mod">
        <pc:chgData name="Gianluca De Lucia" userId="c17c6afa25990e3a" providerId="LiveId" clId="{8C4951EA-2FD0-49B0-83C1-B5900810E309}" dt="2020-12-02T16:20:20.947" v="3" actId="20577"/>
        <pc:sldMkLst>
          <pc:docMk/>
          <pc:sldMk cId="2167587401" sldId="277"/>
        </pc:sldMkLst>
        <pc:spChg chg="mod">
          <ac:chgData name="Gianluca De Lucia" userId="c17c6afa25990e3a" providerId="LiveId" clId="{8C4951EA-2FD0-49B0-83C1-B5900810E309}" dt="2020-12-02T16:20:20.947" v="3" actId="20577"/>
          <ac:spMkLst>
            <pc:docMk/>
            <pc:sldMk cId="2167587401" sldId="277"/>
            <ac:spMk id="5" creationId="{CCB02080-266B-4D4D-9727-D880FBB69071}"/>
          </ac:spMkLst>
        </pc:spChg>
      </pc:sldChg>
      <pc:sldChg chg="modSp mod">
        <pc:chgData name="Gianluca De Lucia" userId="c17c6afa25990e3a" providerId="LiveId" clId="{8C4951EA-2FD0-49B0-83C1-B5900810E309}" dt="2020-12-02T16:36:04.090" v="402" actId="20577"/>
        <pc:sldMkLst>
          <pc:docMk/>
          <pc:sldMk cId="2379268809" sldId="279"/>
        </pc:sldMkLst>
        <pc:spChg chg="mod">
          <ac:chgData name="Gianluca De Lucia" userId="c17c6afa25990e3a" providerId="LiveId" clId="{8C4951EA-2FD0-49B0-83C1-B5900810E309}" dt="2020-12-02T16:36:04.090" v="402" actId="20577"/>
          <ac:spMkLst>
            <pc:docMk/>
            <pc:sldMk cId="2379268809" sldId="279"/>
            <ac:spMk id="5" creationId="{A72FD699-CD7C-46D3-87CA-619AF6CBA82A}"/>
          </ac:spMkLst>
        </pc:spChg>
        <pc:spChg chg="mod">
          <ac:chgData name="Gianluca De Lucia" userId="c17c6afa25990e3a" providerId="LiveId" clId="{8C4951EA-2FD0-49B0-83C1-B5900810E309}" dt="2020-12-02T16:35:35.738" v="398" actId="115"/>
          <ac:spMkLst>
            <pc:docMk/>
            <pc:sldMk cId="2379268809" sldId="279"/>
            <ac:spMk id="7" creationId="{00000000-0000-0000-0000-000000000000}"/>
          </ac:spMkLst>
        </pc:spChg>
      </pc:sldChg>
      <pc:sldChg chg="addSp delSp modSp mod">
        <pc:chgData name="Gianluca De Lucia" userId="c17c6afa25990e3a" providerId="LiveId" clId="{8C4951EA-2FD0-49B0-83C1-B5900810E309}" dt="2020-12-03T14:17:38.124" v="3469" actId="1076"/>
        <pc:sldMkLst>
          <pc:docMk/>
          <pc:sldMk cId="1981489187" sldId="280"/>
        </pc:sldMkLst>
        <pc:spChg chg="add mod">
          <ac:chgData name="Gianluca De Lucia" userId="c17c6afa25990e3a" providerId="LiveId" clId="{8C4951EA-2FD0-49B0-83C1-B5900810E309}" dt="2020-12-02T18:39:47.777" v="3409" actId="1076"/>
          <ac:spMkLst>
            <pc:docMk/>
            <pc:sldMk cId="1981489187" sldId="280"/>
            <ac:spMk id="3" creationId="{EB76231D-F3C6-49DD-AE02-6D2C1B905B5E}"/>
          </ac:spMkLst>
        </pc:spChg>
        <pc:spChg chg="add del mod">
          <ac:chgData name="Gianluca De Lucia" userId="c17c6afa25990e3a" providerId="LiveId" clId="{8C4951EA-2FD0-49B0-83C1-B5900810E309}" dt="2020-12-02T18:37:14.515" v="3391" actId="21"/>
          <ac:spMkLst>
            <pc:docMk/>
            <pc:sldMk cId="1981489187" sldId="280"/>
            <ac:spMk id="11" creationId="{E7712754-829A-4C7B-9EDA-144B2EF2BCBC}"/>
          </ac:spMkLst>
        </pc:spChg>
        <pc:picChg chg="add del">
          <ac:chgData name="Gianluca De Lucia" userId="c17c6afa25990e3a" providerId="LiveId" clId="{8C4951EA-2FD0-49B0-83C1-B5900810E309}" dt="2020-12-02T18:04:44.562" v="2821"/>
          <ac:picMkLst>
            <pc:docMk/>
            <pc:sldMk cId="1981489187" sldId="280"/>
            <ac:picMk id="2" creationId="{7F861E34-D68E-4897-9AF7-4198FFED9C9A}"/>
          </ac:picMkLst>
        </pc:picChg>
        <pc:picChg chg="add del mod">
          <ac:chgData name="Gianluca De Lucia" userId="c17c6afa25990e3a" providerId="LiveId" clId="{8C4951EA-2FD0-49B0-83C1-B5900810E309}" dt="2020-12-02T18:37:14.515" v="3391" actId="21"/>
          <ac:picMkLst>
            <pc:docMk/>
            <pc:sldMk cId="1981489187" sldId="280"/>
            <ac:picMk id="10" creationId="{30EE223C-D237-452C-9833-7E9B879C4902}"/>
          </ac:picMkLst>
        </pc:picChg>
        <pc:picChg chg="add mod">
          <ac:chgData name="Gianluca De Lucia" userId="c17c6afa25990e3a" providerId="LiveId" clId="{8C4951EA-2FD0-49B0-83C1-B5900810E309}" dt="2020-12-03T14:17:38.124" v="3469" actId="1076"/>
          <ac:picMkLst>
            <pc:docMk/>
            <pc:sldMk cId="1981489187" sldId="280"/>
            <ac:picMk id="12" creationId="{28D95F01-5B82-4B86-ACFE-64D892DE988C}"/>
          </ac:picMkLst>
        </pc:picChg>
      </pc:sldChg>
      <pc:sldChg chg="addSp delSp modSp mod">
        <pc:chgData name="Gianluca De Lucia" userId="c17c6afa25990e3a" providerId="LiveId" clId="{8C4951EA-2FD0-49B0-83C1-B5900810E309}" dt="2020-12-03T14:52:48.911" v="4012" actId="1076"/>
        <pc:sldMkLst>
          <pc:docMk/>
          <pc:sldMk cId="3928200562" sldId="283"/>
        </pc:sldMkLst>
        <pc:spChg chg="add mod">
          <ac:chgData name="Gianluca De Lucia" userId="c17c6afa25990e3a" providerId="LiveId" clId="{8C4951EA-2FD0-49B0-83C1-B5900810E309}" dt="2020-12-03T14:50:32.699" v="3996" actId="1076"/>
          <ac:spMkLst>
            <pc:docMk/>
            <pc:sldMk cId="3928200562" sldId="283"/>
            <ac:spMk id="3" creationId="{1E7BF849-5CF1-4AF5-A652-9892CD5B1159}"/>
          </ac:spMkLst>
        </pc:spChg>
        <pc:spChg chg="add mod">
          <ac:chgData name="Gianluca De Lucia" userId="c17c6afa25990e3a" providerId="LiveId" clId="{8C4951EA-2FD0-49B0-83C1-B5900810E309}" dt="2020-12-03T14:50:54.335" v="4002" actId="1076"/>
          <ac:spMkLst>
            <pc:docMk/>
            <pc:sldMk cId="3928200562" sldId="283"/>
            <ac:spMk id="4" creationId="{555AF53D-CD1F-4B81-8622-59272658BAF7}"/>
          </ac:spMkLst>
        </pc:spChg>
        <pc:spChg chg="add mod">
          <ac:chgData name="Gianluca De Lucia" userId="c17c6afa25990e3a" providerId="LiveId" clId="{8C4951EA-2FD0-49B0-83C1-B5900810E309}" dt="2020-12-03T14:50:30.080" v="3995" actId="1076"/>
          <ac:spMkLst>
            <pc:docMk/>
            <pc:sldMk cId="3928200562" sldId="283"/>
            <ac:spMk id="20" creationId="{86285F16-607F-4AD1-B8DE-0E7E2BCC5DFA}"/>
          </ac:spMkLst>
        </pc:spChg>
        <pc:spChg chg="add mod">
          <ac:chgData name="Gianluca De Lucia" userId="c17c6afa25990e3a" providerId="LiveId" clId="{8C4951EA-2FD0-49B0-83C1-B5900810E309}" dt="2020-12-03T14:50:51.387" v="4001" actId="1076"/>
          <ac:spMkLst>
            <pc:docMk/>
            <pc:sldMk cId="3928200562" sldId="283"/>
            <ac:spMk id="21" creationId="{634CDCB5-2ECA-4F61-9D96-15A10E645915}"/>
          </ac:spMkLst>
        </pc:spChg>
        <pc:spChg chg="add mod">
          <ac:chgData name="Gianluca De Lucia" userId="c17c6afa25990e3a" providerId="LiveId" clId="{8C4951EA-2FD0-49B0-83C1-B5900810E309}" dt="2020-12-03T14:52:17.477" v="4007" actId="1076"/>
          <ac:spMkLst>
            <pc:docMk/>
            <pc:sldMk cId="3928200562" sldId="283"/>
            <ac:spMk id="22" creationId="{551DF9F0-72AD-4720-BB58-038063F1B7BD}"/>
          </ac:spMkLst>
        </pc:spChg>
        <pc:spChg chg="add mod">
          <ac:chgData name="Gianluca De Lucia" userId="c17c6afa25990e3a" providerId="LiveId" clId="{8C4951EA-2FD0-49B0-83C1-B5900810E309}" dt="2020-12-03T14:52:48.911" v="4012" actId="1076"/>
          <ac:spMkLst>
            <pc:docMk/>
            <pc:sldMk cId="3928200562" sldId="283"/>
            <ac:spMk id="23" creationId="{E924156E-B791-4A76-A7D1-959AE4F2AEB5}"/>
          </ac:spMkLst>
        </pc:spChg>
        <pc:grpChg chg="add mod">
          <ac:chgData name="Gianluca De Lucia" userId="c17c6afa25990e3a" providerId="LiveId" clId="{8C4951EA-2FD0-49B0-83C1-B5900810E309}" dt="2020-12-02T18:10:34.066" v="2936" actId="1076"/>
          <ac:grpSpMkLst>
            <pc:docMk/>
            <pc:sldMk cId="3928200562" sldId="283"/>
            <ac:grpSpMk id="11" creationId="{FD260316-B224-47A7-8E14-AC5F039F2D65}"/>
          </ac:grpSpMkLst>
        </pc:grpChg>
        <pc:grpChg chg="add mod">
          <ac:chgData name="Gianluca De Lucia" userId="c17c6afa25990e3a" providerId="LiveId" clId="{8C4951EA-2FD0-49B0-83C1-B5900810E309}" dt="2020-12-02T18:10:34.066" v="2936" actId="1076"/>
          <ac:grpSpMkLst>
            <pc:docMk/>
            <pc:sldMk cId="3928200562" sldId="283"/>
            <ac:grpSpMk id="14" creationId="{7FF916BD-1A61-4428-A447-A51A1CB8A56E}"/>
          </ac:grpSpMkLst>
        </pc:grpChg>
        <pc:picChg chg="add del mod">
          <ac:chgData name="Gianluca De Lucia" userId="c17c6afa25990e3a" providerId="LiveId" clId="{8C4951EA-2FD0-49B0-83C1-B5900810E309}" dt="2020-12-02T18:30:36.771" v="3310" actId="478"/>
          <ac:picMkLst>
            <pc:docMk/>
            <pc:sldMk cId="3928200562" sldId="283"/>
            <ac:picMk id="2" creationId="{5314FE0F-88A0-4C3D-AFCB-ACAEB116BA7D}"/>
          </ac:picMkLst>
        </pc:picChg>
        <pc:picChg chg="add del mod">
          <ac:chgData name="Gianluca De Lucia" userId="c17c6afa25990e3a" providerId="LiveId" clId="{8C4951EA-2FD0-49B0-83C1-B5900810E309}" dt="2020-12-02T18:08:38.376" v="2916" actId="21"/>
          <ac:picMkLst>
            <pc:docMk/>
            <pc:sldMk cId="3928200562" sldId="283"/>
            <ac:picMk id="5" creationId="{6466EDD9-1B4A-42BE-AB30-2BB016FEAF89}"/>
          </ac:picMkLst>
        </pc:picChg>
        <pc:picChg chg="add del mod">
          <ac:chgData name="Gianluca De Lucia" userId="c17c6afa25990e3a" providerId="LiveId" clId="{8C4951EA-2FD0-49B0-83C1-B5900810E309}" dt="2020-12-02T18:33:26.977" v="3360" actId="478"/>
          <ac:picMkLst>
            <pc:docMk/>
            <pc:sldMk cId="3928200562" sldId="283"/>
            <ac:picMk id="6" creationId="{71DA535A-B69E-471E-A344-27A8E694100E}"/>
          </ac:picMkLst>
        </pc:picChg>
        <pc:picChg chg="add del mod">
          <ac:chgData name="Gianluca De Lucia" userId="c17c6afa25990e3a" providerId="LiveId" clId="{8C4951EA-2FD0-49B0-83C1-B5900810E309}" dt="2020-12-02T18:33:18.737" v="3357" actId="478"/>
          <ac:picMkLst>
            <pc:docMk/>
            <pc:sldMk cId="3928200562" sldId="283"/>
            <ac:picMk id="10" creationId="{5EEF3BEF-0CB1-4979-91D5-E111C037F957}"/>
          </ac:picMkLst>
        </pc:picChg>
        <pc:picChg chg="mod">
          <ac:chgData name="Gianluca De Lucia" userId="c17c6afa25990e3a" providerId="LiveId" clId="{8C4951EA-2FD0-49B0-83C1-B5900810E309}" dt="2020-12-02T18:10:09.909" v="2926"/>
          <ac:picMkLst>
            <pc:docMk/>
            <pc:sldMk cId="3928200562" sldId="283"/>
            <ac:picMk id="12" creationId="{E97DCC81-7D29-4810-9997-47A30EF902A1}"/>
          </ac:picMkLst>
        </pc:picChg>
        <pc:picChg chg="mod">
          <ac:chgData name="Gianluca De Lucia" userId="c17c6afa25990e3a" providerId="LiveId" clId="{8C4951EA-2FD0-49B0-83C1-B5900810E309}" dt="2020-12-02T18:10:09.909" v="2926"/>
          <ac:picMkLst>
            <pc:docMk/>
            <pc:sldMk cId="3928200562" sldId="283"/>
            <ac:picMk id="13" creationId="{9C60AC47-8C32-4A28-96A0-936D02AA4862}"/>
          </ac:picMkLst>
        </pc:picChg>
        <pc:picChg chg="mod">
          <ac:chgData name="Gianluca De Lucia" userId="c17c6afa25990e3a" providerId="LiveId" clId="{8C4951EA-2FD0-49B0-83C1-B5900810E309}" dt="2020-12-02T18:10:09.909" v="2926"/>
          <ac:picMkLst>
            <pc:docMk/>
            <pc:sldMk cId="3928200562" sldId="283"/>
            <ac:picMk id="15" creationId="{00901D79-94B2-45B7-BE0E-26998D8314C5}"/>
          </ac:picMkLst>
        </pc:picChg>
        <pc:picChg chg="mod">
          <ac:chgData name="Gianluca De Lucia" userId="c17c6afa25990e3a" providerId="LiveId" clId="{8C4951EA-2FD0-49B0-83C1-B5900810E309}" dt="2020-12-02T18:10:09.909" v="2926"/>
          <ac:picMkLst>
            <pc:docMk/>
            <pc:sldMk cId="3928200562" sldId="283"/>
            <ac:picMk id="16" creationId="{4B130B5A-3E0C-4901-AAC9-6CA8292C52DC}"/>
          </ac:picMkLst>
        </pc:picChg>
        <pc:picChg chg="add mod">
          <ac:chgData name="Gianluca De Lucia" userId="c17c6afa25990e3a" providerId="LiveId" clId="{8C4951EA-2FD0-49B0-83C1-B5900810E309}" dt="2020-12-03T14:50:33.739" v="3997" actId="1076"/>
          <ac:picMkLst>
            <pc:docMk/>
            <pc:sldMk cId="3928200562" sldId="283"/>
            <ac:picMk id="17" creationId="{BC1621C2-3394-4104-A70B-192060CC43A6}"/>
          </ac:picMkLst>
        </pc:picChg>
        <pc:picChg chg="add mod">
          <ac:chgData name="Gianluca De Lucia" userId="c17c6afa25990e3a" providerId="LiveId" clId="{8C4951EA-2FD0-49B0-83C1-B5900810E309}" dt="2020-12-03T14:50:35.239" v="3999" actId="1076"/>
          <ac:picMkLst>
            <pc:docMk/>
            <pc:sldMk cId="3928200562" sldId="283"/>
            <ac:picMk id="18" creationId="{92848C21-DA98-4B11-8A9D-4DE5617C9016}"/>
          </ac:picMkLst>
        </pc:picChg>
        <pc:picChg chg="add mod">
          <ac:chgData name="Gianluca De Lucia" userId="c17c6afa25990e3a" providerId="LiveId" clId="{8C4951EA-2FD0-49B0-83C1-B5900810E309}" dt="2020-12-03T14:50:34.525" v="3998" actId="1076"/>
          <ac:picMkLst>
            <pc:docMk/>
            <pc:sldMk cId="3928200562" sldId="283"/>
            <ac:picMk id="19" creationId="{C4E6370E-947E-41BA-A76C-33C4B56346CD}"/>
          </ac:picMkLst>
        </pc:picChg>
      </pc:sldChg>
      <pc:sldChg chg="addSp delSp modSp mod ord">
        <pc:chgData name="Gianluca De Lucia" userId="c17c6afa25990e3a" providerId="LiveId" clId="{8C4951EA-2FD0-49B0-83C1-B5900810E309}" dt="2020-12-03T14:48:37.700" v="3985"/>
        <pc:sldMkLst>
          <pc:docMk/>
          <pc:sldMk cId="2232017565" sldId="284"/>
        </pc:sldMkLst>
        <pc:spChg chg="add mod">
          <ac:chgData name="Gianluca De Lucia" userId="c17c6afa25990e3a" providerId="LiveId" clId="{8C4951EA-2FD0-49B0-83C1-B5900810E309}" dt="2020-12-03T14:48:20.333" v="3981" actId="1076"/>
          <ac:spMkLst>
            <pc:docMk/>
            <pc:sldMk cId="2232017565" sldId="284"/>
            <ac:spMk id="10" creationId="{692096CB-7A5A-4BF7-90ED-6C9920723EF4}"/>
          </ac:spMkLst>
        </pc:spChg>
        <pc:graphicFrameChg chg="add del mod">
          <ac:chgData name="Gianluca De Lucia" userId="c17c6afa25990e3a" providerId="LiveId" clId="{8C4951EA-2FD0-49B0-83C1-B5900810E309}" dt="2020-12-02T18:13:27.379" v="2979" actId="21"/>
          <ac:graphicFrameMkLst>
            <pc:docMk/>
            <pc:sldMk cId="2232017565" sldId="284"/>
            <ac:graphicFrameMk id="5" creationId="{ED3D23F8-CE7A-44B5-A5F2-E6879F900849}"/>
          </ac:graphicFrameMkLst>
        </pc:graphicFrameChg>
        <pc:graphicFrameChg chg="add del mod">
          <ac:chgData name="Gianluca De Lucia" userId="c17c6afa25990e3a" providerId="LiveId" clId="{8C4951EA-2FD0-49B0-83C1-B5900810E309}" dt="2020-12-02T18:13:23.392" v="2977"/>
          <ac:graphicFrameMkLst>
            <pc:docMk/>
            <pc:sldMk cId="2232017565" sldId="284"/>
            <ac:graphicFrameMk id="10" creationId="{F910D74A-9A44-41A1-8C80-2DDDD022A414}"/>
          </ac:graphicFrameMkLst>
        </pc:graphicFrameChg>
        <pc:picChg chg="add del mod">
          <ac:chgData name="Gianluca De Lucia" userId="c17c6afa25990e3a" providerId="LiveId" clId="{8C4951EA-2FD0-49B0-83C1-B5900810E309}" dt="2020-12-02T18:11:46.834" v="2944" actId="478"/>
          <ac:picMkLst>
            <pc:docMk/>
            <pc:sldMk cId="2232017565" sldId="284"/>
            <ac:picMk id="2" creationId="{E1FC59B6-4229-4383-9212-FC6BAF8C7994}"/>
          </ac:picMkLst>
        </pc:picChg>
        <pc:picChg chg="add del">
          <ac:chgData name="Gianluca De Lucia" userId="c17c6afa25990e3a" providerId="LiveId" clId="{8C4951EA-2FD0-49B0-83C1-B5900810E309}" dt="2020-12-02T18:11:52.611" v="2946" actId="478"/>
          <ac:picMkLst>
            <pc:docMk/>
            <pc:sldMk cId="2232017565" sldId="284"/>
            <ac:picMk id="3" creationId="{FB24DE81-98BD-4F39-9FEE-48F706ACA9CD}"/>
          </ac:picMkLst>
        </pc:picChg>
        <pc:picChg chg="add del mod">
          <ac:chgData name="Gianluca De Lucia" userId="c17c6afa25990e3a" providerId="LiveId" clId="{8C4951EA-2FD0-49B0-83C1-B5900810E309}" dt="2020-12-02T18:12:13.649" v="2951" actId="478"/>
          <ac:picMkLst>
            <pc:docMk/>
            <pc:sldMk cId="2232017565" sldId="284"/>
            <ac:picMk id="4" creationId="{7FFD8034-9315-4132-9BF0-EC67F194048C}"/>
          </ac:picMkLst>
        </pc:picChg>
        <pc:picChg chg="add del mod">
          <ac:chgData name="Gianluca De Lucia" userId="c17c6afa25990e3a" providerId="LiveId" clId="{8C4951EA-2FD0-49B0-83C1-B5900810E309}" dt="2020-12-02T18:06:30.666" v="2861" actId="21"/>
          <ac:picMkLst>
            <pc:docMk/>
            <pc:sldMk cId="2232017565" sldId="284"/>
            <ac:picMk id="6" creationId="{8D0052D2-E410-4AD5-8A35-E6FC567671F2}"/>
          </ac:picMkLst>
        </pc:picChg>
        <pc:picChg chg="add del">
          <ac:chgData name="Gianluca De Lucia" userId="c17c6afa25990e3a" providerId="LiveId" clId="{8C4951EA-2FD0-49B0-83C1-B5900810E309}" dt="2020-12-02T18:13:22.992" v="2976"/>
          <ac:picMkLst>
            <pc:docMk/>
            <pc:sldMk cId="2232017565" sldId="284"/>
            <ac:picMk id="11" creationId="{D8B068C0-338B-4F81-96AD-951978D2473D}"/>
          </ac:picMkLst>
        </pc:picChg>
        <pc:picChg chg="add del mod">
          <ac:chgData name="Gianluca De Lucia" userId="c17c6afa25990e3a" providerId="LiveId" clId="{8C4951EA-2FD0-49B0-83C1-B5900810E309}" dt="2020-12-02T18:13:00.240" v="2964"/>
          <ac:picMkLst>
            <pc:docMk/>
            <pc:sldMk cId="2232017565" sldId="284"/>
            <ac:picMk id="12" creationId="{847B7F5B-A376-4AC4-B97B-023C98587938}"/>
          </ac:picMkLst>
        </pc:picChg>
      </pc:sldChg>
      <pc:sldChg chg="addSp modSp mod">
        <pc:chgData name="Gianluca De Lucia" userId="c17c6afa25990e3a" providerId="LiveId" clId="{8C4951EA-2FD0-49B0-83C1-B5900810E309}" dt="2020-12-03T14:53:18.965" v="4015" actId="1076"/>
        <pc:sldMkLst>
          <pc:docMk/>
          <pc:sldMk cId="805157555" sldId="287"/>
        </pc:sldMkLst>
        <pc:spChg chg="add mod">
          <ac:chgData name="Gianluca De Lucia" userId="c17c6afa25990e3a" providerId="LiveId" clId="{8C4951EA-2FD0-49B0-83C1-B5900810E309}" dt="2020-12-03T14:52:31.488" v="4009" actId="14100"/>
          <ac:spMkLst>
            <pc:docMk/>
            <pc:sldMk cId="805157555" sldId="287"/>
            <ac:spMk id="14" creationId="{289BE0A5-7094-4FB0-8969-A26AE90AFDB9}"/>
          </ac:spMkLst>
        </pc:spChg>
        <pc:spChg chg="add mod">
          <ac:chgData name="Gianluca De Lucia" userId="c17c6afa25990e3a" providerId="LiveId" clId="{8C4951EA-2FD0-49B0-83C1-B5900810E309}" dt="2020-12-03T14:53:17.004" v="4014" actId="1076"/>
          <ac:spMkLst>
            <pc:docMk/>
            <pc:sldMk cId="805157555" sldId="287"/>
            <ac:spMk id="15" creationId="{41DC5C6A-44D5-4818-9AA0-B704024CB92C}"/>
          </ac:spMkLst>
        </pc:spChg>
        <pc:grpChg chg="add mod">
          <ac:chgData name="Gianluca De Lucia" userId="c17c6afa25990e3a" providerId="LiveId" clId="{8C4951EA-2FD0-49B0-83C1-B5900810E309}" dt="2020-12-03T14:53:18.965" v="4015" actId="1076"/>
          <ac:grpSpMkLst>
            <pc:docMk/>
            <pc:sldMk cId="805157555" sldId="287"/>
            <ac:grpSpMk id="5" creationId="{AEA5141E-3D67-4EBE-B700-CE1E2D4BB45F}"/>
          </ac:grpSpMkLst>
        </pc:grpChg>
        <pc:picChg chg="mod">
          <ac:chgData name="Gianluca De Lucia" userId="c17c6afa25990e3a" providerId="LiveId" clId="{8C4951EA-2FD0-49B0-83C1-B5900810E309}" dt="2020-12-02T18:08:50.440" v="2919"/>
          <ac:picMkLst>
            <pc:docMk/>
            <pc:sldMk cId="805157555" sldId="287"/>
            <ac:picMk id="6" creationId="{D160BA98-EF05-476A-AAB8-77A78D7878EB}"/>
          </ac:picMkLst>
        </pc:picChg>
        <pc:picChg chg="mod">
          <ac:chgData name="Gianluca De Lucia" userId="c17c6afa25990e3a" providerId="LiveId" clId="{8C4951EA-2FD0-49B0-83C1-B5900810E309}" dt="2020-12-02T18:08:50.440" v="2919"/>
          <ac:picMkLst>
            <pc:docMk/>
            <pc:sldMk cId="805157555" sldId="287"/>
            <ac:picMk id="10" creationId="{1A3A5339-2B52-44AE-84E5-9F6D9455242A}"/>
          </ac:picMkLst>
        </pc:picChg>
        <pc:picChg chg="mod">
          <ac:chgData name="Gianluca De Lucia" userId="c17c6afa25990e3a" providerId="LiveId" clId="{8C4951EA-2FD0-49B0-83C1-B5900810E309}" dt="2020-12-02T18:08:50.440" v="2919"/>
          <ac:picMkLst>
            <pc:docMk/>
            <pc:sldMk cId="805157555" sldId="287"/>
            <ac:picMk id="11" creationId="{57EFE44D-ED77-402F-833A-E7971EDADEF2}"/>
          </ac:picMkLst>
        </pc:picChg>
        <pc:picChg chg="mod">
          <ac:chgData name="Gianluca De Lucia" userId="c17c6afa25990e3a" providerId="LiveId" clId="{8C4951EA-2FD0-49B0-83C1-B5900810E309}" dt="2020-12-02T18:08:50.440" v="2919"/>
          <ac:picMkLst>
            <pc:docMk/>
            <pc:sldMk cId="805157555" sldId="287"/>
            <ac:picMk id="12" creationId="{1647E602-2C36-42BE-AE07-04192A03966F}"/>
          </ac:picMkLst>
        </pc:picChg>
        <pc:picChg chg="mod">
          <ac:chgData name="Gianluca De Lucia" userId="c17c6afa25990e3a" providerId="LiveId" clId="{8C4951EA-2FD0-49B0-83C1-B5900810E309}" dt="2020-12-02T18:08:50.440" v="2919"/>
          <ac:picMkLst>
            <pc:docMk/>
            <pc:sldMk cId="805157555" sldId="287"/>
            <ac:picMk id="13" creationId="{A86A96E9-51CA-4145-A97D-479AF30147F2}"/>
          </ac:picMkLst>
        </pc:picChg>
      </pc:sldChg>
      <pc:sldChg chg="addSp delSp modSp mod">
        <pc:chgData name="Gianluca De Lucia" userId="c17c6afa25990e3a" providerId="LiveId" clId="{8C4951EA-2FD0-49B0-83C1-B5900810E309}" dt="2020-12-03T14:47:59.213" v="3979" actId="1076"/>
        <pc:sldMkLst>
          <pc:docMk/>
          <pc:sldMk cId="4051644664" sldId="288"/>
        </pc:sldMkLst>
        <pc:spChg chg="add mod">
          <ac:chgData name="Gianluca De Lucia" userId="c17c6afa25990e3a" providerId="LiveId" clId="{8C4951EA-2FD0-49B0-83C1-B5900810E309}" dt="2020-12-03T14:47:26.231" v="3972" actId="1076"/>
          <ac:spMkLst>
            <pc:docMk/>
            <pc:sldMk cId="4051644664" sldId="288"/>
            <ac:spMk id="3" creationId="{B9AD6863-07C1-477F-B7EB-B63369669698}"/>
          </ac:spMkLst>
        </pc:spChg>
        <pc:spChg chg="add mod">
          <ac:chgData name="Gianluca De Lucia" userId="c17c6afa25990e3a" providerId="LiveId" clId="{8C4951EA-2FD0-49B0-83C1-B5900810E309}" dt="2020-12-03T14:47:31.606" v="3975" actId="1076"/>
          <ac:spMkLst>
            <pc:docMk/>
            <pc:sldMk cId="4051644664" sldId="288"/>
            <ac:spMk id="4" creationId="{A2097CEA-195C-4E53-9245-E35600C4A988}"/>
          </ac:spMkLst>
        </pc:spChg>
        <pc:spChg chg="add mod">
          <ac:chgData name="Gianluca De Lucia" userId="c17c6afa25990e3a" providerId="LiveId" clId="{8C4951EA-2FD0-49B0-83C1-B5900810E309}" dt="2020-12-03T14:47:45.755" v="3977" actId="1076"/>
          <ac:spMkLst>
            <pc:docMk/>
            <pc:sldMk cId="4051644664" sldId="288"/>
            <ac:spMk id="10" creationId="{FDA37094-6024-4106-AD18-5072C88B9981}"/>
          </ac:spMkLst>
        </pc:spChg>
        <pc:spChg chg="add mod">
          <ac:chgData name="Gianluca De Lucia" userId="c17c6afa25990e3a" providerId="LiveId" clId="{8C4951EA-2FD0-49B0-83C1-B5900810E309}" dt="2020-12-03T14:47:59.213" v="3979" actId="1076"/>
          <ac:spMkLst>
            <pc:docMk/>
            <pc:sldMk cId="4051644664" sldId="288"/>
            <ac:spMk id="12" creationId="{4D18A2A6-4992-4CE0-8400-099980C776BF}"/>
          </ac:spMkLst>
        </pc:spChg>
        <pc:picChg chg="add mod">
          <ac:chgData name="Gianluca De Lucia" userId="c17c6afa25990e3a" providerId="LiveId" clId="{8C4951EA-2FD0-49B0-83C1-B5900810E309}" dt="2020-12-03T14:47:44.065" v="3976" actId="14100"/>
          <ac:picMkLst>
            <pc:docMk/>
            <pc:sldMk cId="4051644664" sldId="288"/>
            <ac:picMk id="2" creationId="{3CECA30F-0774-4E91-AB7F-5B31C640073E}"/>
          </ac:picMkLst>
        </pc:picChg>
        <pc:picChg chg="add mod modCrop">
          <ac:chgData name="Gianluca De Lucia" userId="c17c6afa25990e3a" providerId="LiveId" clId="{8C4951EA-2FD0-49B0-83C1-B5900810E309}" dt="2020-12-03T14:47:29.372" v="3974" actId="1076"/>
          <ac:picMkLst>
            <pc:docMk/>
            <pc:sldMk cId="4051644664" sldId="288"/>
            <ac:picMk id="5" creationId="{1AFAC207-52C1-4183-A98E-34662A96D20C}"/>
          </ac:picMkLst>
        </pc:picChg>
        <pc:picChg chg="add del mod">
          <ac:chgData name="Gianluca De Lucia" userId="c17c6afa25990e3a" providerId="LiveId" clId="{8C4951EA-2FD0-49B0-83C1-B5900810E309}" dt="2020-12-02T18:19:50.987" v="3000" actId="478"/>
          <ac:picMkLst>
            <pc:docMk/>
            <pc:sldMk cId="4051644664" sldId="288"/>
            <ac:picMk id="6" creationId="{B5484B89-9C7D-4D44-8EBE-E75E8DFAFB77}"/>
          </ac:picMkLst>
        </pc:picChg>
        <pc:picChg chg="add del mod">
          <ac:chgData name="Gianluca De Lucia" userId="c17c6afa25990e3a" providerId="LiveId" clId="{8C4951EA-2FD0-49B0-83C1-B5900810E309}" dt="2020-12-02T18:21:41.985" v="3006" actId="478"/>
          <ac:picMkLst>
            <pc:docMk/>
            <pc:sldMk cId="4051644664" sldId="288"/>
            <ac:picMk id="11" creationId="{F8FD40C3-861E-43A7-BFB9-2A6338323AC3}"/>
          </ac:picMkLst>
        </pc:picChg>
        <pc:picChg chg="add del mod">
          <ac:chgData name="Gianluca De Lucia" userId="c17c6afa25990e3a" providerId="LiveId" clId="{8C4951EA-2FD0-49B0-83C1-B5900810E309}" dt="2020-12-02T18:21:38.675" v="3005" actId="478"/>
          <ac:picMkLst>
            <pc:docMk/>
            <pc:sldMk cId="4051644664" sldId="288"/>
            <ac:picMk id="12" creationId="{065D72FF-3BA8-42A1-8884-9E2CB5F48A33}"/>
          </ac:picMkLst>
        </pc:picChg>
        <pc:picChg chg="add del mod">
          <ac:chgData name="Gianluca De Lucia" userId="c17c6afa25990e3a" providerId="LiveId" clId="{8C4951EA-2FD0-49B0-83C1-B5900810E309}" dt="2020-12-03T14:47:17.657" v="3970" actId="478"/>
          <ac:picMkLst>
            <pc:docMk/>
            <pc:sldMk cId="4051644664" sldId="288"/>
            <ac:picMk id="1025" creationId="{A1BDB00D-5CD7-4293-9438-D70C8C0B7851}"/>
          </ac:picMkLst>
        </pc:picChg>
      </pc:sldChg>
      <pc:sldChg chg="addSp delSp modSp mod">
        <pc:chgData name="Gianluca De Lucia" userId="c17c6afa25990e3a" providerId="LiveId" clId="{8C4951EA-2FD0-49B0-83C1-B5900810E309}" dt="2020-12-03T14:09:58.404" v="3464" actId="20577"/>
        <pc:sldMkLst>
          <pc:docMk/>
          <pc:sldMk cId="371141400" sldId="289"/>
        </pc:sldMkLst>
        <pc:spChg chg="add mod">
          <ac:chgData name="Gianluca De Lucia" userId="c17c6afa25990e3a" providerId="LiveId" clId="{8C4951EA-2FD0-49B0-83C1-B5900810E309}" dt="2020-12-03T14:09:58.404" v="3464" actId="20577"/>
          <ac:spMkLst>
            <pc:docMk/>
            <pc:sldMk cId="371141400" sldId="289"/>
            <ac:spMk id="3" creationId="{0BBB1F01-7450-4358-BC6C-E6C9C64FEB83}"/>
          </ac:spMkLst>
        </pc:spChg>
        <pc:spChg chg="add del mod">
          <ac:chgData name="Gianluca De Lucia" userId="c17c6afa25990e3a" providerId="LiveId" clId="{8C4951EA-2FD0-49B0-83C1-B5900810E309}" dt="2020-12-02T16:39:20.109" v="456" actId="478"/>
          <ac:spMkLst>
            <pc:docMk/>
            <pc:sldMk cId="371141400" sldId="289"/>
            <ac:spMk id="10" creationId="{83E1157D-EB83-49AB-B464-E92472910643}"/>
          </ac:spMkLst>
        </pc:spChg>
        <pc:spChg chg="add mod">
          <ac:chgData name="Gianluca De Lucia" userId="c17c6afa25990e3a" providerId="LiveId" clId="{8C4951EA-2FD0-49B0-83C1-B5900810E309}" dt="2020-12-02T17:14:25.774" v="1579" actId="1076"/>
          <ac:spMkLst>
            <pc:docMk/>
            <pc:sldMk cId="371141400" sldId="289"/>
            <ac:spMk id="11" creationId="{846D7A8A-0A40-4000-AABE-CB43B99A9E61}"/>
          </ac:spMkLst>
        </pc:spChg>
        <pc:picChg chg="del mod">
          <ac:chgData name="Gianluca De Lucia" userId="c17c6afa25990e3a" providerId="LiveId" clId="{8C4951EA-2FD0-49B0-83C1-B5900810E309}" dt="2020-12-02T16:57:17.661" v="611" actId="21"/>
          <ac:picMkLst>
            <pc:docMk/>
            <pc:sldMk cId="371141400" sldId="289"/>
            <ac:picMk id="5" creationId="{F5AB453D-1AD4-4D79-BDEF-97F57EA367EB}"/>
          </ac:picMkLst>
        </pc:picChg>
      </pc:sldChg>
      <pc:sldChg chg="addSp modSp mod">
        <pc:chgData name="Gianluca De Lucia" userId="c17c6afa25990e3a" providerId="LiveId" clId="{8C4951EA-2FD0-49B0-83C1-B5900810E309}" dt="2020-12-03T14:50:03.323" v="3993" actId="1076"/>
        <pc:sldMkLst>
          <pc:docMk/>
          <pc:sldMk cId="1554082445" sldId="290"/>
        </pc:sldMkLst>
        <pc:spChg chg="mod">
          <ac:chgData name="Gianluca De Lucia" userId="c17c6afa25990e3a" providerId="LiveId" clId="{8C4951EA-2FD0-49B0-83C1-B5900810E309}" dt="2020-12-02T16:38:45.782" v="451" actId="207"/>
          <ac:spMkLst>
            <pc:docMk/>
            <pc:sldMk cId="1554082445" sldId="290"/>
            <ac:spMk id="6" creationId="{74FDA78C-004D-48E2-A770-FB66842B1CA3}"/>
          </ac:spMkLst>
        </pc:spChg>
        <pc:spChg chg="add mod">
          <ac:chgData name="Gianluca De Lucia" userId="c17c6afa25990e3a" providerId="LiveId" clId="{8C4951EA-2FD0-49B0-83C1-B5900810E309}" dt="2020-12-03T14:50:03.323" v="3993" actId="1076"/>
          <ac:spMkLst>
            <pc:docMk/>
            <pc:sldMk cId="1554082445" sldId="290"/>
            <ac:spMk id="10" creationId="{93B81839-8E11-4ECD-B900-CE98AF749382}"/>
          </ac:spMkLst>
        </pc:spChg>
      </pc:sldChg>
      <pc:sldChg chg="delSp del mod">
        <pc:chgData name="Gianluca De Lucia" userId="c17c6afa25990e3a" providerId="LiveId" clId="{8C4951EA-2FD0-49B0-83C1-B5900810E309}" dt="2020-12-02T18:07:20.802" v="2898" actId="47"/>
        <pc:sldMkLst>
          <pc:docMk/>
          <pc:sldMk cId="2405536511" sldId="291"/>
        </pc:sldMkLst>
        <pc:picChg chg="del">
          <ac:chgData name="Gianluca De Lucia" userId="c17c6afa25990e3a" providerId="LiveId" clId="{8C4951EA-2FD0-49B0-83C1-B5900810E309}" dt="2020-12-02T18:05:21.316" v="2853" actId="21"/>
          <ac:picMkLst>
            <pc:docMk/>
            <pc:sldMk cId="2405536511" sldId="291"/>
            <ac:picMk id="4" creationId="{A230BDB4-4661-4FB7-9412-B5B4B866D3A9}"/>
          </ac:picMkLst>
        </pc:picChg>
        <pc:picChg chg="del">
          <ac:chgData name="Gianluca De Lucia" userId="c17c6afa25990e3a" providerId="LiveId" clId="{8C4951EA-2FD0-49B0-83C1-B5900810E309}" dt="2020-12-02T18:07:02.729" v="2891" actId="21"/>
          <ac:picMkLst>
            <pc:docMk/>
            <pc:sldMk cId="2405536511" sldId="291"/>
            <ac:picMk id="5" creationId="{E1A1EE59-4664-43C5-ABAE-D69ACAFC2B4E}"/>
          </ac:picMkLst>
        </pc:picChg>
      </pc:sldChg>
      <pc:sldChg chg="addSp delSp modSp del mod">
        <pc:chgData name="Gianluca De Lucia" userId="c17c6afa25990e3a" providerId="LiveId" clId="{8C4951EA-2FD0-49B0-83C1-B5900810E309}" dt="2020-12-02T18:11:12.446" v="2938" actId="47"/>
        <pc:sldMkLst>
          <pc:docMk/>
          <pc:sldMk cId="1278902056" sldId="292"/>
        </pc:sldMkLst>
        <pc:grpChg chg="del">
          <ac:chgData name="Gianluca De Lucia" userId="c17c6afa25990e3a" providerId="LiveId" clId="{8C4951EA-2FD0-49B0-83C1-B5900810E309}" dt="2020-12-02T18:10:05.599" v="2925" actId="21"/>
          <ac:grpSpMkLst>
            <pc:docMk/>
            <pc:sldMk cId="1278902056" sldId="292"/>
            <ac:grpSpMk id="5" creationId="{0A85736D-A5DE-4594-A703-D91EDFFE96D9}"/>
          </ac:grpSpMkLst>
        </pc:grpChg>
        <pc:grpChg chg="del">
          <ac:chgData name="Gianluca De Lucia" userId="c17c6afa25990e3a" providerId="LiveId" clId="{8C4951EA-2FD0-49B0-83C1-B5900810E309}" dt="2020-12-02T18:10:05.599" v="2925" actId="21"/>
          <ac:grpSpMkLst>
            <pc:docMk/>
            <pc:sldMk cId="1278902056" sldId="292"/>
            <ac:grpSpMk id="11" creationId="{18B333A9-9E51-42A5-BE1B-2DAA10C800F0}"/>
          </ac:grpSpMkLst>
        </pc:grpChg>
        <pc:grpChg chg="add del mod">
          <ac:chgData name="Gianluca De Lucia" userId="c17c6afa25990e3a" providerId="LiveId" clId="{8C4951EA-2FD0-49B0-83C1-B5900810E309}" dt="2020-12-02T18:08:45.736" v="2918" actId="21"/>
          <ac:grpSpMkLst>
            <pc:docMk/>
            <pc:sldMk cId="1278902056" sldId="292"/>
            <ac:grpSpMk id="15" creationId="{CF101585-5744-4466-BD7C-2A6A84E9C9FC}"/>
          </ac:grpSpMkLst>
        </pc:grpChg>
        <pc:picChg chg="del">
          <ac:chgData name="Gianluca De Lucia" userId="c17c6afa25990e3a" providerId="LiveId" clId="{8C4951EA-2FD0-49B0-83C1-B5900810E309}" dt="2020-12-02T18:11:09.031" v="2937" actId="21"/>
          <ac:picMkLst>
            <pc:docMk/>
            <pc:sldMk cId="1278902056" sldId="292"/>
            <ac:picMk id="14" creationId="{54652C7D-6066-4A14-8A6F-514EC3C151B1}"/>
          </ac:picMkLst>
        </pc:picChg>
        <pc:picChg chg="add del mod">
          <ac:chgData name="Gianluca De Lucia" userId="c17c6afa25990e3a" providerId="LiveId" clId="{8C4951EA-2FD0-49B0-83C1-B5900810E309}" dt="2020-12-02T18:07:45.033" v="2902" actId="21"/>
          <ac:picMkLst>
            <pc:docMk/>
            <pc:sldMk cId="1278902056" sldId="292"/>
            <ac:picMk id="21" creationId="{3E4D94D6-A27E-4021-A7DC-11EAEFF3ED6B}"/>
          </ac:picMkLst>
        </pc:picChg>
        <pc:picChg chg="add del mod">
          <ac:chgData name="Gianluca De Lucia" userId="c17c6afa25990e3a" providerId="LiveId" clId="{8C4951EA-2FD0-49B0-83C1-B5900810E309}" dt="2020-12-02T18:07:56.538" v="2904" actId="21"/>
          <ac:picMkLst>
            <pc:docMk/>
            <pc:sldMk cId="1278902056" sldId="292"/>
            <ac:picMk id="22" creationId="{CA35CA1D-3F84-473E-B7ED-6AAEEDDFF473}"/>
          </ac:picMkLst>
        </pc:picChg>
        <pc:picChg chg="add del mod">
          <ac:chgData name="Gianluca De Lucia" userId="c17c6afa25990e3a" providerId="LiveId" clId="{8C4951EA-2FD0-49B0-83C1-B5900810E309}" dt="2020-12-02T18:07:56.538" v="2904" actId="21"/>
          <ac:picMkLst>
            <pc:docMk/>
            <pc:sldMk cId="1278902056" sldId="292"/>
            <ac:picMk id="23" creationId="{5F404511-2B65-4DAF-909D-656F13D258D7}"/>
          </ac:picMkLst>
        </pc:picChg>
        <pc:picChg chg="add del mod">
          <ac:chgData name="Gianluca De Lucia" userId="c17c6afa25990e3a" providerId="LiveId" clId="{8C4951EA-2FD0-49B0-83C1-B5900810E309}" dt="2020-12-02T18:07:56.538" v="2904" actId="21"/>
          <ac:picMkLst>
            <pc:docMk/>
            <pc:sldMk cId="1278902056" sldId="292"/>
            <ac:picMk id="24" creationId="{E5DB2450-0133-4305-9225-8B68551C5D2E}"/>
          </ac:picMkLst>
        </pc:picChg>
      </pc:sldChg>
      <pc:sldChg chg="delSp del mod">
        <pc:chgData name="Gianluca De Lucia" userId="c17c6afa25990e3a" providerId="LiveId" clId="{8C4951EA-2FD0-49B0-83C1-B5900810E309}" dt="2020-12-02T18:07:19.001" v="2897" actId="47"/>
        <pc:sldMkLst>
          <pc:docMk/>
          <pc:sldMk cId="627222375" sldId="293"/>
        </pc:sldMkLst>
        <pc:graphicFrameChg chg="del">
          <ac:chgData name="Gianluca De Lucia" userId="c17c6afa25990e3a" providerId="LiveId" clId="{8C4951EA-2FD0-49B0-83C1-B5900810E309}" dt="2020-12-02T18:06:18.675" v="2856" actId="21"/>
          <ac:graphicFrameMkLst>
            <pc:docMk/>
            <pc:sldMk cId="627222375" sldId="293"/>
            <ac:graphicFrameMk id="2" creationId="{C366924A-75DB-4522-AC01-FEE031921D24}"/>
          </ac:graphicFrameMkLst>
        </pc:graphicFrameChg>
        <pc:picChg chg="del">
          <ac:chgData name="Gianluca De Lucia" userId="c17c6afa25990e3a" providerId="LiveId" clId="{8C4951EA-2FD0-49B0-83C1-B5900810E309}" dt="2020-12-02T18:07:12.170" v="2894" actId="21"/>
          <ac:picMkLst>
            <pc:docMk/>
            <pc:sldMk cId="627222375" sldId="293"/>
            <ac:picMk id="3" creationId="{13F12381-B9E3-4222-884A-6BC030AAD3EF}"/>
          </ac:picMkLst>
        </pc:picChg>
        <pc:picChg chg="del">
          <ac:chgData name="Gianluca De Lucia" userId="c17c6afa25990e3a" providerId="LiveId" clId="{8C4951EA-2FD0-49B0-83C1-B5900810E309}" dt="2020-12-02T18:07:12.170" v="2894" actId="21"/>
          <ac:picMkLst>
            <pc:docMk/>
            <pc:sldMk cId="627222375" sldId="293"/>
            <ac:picMk id="4" creationId="{8D7BBDC5-7C65-4B20-9212-414661DA8242}"/>
          </ac:picMkLst>
        </pc:picChg>
        <pc:picChg chg="del">
          <ac:chgData name="Gianluca De Lucia" userId="c17c6afa25990e3a" providerId="LiveId" clId="{8C4951EA-2FD0-49B0-83C1-B5900810E309}" dt="2020-12-02T18:07:12.170" v="2894" actId="21"/>
          <ac:picMkLst>
            <pc:docMk/>
            <pc:sldMk cId="627222375" sldId="293"/>
            <ac:picMk id="21" creationId="{A5E08638-D48D-4FCF-AFAE-37639F73ECF2}"/>
          </ac:picMkLst>
        </pc:picChg>
        <pc:picChg chg="del">
          <ac:chgData name="Gianluca De Lucia" userId="c17c6afa25990e3a" providerId="LiveId" clId="{8C4951EA-2FD0-49B0-83C1-B5900810E309}" dt="2020-12-02T18:06:18.675" v="2856" actId="21"/>
          <ac:picMkLst>
            <pc:docMk/>
            <pc:sldMk cId="627222375" sldId="293"/>
            <ac:picMk id="22" creationId="{6AE09DCA-F7D3-4149-A57D-E5E41F1F6E50}"/>
          </ac:picMkLst>
        </pc:picChg>
      </pc:sldChg>
      <pc:sldChg chg="addSp delSp modSp add mod">
        <pc:chgData name="Gianluca De Lucia" userId="c17c6afa25990e3a" providerId="LiveId" clId="{8C4951EA-2FD0-49B0-83C1-B5900810E309}" dt="2020-12-03T14:11:45.482" v="3465" actId="1076"/>
        <pc:sldMkLst>
          <pc:docMk/>
          <pc:sldMk cId="1542392064" sldId="294"/>
        </pc:sldMkLst>
        <pc:spChg chg="del">
          <ac:chgData name="Gianluca De Lucia" userId="c17c6afa25990e3a" providerId="LiveId" clId="{8C4951EA-2FD0-49B0-83C1-B5900810E309}" dt="2020-12-02T16:58:52.130" v="645" actId="478"/>
          <ac:spMkLst>
            <pc:docMk/>
            <pc:sldMk cId="1542392064" sldId="294"/>
            <ac:spMk id="2" creationId="{00000000-0000-0000-0000-000000000000}"/>
          </ac:spMkLst>
        </pc:spChg>
        <pc:spChg chg="mod">
          <ac:chgData name="Gianluca De Lucia" userId="c17c6afa25990e3a" providerId="LiveId" clId="{8C4951EA-2FD0-49B0-83C1-B5900810E309}" dt="2020-12-02T17:53:51.239" v="2427" actId="1076"/>
          <ac:spMkLst>
            <pc:docMk/>
            <pc:sldMk cId="1542392064" sldId="294"/>
            <ac:spMk id="6" creationId="{00000000-0000-0000-0000-000000000000}"/>
          </ac:spMkLst>
        </pc:spChg>
        <pc:spChg chg="mod">
          <ac:chgData name="Gianluca De Lucia" userId="c17c6afa25990e3a" providerId="LiveId" clId="{8C4951EA-2FD0-49B0-83C1-B5900810E309}" dt="2020-12-02T16:58:54.968" v="646"/>
          <ac:spMkLst>
            <pc:docMk/>
            <pc:sldMk cId="1542392064" sldId="294"/>
            <ac:spMk id="7" creationId="{00000000-0000-0000-0000-000000000000}"/>
          </ac:spMkLst>
        </pc:spChg>
        <pc:spChg chg="del mod">
          <ac:chgData name="Gianluca De Lucia" userId="c17c6afa25990e3a" providerId="LiveId" clId="{8C4951EA-2FD0-49B0-83C1-B5900810E309}" dt="2020-12-02T16:58:47.647" v="643" actId="478"/>
          <ac:spMkLst>
            <pc:docMk/>
            <pc:sldMk cId="1542392064" sldId="294"/>
            <ac:spMk id="10" creationId="{E0C1C227-3B55-4644-B465-FD28EB0DC296}"/>
          </ac:spMkLst>
        </pc:spChg>
        <pc:spChg chg="add mod">
          <ac:chgData name="Gianluca De Lucia" userId="c17c6afa25990e3a" providerId="LiveId" clId="{8C4951EA-2FD0-49B0-83C1-B5900810E309}" dt="2020-12-03T14:11:45.482" v="3465" actId="1076"/>
          <ac:spMkLst>
            <pc:docMk/>
            <pc:sldMk cId="1542392064" sldId="294"/>
            <ac:spMk id="12" creationId="{BA879305-C5C7-4C05-B9B5-B6436650CFED}"/>
          </ac:spMkLst>
        </pc:spChg>
        <pc:spChg chg="add mod">
          <ac:chgData name="Gianluca De Lucia" userId="c17c6afa25990e3a" providerId="LiveId" clId="{8C4951EA-2FD0-49B0-83C1-B5900810E309}" dt="2020-12-02T17:53:56.660" v="2429" actId="1076"/>
          <ac:spMkLst>
            <pc:docMk/>
            <pc:sldMk cId="1542392064" sldId="294"/>
            <ac:spMk id="13" creationId="{CF587819-242C-4291-A400-82CEA2A0AB88}"/>
          </ac:spMkLst>
        </pc:spChg>
        <pc:picChg chg="add mod">
          <ac:chgData name="Gianluca De Lucia" userId="c17c6afa25990e3a" providerId="LiveId" clId="{8C4951EA-2FD0-49B0-83C1-B5900810E309}" dt="2020-12-02T17:53:59.017" v="2430" actId="1076"/>
          <ac:picMkLst>
            <pc:docMk/>
            <pc:sldMk cId="1542392064" sldId="294"/>
            <ac:picMk id="5" creationId="{5631B3F6-D46E-408F-9E30-FF97850F14F5}"/>
          </ac:picMkLst>
        </pc:picChg>
        <pc:picChg chg="add del mod">
          <ac:chgData name="Gianluca De Lucia" userId="c17c6afa25990e3a" providerId="LiveId" clId="{8C4951EA-2FD0-49B0-83C1-B5900810E309}" dt="2020-12-02T18:36:59.499" v="3388" actId="21"/>
          <ac:picMkLst>
            <pc:docMk/>
            <pc:sldMk cId="1542392064" sldId="294"/>
            <ac:picMk id="11" creationId="{CBDCAEEC-70F0-41C7-9519-C75B3E23F4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239F-02EB-4ABB-9C31-28472584B235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6CA0E-1EE2-4F7F-943E-CEF61D4E83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7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dirty="0"/>
              <a:t>Idea</a:t>
            </a:r>
            <a:r>
              <a:rPr lang="it-IT" sz="1200" dirty="0"/>
              <a:t>: rappresentare immagine con un numero sparso di punti chiave per poi abbinarli</a:t>
            </a:r>
          </a:p>
          <a:p>
            <a:endParaRPr lang="it-IT" dirty="0"/>
          </a:p>
          <a:p>
            <a:r>
              <a:rPr lang="it-IT" dirty="0"/>
              <a:t>-Vogliamo individuare in una immagine dei punti di interesse</a:t>
            </a:r>
          </a:p>
          <a:p>
            <a:r>
              <a:rPr lang="it-IT" dirty="0"/>
              <a:t>–  I punti devono catturare informazioni locali sull’immagine</a:t>
            </a:r>
          </a:p>
          <a:p>
            <a:r>
              <a:rPr lang="it-IT" dirty="0"/>
              <a:t>–  Possono essere usati per diversi scopi:</a:t>
            </a:r>
          </a:p>
          <a:p>
            <a:r>
              <a:rPr lang="it-IT" dirty="0"/>
              <a:t>•  Object </a:t>
            </a:r>
            <a:r>
              <a:rPr lang="it-IT" dirty="0" err="1"/>
              <a:t>recognition</a:t>
            </a:r>
            <a:r>
              <a:rPr lang="it-IT" dirty="0"/>
              <a:t>•  Tracking•  Image </a:t>
            </a:r>
            <a:r>
              <a:rPr lang="it-IT" dirty="0" err="1"/>
              <a:t>Homography</a:t>
            </a:r>
            <a:r>
              <a:rPr lang="it-IT" dirty="0"/>
              <a:t>•  Image pose </a:t>
            </a:r>
            <a:r>
              <a:rPr lang="it-IT" dirty="0" err="1"/>
              <a:t>Normalization</a:t>
            </a:r>
            <a:r>
              <a:rPr lang="it-IT" dirty="0"/>
              <a:t>•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99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50" dirty="0"/>
              <a:t>*Molte griglie di campionamento per confrontare coppie di intensità di pixel per ogni campo ricettivo </a:t>
            </a:r>
          </a:p>
          <a:p>
            <a:endParaRPr lang="it-IT" sz="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it-IT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ogni campo l’</a:t>
            </a:r>
            <a:r>
              <a:rPr lang="it-IT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'immagine viene </a:t>
            </a:r>
            <a:r>
              <a:rPr lang="it-IT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effettuato lo </a:t>
            </a:r>
            <a:r>
              <a:rPr lang="it-IT" sz="105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smooting</a:t>
            </a:r>
            <a:r>
              <a:rPr lang="it-IT" sz="10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il corrispondente kernel gaussiano</a:t>
            </a:r>
            <a:endParaRPr lang="it-IT" sz="8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50" dirty="0"/>
              <a:t>**I cerchi rappresentano Le deviazioni standard dei kernel gaussiani applicati ai punti di campionamento.</a:t>
            </a:r>
          </a:p>
          <a:p>
            <a:endParaRPr lang="it-IT" sz="800" dirty="0"/>
          </a:p>
          <a:p>
            <a:endParaRPr lang="it-IT" sz="800" dirty="0"/>
          </a:p>
          <a:p>
            <a:r>
              <a:rPr lang="it-IT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Piu </a:t>
            </a:r>
            <a:r>
              <a:rPr lang="it-IT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ridondanza</a:t>
            </a:r>
            <a:r>
              <a:rPr lang="it-IT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200" dirty="0"/>
              <a:t>usare </a:t>
            </a:r>
            <a:r>
              <a:rPr lang="it-IT" sz="1200" dirty="0">
                <a:solidFill>
                  <a:srgbClr val="0070C0"/>
                </a:solidFill>
              </a:rPr>
              <a:t>campi meno ricettivi</a:t>
            </a:r>
          </a:p>
          <a:p>
            <a:r>
              <a:rPr lang="it-IT" sz="1200" dirty="0"/>
              <a:t>*campi meno ricettivi(strategia nota nel rilevamento compresso).</a:t>
            </a:r>
          </a:p>
          <a:p>
            <a:endParaRPr lang="it-IT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Esempio: </a:t>
            </a:r>
            <a:r>
              <a:rPr lang="it-IT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intesità</a:t>
            </a:r>
            <a:r>
              <a:rPr lang="it-IT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dei campi A B e C : </a:t>
            </a:r>
          </a:p>
          <a:p>
            <a:r>
              <a:rPr lang="it-IT" dirty="0">
                <a:solidFill>
                  <a:srgbClr val="000000"/>
                </a:solidFill>
                <a:cs typeface="Calibri" panose="020F0502020204030204" pitchFamily="34" charset="0"/>
              </a:rPr>
              <a:t>	</a:t>
            </a:r>
            <a:r>
              <a:rPr lang="it-IT" dirty="0"/>
              <a:t>IA  &gt; IB ,  IB  &gt; IC e  IA  &gt; IC. </a:t>
            </a:r>
          </a:p>
          <a:p>
            <a:r>
              <a:rPr lang="it-IT" dirty="0">
                <a:solidFill>
                  <a:srgbClr val="FF0000"/>
                </a:solidFill>
              </a:rPr>
              <a:t>**Se i campi non hanno sovrapposizione</a:t>
            </a:r>
            <a:r>
              <a:rPr lang="it-IT" dirty="0"/>
              <a:t>, l'ultimo test    </a:t>
            </a:r>
            <a:r>
              <a:rPr lang="it-IT" dirty="0">
                <a:solidFill>
                  <a:srgbClr val="FF0000"/>
                </a:solidFill>
              </a:rPr>
              <a:t>IA  &gt; IC  non aggiunge alcuna informazione discriminante. </a:t>
            </a:r>
          </a:p>
          <a:p>
            <a:endParaRPr lang="it-IT" sz="1200" dirty="0"/>
          </a:p>
          <a:p>
            <a:r>
              <a:rPr lang="it-IT" sz="1200" dirty="0"/>
              <a:t>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72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>
                <a:solidFill>
                  <a:schemeClr val="accent1"/>
                </a:solidFill>
              </a:rPr>
              <a:t>***Quindi </a:t>
            </a:r>
            <a:r>
              <a:rPr lang="it-IT" dirty="0" err="1">
                <a:solidFill>
                  <a:schemeClr val="accent1"/>
                </a:solidFill>
              </a:rPr>
              <a:t>DoG</a:t>
            </a:r>
            <a:r>
              <a:rPr lang="it-IT" dirty="0">
                <a:solidFill>
                  <a:schemeClr val="accent1"/>
                </a:solidFill>
              </a:rPr>
              <a:t> == </a:t>
            </a:r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miglioramento delle feature con</a:t>
            </a:r>
          </a:p>
          <a:p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 sottrazione di una versione sfocata dell'immagine da un'altra meno sfocata</a:t>
            </a:r>
          </a:p>
          <a:p>
            <a:r>
              <a:rPr lang="it-IT" dirty="0">
                <a:solidFill>
                  <a:schemeClr val="accent1"/>
                </a:solidFill>
              </a:rPr>
              <a:t>Eliminati punti in zone piatte--</a:t>
            </a:r>
            <a:r>
              <a:rPr lang="it-IT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chemeClr val="accent1"/>
                </a:solidFill>
                <a:sym typeface="Wingdings" panose="05000000000000000000" pitchFamily="2" charset="2"/>
              </a:rPr>
              <a:t>feauture</a:t>
            </a:r>
            <a:endParaRPr lang="it-IT" dirty="0">
              <a:solidFill>
                <a:schemeClr val="accent1"/>
              </a:solidFill>
            </a:endParaRPr>
          </a:p>
          <a:p>
            <a:endParaRPr lang="it-IT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Sottraendo un'immagine dall'altra </a:t>
            </a:r>
          </a:p>
          <a:p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preserva l'informazione spaziale che giace tra l'intervallo di frequenze </a:t>
            </a:r>
          </a:p>
          <a:p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 sono preservate nelle due immagini sfocate</a:t>
            </a:r>
          </a:p>
          <a:p>
            <a:endParaRPr lang="it-IT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it-IT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//GOD = approssimazioni dei laplaciani di gaussiani</a:t>
            </a:r>
          </a:p>
          <a:p>
            <a:endParaRPr lang="it-IT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//binario in quanto solo il segno di queste differenze `e preservato.</a:t>
            </a:r>
            <a:endParaRPr lang="it-IT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it-IT" dirty="0">
              <a:effectLst/>
            </a:endParaRPr>
          </a:p>
          <a:p>
            <a:r>
              <a:rPr lang="it-IT" dirty="0">
                <a:effectLst/>
              </a:rPr>
              <a:t> </a:t>
            </a:r>
            <a:r>
              <a:rPr lang="it-IT" dirty="0"/>
              <a:t>//*</a:t>
            </a:r>
            <a:r>
              <a:rPr lang="it-IT" sz="1200" dirty="0"/>
              <a:t>facendo </a:t>
            </a:r>
            <a:r>
              <a:rPr lang="it-IT" sz="1200" b="0" i="0" u="none" strike="noStrike" baseline="0" dirty="0" err="1">
                <a:solidFill>
                  <a:schemeClr val="accent1"/>
                </a:solidFill>
              </a:rPr>
              <a:t>thresholding</a:t>
            </a:r>
            <a:r>
              <a:rPr lang="it-IT" sz="1200" b="0" i="0" u="none" strike="noStrike" baseline="0" dirty="0"/>
              <a:t> sul</a:t>
            </a:r>
            <a:r>
              <a:rPr lang="it-IT" sz="1200" dirty="0"/>
              <a:t>la differenza tra coppie di campi ricettivi e il loro corrispondente kernel gaussiano. </a:t>
            </a:r>
          </a:p>
          <a:p>
            <a:endParaRPr lang="it-IT" dirty="0"/>
          </a:p>
          <a:p>
            <a:r>
              <a:rPr lang="it-IT" dirty="0"/>
              <a:t>//Con poche decine di campi ricettivi, migliaia di coppie sono possibili portando a un grande descrittore.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//sfocare un'immagine usando un kernel gaussiano cancella solamente le informazioni ad alta frequenza spaziale</a:t>
            </a:r>
          </a:p>
          <a:p>
            <a:br>
              <a:rPr lang="it-IT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687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*le coppie con la loro distanza spaziale ma possono essere altamente correlate e non discriminanti.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it-IT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it-IT" dirty="0"/>
              <a:t>Ogni riga è un punto chiave rappresentato con descrittore costituito coppie modello di campionamento della retina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it-IT" dirty="0"/>
              <a:t>usando 43 campi ricettivi abbiamo circa mille coppie.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2)Per avere una caratteristica discriminante, si desidera un'elevata varianza.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2)Una media di 0,5 porta alla più alta varianza di una distribuzione binaria.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Coarse</a:t>
            </a:r>
            <a:r>
              <a:rPr lang="it-IT" dirty="0"/>
              <a:t> to fine : </a:t>
            </a:r>
            <a:r>
              <a:rPr lang="it-IT" sz="1200" dirty="0"/>
              <a:t>rispetto alla differenza di gaussiani delle coppie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Figura 5: Illustrazione dell'analisi </a:t>
            </a:r>
            <a:r>
              <a:rPr lang="it-IT" sz="1200" b="0" i="0" u="none" strike="noStrike" baseline="0" dirty="0" err="1">
                <a:latin typeface="NimbusRomNo9L-Regu"/>
              </a:rPr>
              <a:t>coarse</a:t>
            </a:r>
            <a:r>
              <a:rPr lang="it-IT" sz="1200" b="0" i="0" u="none" strike="noStrike" baseline="0" dirty="0">
                <a:latin typeface="NimbusRomNo9L-Regu"/>
              </a:rPr>
              <a:t>-to-fine</a:t>
            </a:r>
            <a:r>
              <a:rPr lang="it-IT" dirty="0"/>
              <a:t>. Il primo cluster coinvolge principalmente campi ricettivi </a:t>
            </a:r>
            <a:r>
              <a:rPr lang="it-IT" dirty="0" err="1"/>
              <a:t>perifoveali</a:t>
            </a:r>
            <a:r>
              <a:rPr lang="it-IT" dirty="0"/>
              <a:t> e gli ultimi fovea.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err="1"/>
              <a:t>poichè</a:t>
            </a:r>
            <a:r>
              <a:rPr lang="it-IT" sz="1200" dirty="0"/>
              <a:t> le prime 512 coppie sono le più rilevanti e l'aggiunta di più coppie non sta aumentando le prestazioni.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Simmetrica per orientamento del modello lungo il gradiente globale.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Uno schema simmetrico come il comportamento dell’occhio.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60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SACCADI :</a:t>
            </a:r>
            <a:r>
              <a:rPr lang="it-IT" dirty="0" err="1"/>
              <a:t>perifoveale</a:t>
            </a:r>
            <a:r>
              <a:rPr lang="it-IT" dirty="0"/>
              <a:t> cattura informazioni meno dettagliate, vale a dire l'osservazione a bassa frequenza. Di conseguenza, vengono utilizzati per compilare le prime stime delle posizioni dei nostri oggetti di interesse.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*I </a:t>
            </a:r>
            <a:r>
              <a:rPr lang="it-IT" sz="1200" dirty="0" err="1"/>
              <a:t>saccadi</a:t>
            </a:r>
            <a:r>
              <a:rPr lang="it-IT" sz="1200" dirty="0"/>
              <a:t> sono dovuti alla  topologia delle cellule (area </a:t>
            </a:r>
            <a:r>
              <a:rPr lang="it-IT" sz="1200" dirty="0" err="1"/>
              <a:t>perifoveale</a:t>
            </a:r>
            <a:r>
              <a:rPr lang="it-IT" sz="1200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Come spiegato in precedenza, la fovea cattura informazioni ad alta risoluzione grazie ai suoi fotorecettori ad alta densità. Pertanto, svolge un ruolo fondamentale nel riconoscimento e nella corrispondenza degli oggetti. L'area </a:t>
            </a:r>
            <a:r>
              <a:rPr lang="it-IT" dirty="0" err="1"/>
              <a:t>perifoveale</a:t>
            </a:r>
            <a:r>
              <a:rPr lang="it-IT" dirty="0"/>
              <a:t> cattura informazioni meno dettagliate, vale a dire l'osservazione a bassa frequenza. Di conseguenza, vengono utilizzati per compilare le prime stime delle posizioni dei nostri oggetti di interesse.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SOGLIA ==== 0,8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(a). oggetto di interesse con un singolo descrittore FREAK </a:t>
            </a:r>
          </a:p>
          <a:p>
            <a:pPr algn="l"/>
            <a:r>
              <a:rPr lang="it-IT" dirty="0"/>
              <a:t>(b)Quindi, cerchiamo lo stesso oggetto in una nuova immagine, </a:t>
            </a:r>
            <a:r>
              <a:rPr lang="it-IT" sz="1800" b="0" i="0" u="none" strike="noStrike" baseline="0" dirty="0">
                <a:latin typeface="NimbusRomNo9L-Regu"/>
              </a:rPr>
              <a:t>after </a:t>
            </a:r>
            <a:r>
              <a:rPr lang="it-IT" sz="1800" b="0" i="0" u="none" strike="noStrike" baseline="0" dirty="0">
                <a:latin typeface="CMR8"/>
              </a:rPr>
              <a:t>1</a:t>
            </a:r>
            <a:r>
              <a:rPr lang="it-IT" sz="1800" b="0" i="0" u="none" strike="noStrike" baseline="0" dirty="0">
                <a:latin typeface="CMMI6"/>
              </a:rPr>
              <a:t>st</a:t>
            </a:r>
          </a:p>
          <a:p>
            <a:pPr algn="l"/>
            <a:r>
              <a:rPr lang="it-IT" sz="1800" b="0" i="0" u="none" strike="noStrike" baseline="0" dirty="0" err="1">
                <a:latin typeface="NimbusRomNo9L-Regu"/>
              </a:rPr>
              <a:t>Cascade</a:t>
            </a:r>
            <a:r>
              <a:rPr lang="it-IT" sz="1800" b="0" i="0" u="none" strike="noStrike" baseline="0" dirty="0">
                <a:latin typeface="NimbusRomNo9L-Regu"/>
              </a:rPr>
              <a:t> </a:t>
            </a:r>
            <a:r>
              <a:rPr lang="it-IT" dirty="0"/>
              <a:t>La prima cascata (primi 16 byte) scarta molti candidati e ne seleziona pochissimi da confrontare con i byte rimanenti.  </a:t>
            </a:r>
          </a:p>
          <a:p>
            <a:pPr algn="l"/>
            <a:r>
              <a:rPr lang="it-IT" sz="1800" b="0" i="0" u="none" strike="noStrike" baseline="0" dirty="0">
                <a:latin typeface="NimbusRomNo9L-Regu"/>
              </a:rPr>
              <a:t>(C-D)</a:t>
            </a:r>
            <a:r>
              <a:rPr lang="it-IT" sz="1800" b="0" i="0" u="none" strike="noStrike" baseline="0" dirty="0" err="1">
                <a:latin typeface="NimbusRomNo9L-Regu"/>
              </a:rPr>
              <a:t>Distance</a:t>
            </a:r>
            <a:r>
              <a:rPr lang="it-IT" sz="1800" b="0" i="0" u="none" strike="noStrike" baseline="0" dirty="0">
                <a:latin typeface="NimbusRomNo9L-Regu"/>
              </a:rPr>
              <a:t> </a:t>
            </a:r>
            <a:r>
              <a:rPr lang="it-IT" sz="1800" b="0" i="0" u="none" strike="noStrike" baseline="0" dirty="0" err="1">
                <a:latin typeface="NimbusRomNo9L-Regu"/>
              </a:rPr>
              <a:t>map</a:t>
            </a:r>
            <a:r>
              <a:rPr lang="it-IT" sz="1800" b="0" i="0" u="none" strike="noStrike" baseline="0" dirty="0">
                <a:latin typeface="NimbusRomNo9L-Regu"/>
              </a:rPr>
              <a:t> with da prima a ultima cascata</a:t>
            </a:r>
          </a:p>
          <a:p>
            <a:pPr algn="l"/>
            <a:r>
              <a:rPr lang="it-IT" dirty="0"/>
              <a:t>(e), l'ultima cascata ha selezionato correttamente le posizioni del nostro oggetto di interesse </a:t>
            </a:r>
          </a:p>
          <a:p>
            <a:pPr algn="l"/>
            <a:r>
              <a:rPr lang="it-IT" dirty="0"/>
              <a:t>      nonostante i cambiamenti di illuminazioni e punti di vista.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785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146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146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Selezioniamo 45 coppie rispetto alle poche centinaia di coppie di BRISK.</a:t>
            </a:r>
          </a:p>
          <a:p>
            <a:pPr marL="0" marR="0" lvl="0" indent="146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il nostro modello retinale nell'area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perifoveale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 campi ricettivi più grandi rispetto a BRISK e quindi più errori nella stima dell'orientamento.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Discretizziamo : portando a un carico di memoria 5 volte inferiore (circa 7 MB contro 40 MB).</a:t>
            </a:r>
          </a:p>
          <a:p>
            <a:endParaRPr kumimoji="0" lang="it-I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 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l'insieme di tutte le coppie utilizzate per calcolare le sfumature locali: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dove 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è il numero di coppie in  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 Po è coppia campi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//P</a:t>
            </a:r>
            <a:r>
              <a:rPr kumimoji="0" lang="it-IT" altLang="it-IT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0" lang="it-IT" altLang="it-IT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è il vettore 2D delle coordinate spaziali del centro del campo ricettivo.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7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Discretizziamo : portando a un carico di memoria 5 volte inferiore (circa 7 MB contro 40 MB).</a:t>
            </a:r>
          </a:p>
          <a:p>
            <a:endParaRPr kumimoji="0" lang="it-I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 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l'insieme di tutte le coppie utilizzate per calcolare le sfumature locali: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dove 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è il numero di coppie in  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 Po è coppia campi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//P</a:t>
            </a:r>
            <a:r>
              <a:rPr kumimoji="0" lang="it-IT" altLang="it-IT" b="0" i="1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0" lang="it-IT" altLang="it-IT" b="0" i="1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è il vettore 2D delle coordinate spaziali del centro del campo ricettivo.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638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Su </a:t>
            </a:r>
            <a:r>
              <a:rPr lang="it-IT" dirty="0" err="1"/>
              <a:t>img</a:t>
            </a:r>
            <a:r>
              <a:rPr lang="it-IT" dirty="0"/>
              <a:t> da 800x600 in cui ci sono 1500 </a:t>
            </a:r>
            <a:r>
              <a:rPr lang="it-IT" dirty="0" err="1"/>
              <a:t>keypoint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La tabella 1 confronta il tempo di calcolo dei descrittori invarianti di scala e rotazione.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FREAK è ancora più veloce di BRISK anche se quest'ultimo è due ordini di grandezza più veloce di SIFT e SURF.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Presentiamo il recall (numero di corrispondenze corrette / numero di corrispondenze) rispetto alla curva di precisione-1 (numero di corrispondenze false / numero di corrispondenze).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  <a:p>
            <a:r>
              <a:rPr lang="it-IT" dirty="0"/>
              <a:t>La  figura 10  presenta le prestazioni dei descrittori che non sono invarianti alla rotazione e all'invariante di scala. Confrontiamo FREAK disabilitandone l'invarianza di scala e orientamento. È buono come un altro descrittore o leggermente migliore.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195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descrittore di KEYPOINT ispirato alla retina per migliorare le prestazioni degli attuali descrittori di immagine.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Supera i recenti descrittori di punti chiave all'avanguardia pur rimanendo semplici (più velocemente con un carico di memoria inferiore).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Stesso studio con applicazione in MATLAB: </a:t>
            </a:r>
            <a:endParaRPr lang="en-US" b="0" i="0" dirty="0">
              <a:solidFill>
                <a:srgbClr val="111111"/>
              </a:solidFill>
              <a:effectLst/>
              <a:latin typeface="Roboto"/>
            </a:endParaRPr>
          </a:p>
          <a:p>
            <a:r>
              <a:rPr lang="it-IT" i="1" dirty="0" err="1"/>
              <a:t>July</a:t>
            </a:r>
            <a:r>
              <a:rPr lang="it-IT" i="1" dirty="0"/>
              <a:t> 2016 Copyright to IJAREEIE DOI:10.15662/IJAREEIE.2016.0507003 5829 </a:t>
            </a:r>
            <a:r>
              <a:rPr lang="it-IT" i="1" dirty="0" err="1"/>
              <a:t>Applying</a:t>
            </a:r>
            <a:r>
              <a:rPr lang="it-IT" i="1" dirty="0"/>
              <a:t> FAST &amp; FREAK </a:t>
            </a:r>
            <a:r>
              <a:rPr lang="it-IT" i="1" dirty="0" err="1"/>
              <a:t>Algorithms</a:t>
            </a:r>
            <a:r>
              <a:rPr lang="it-IT" i="1" dirty="0"/>
              <a:t> in </a:t>
            </a:r>
            <a:r>
              <a:rPr lang="it-IT" i="1" dirty="0" err="1"/>
              <a:t>Selected</a:t>
            </a:r>
            <a:r>
              <a:rPr lang="it-IT" i="1" dirty="0"/>
              <a:t> Object Tracking S.Khachikian1 , M.Emadi2 MS </a:t>
            </a:r>
            <a:r>
              <a:rPr lang="it-IT" i="1" dirty="0" err="1"/>
              <a:t>Student</a:t>
            </a:r>
            <a:r>
              <a:rPr lang="it-IT" i="1" dirty="0"/>
              <a:t>, </a:t>
            </a:r>
            <a:r>
              <a:rPr lang="it-IT" i="1" dirty="0" err="1"/>
              <a:t>Dept</a:t>
            </a:r>
            <a:r>
              <a:rPr lang="it-IT" i="1" dirty="0"/>
              <a:t>. of </a:t>
            </a:r>
            <a:r>
              <a:rPr lang="it-IT" i="1" dirty="0" err="1"/>
              <a:t>Electrical</a:t>
            </a:r>
            <a:r>
              <a:rPr lang="it-IT" i="1" dirty="0"/>
              <a:t> Engineering, </a:t>
            </a:r>
            <a:r>
              <a:rPr lang="it-IT" i="1" dirty="0" err="1"/>
              <a:t>Jahad</a:t>
            </a:r>
            <a:r>
              <a:rPr lang="it-IT" i="1" dirty="0"/>
              <a:t> </a:t>
            </a:r>
            <a:r>
              <a:rPr lang="it-IT" i="1" dirty="0" err="1"/>
              <a:t>Daneshgahi</a:t>
            </a:r>
            <a:r>
              <a:rPr lang="it-IT" i="1" dirty="0"/>
              <a:t> Institute, Isfahan, Iran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2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42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Nuovi algoritmi </a:t>
            </a:r>
            <a:r>
              <a:rPr lang="it-IT" sz="1200" dirty="0" err="1"/>
              <a:t>piu</a:t>
            </a:r>
            <a:r>
              <a:rPr lang="it-IT" sz="1200" dirty="0"/>
              <a:t> veloci per mobile</a:t>
            </a:r>
          </a:p>
          <a:p>
            <a:r>
              <a:rPr lang="it-IT" sz="1200" dirty="0"/>
              <a:t>Stringa binaria confrontando coppie di intensità dell’immagini</a:t>
            </a:r>
          </a:p>
          <a:p>
            <a:r>
              <a:rPr lang="it-IT" sz="1200" dirty="0" err="1"/>
              <a:t>Sift</a:t>
            </a:r>
            <a:r>
              <a:rPr lang="it-IT" sz="1200" dirty="0"/>
              <a:t> : con istogramma del gradiente</a:t>
            </a:r>
          </a:p>
          <a:p>
            <a:r>
              <a:rPr lang="it-IT" sz="1200" dirty="0"/>
              <a:t>Surf: ma ancora troppo costoso</a:t>
            </a:r>
          </a:p>
          <a:p>
            <a:endParaRPr lang="it-IT" sz="1200" dirty="0"/>
          </a:p>
          <a:p>
            <a:r>
              <a:rPr lang="it-IT" sz="1200" dirty="0"/>
              <a:t>Nominare solo e dire che </a:t>
            </a:r>
            <a:r>
              <a:rPr lang="it-IT" sz="1200" dirty="0" err="1"/>
              <a:t>brisk</a:t>
            </a:r>
            <a:r>
              <a:rPr lang="it-IT" sz="1200" dirty="0"/>
              <a:t> lo </a:t>
            </a:r>
            <a:r>
              <a:rPr lang="it-IT" sz="1200" dirty="0" err="1"/>
              <a:t>vediuamo</a:t>
            </a:r>
            <a:r>
              <a:rPr lang="it-IT" sz="1200" dirty="0"/>
              <a:t> dopo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68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FAST : </a:t>
            </a:r>
            <a:r>
              <a:rPr lang="it-IT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rilevamento corner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BRISK </a:t>
            </a:r>
            <a:r>
              <a:rPr lang="it-I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multisclae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it-IT" dirty="0"/>
              <a:t>L’invarianza per scala è ottenuta analizzando l’immagine a diverse risoluzioni–  I </a:t>
            </a:r>
            <a:r>
              <a:rPr lang="it-IT" dirty="0" err="1"/>
              <a:t>keypoint</a:t>
            </a:r>
            <a:r>
              <a:rPr lang="it-IT" dirty="0"/>
              <a:t> sono cercati a diversi livelli di scala (</a:t>
            </a:r>
            <a:r>
              <a:rPr lang="it-IT" dirty="0" err="1"/>
              <a:t>multiscala</a:t>
            </a:r>
            <a:r>
              <a:rPr lang="it-IT" dirty="0"/>
              <a:t>)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 il punteggio è il MAX di ogni scala 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Anche FREAK usa AGAST con punteggio FAST</a:t>
            </a:r>
          </a:p>
          <a:p>
            <a:r>
              <a:rPr lang="it-IT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73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 //ottenuto da 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griglia di istogrammi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gradiente orientato.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Descrittore di riferimento decennio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Ancora troppo alta la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dimensionalità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il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recuoero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ricostruzione 3D. --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usata analisi dei componenti principali (PCA) o funzioni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hash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per ridurre dimensioni del descrittore.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PCA-SIFT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vettore ridotto ( 36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,tempo corrispondenza ridotto, ma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temnpo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costruzione  del descrittore aumentato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GLOH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piu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robusto ma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piu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deformazione della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logpolare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CARD 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simulata (2 volte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piu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lento)con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biining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griglia  (calcolo istogramma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semplificoto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tabelle di ricerca)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 istogrammi di gradienti locali con vettori da 64 o 128 dimensioni.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34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FF0000"/>
                </a:solidFill>
              </a:rPr>
              <a:t>BRIEF </a:t>
            </a:r>
            <a:r>
              <a:rPr lang="it-IT" sz="1200" dirty="0"/>
              <a:t>(</a:t>
            </a:r>
            <a:r>
              <a:rPr lang="it-IT" sz="1200" dirty="0" err="1">
                <a:solidFill>
                  <a:srgbClr val="0070C0"/>
                </a:solidFill>
              </a:rPr>
              <a:t>Binary</a:t>
            </a:r>
            <a:r>
              <a:rPr lang="it-IT" sz="1200" dirty="0">
                <a:solidFill>
                  <a:srgbClr val="0070C0"/>
                </a:solidFill>
              </a:rPr>
              <a:t> </a:t>
            </a:r>
            <a:r>
              <a:rPr lang="it-IT" sz="1200" dirty="0" err="1">
                <a:solidFill>
                  <a:srgbClr val="0070C0"/>
                </a:solidFill>
              </a:rPr>
              <a:t>Robust</a:t>
            </a:r>
            <a:r>
              <a:rPr lang="it-IT" sz="1200" dirty="0">
                <a:solidFill>
                  <a:srgbClr val="0070C0"/>
                </a:solidFill>
              </a:rPr>
              <a:t> </a:t>
            </a:r>
            <a:r>
              <a:rPr lang="it-IT" sz="1200" dirty="0" err="1">
                <a:solidFill>
                  <a:srgbClr val="0070C0"/>
                </a:solidFill>
              </a:rPr>
              <a:t>Indipendent</a:t>
            </a:r>
            <a:r>
              <a:rPr lang="it-IT" sz="1200" dirty="0">
                <a:solidFill>
                  <a:srgbClr val="0070C0"/>
                </a:solidFill>
              </a:rPr>
              <a:t> </a:t>
            </a:r>
            <a:r>
              <a:rPr lang="it-IT" sz="1200" dirty="0" err="1">
                <a:solidFill>
                  <a:srgbClr val="0070C0"/>
                </a:solidFill>
              </a:rPr>
              <a:t>Elementary</a:t>
            </a:r>
            <a:r>
              <a:rPr lang="it-IT" sz="1200" dirty="0">
                <a:solidFill>
                  <a:srgbClr val="0070C0"/>
                </a:solidFill>
              </a:rPr>
              <a:t> Feature</a:t>
            </a:r>
            <a:r>
              <a:rPr lang="it-IT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FF0000"/>
                </a:solidFill>
              </a:rPr>
              <a:t>ORB-BRIEF 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Oriented</a:t>
            </a:r>
            <a:r>
              <a:rPr lang="it-IT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 Fast and </a:t>
            </a:r>
            <a:r>
              <a:rPr lang="it-IT" sz="12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Rotated</a:t>
            </a:r>
            <a:r>
              <a:rPr lang="it-IT" sz="1200" dirty="0">
                <a:solidFill>
                  <a:srgbClr val="0070C0"/>
                </a:solidFill>
                <a:cs typeface="Times New Roman" panose="02020603050405020304" pitchFamily="18" charset="0"/>
              </a:rPr>
              <a:t> BRIEF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it-IT" sz="1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FF0000"/>
                </a:solidFill>
              </a:rPr>
              <a:t>BRISK</a:t>
            </a:r>
            <a:r>
              <a:rPr lang="it-IT" sz="1200" dirty="0"/>
              <a:t> (</a:t>
            </a:r>
            <a:r>
              <a:rPr lang="it-IT" sz="1200" dirty="0" err="1">
                <a:solidFill>
                  <a:srgbClr val="0070C0"/>
                </a:solidFill>
              </a:rPr>
              <a:t>Binary</a:t>
            </a:r>
            <a:r>
              <a:rPr lang="it-IT" sz="1200" dirty="0">
                <a:solidFill>
                  <a:srgbClr val="0070C0"/>
                </a:solidFill>
              </a:rPr>
              <a:t> </a:t>
            </a:r>
            <a:r>
              <a:rPr lang="it-IT" sz="1200" dirty="0" err="1">
                <a:solidFill>
                  <a:srgbClr val="0070C0"/>
                </a:solidFill>
              </a:rPr>
              <a:t>Robust</a:t>
            </a:r>
            <a:r>
              <a:rPr lang="it-IT" sz="1200" dirty="0">
                <a:solidFill>
                  <a:srgbClr val="0070C0"/>
                </a:solidFill>
              </a:rPr>
              <a:t> </a:t>
            </a:r>
            <a:r>
              <a:rPr lang="it-IT" sz="1200" dirty="0" err="1">
                <a:solidFill>
                  <a:srgbClr val="0070C0"/>
                </a:solidFill>
              </a:rPr>
              <a:t>Invariant</a:t>
            </a:r>
            <a:r>
              <a:rPr lang="it-IT" sz="1200" dirty="0">
                <a:solidFill>
                  <a:srgbClr val="0070C0"/>
                </a:solidFill>
              </a:rPr>
              <a:t> Scalable </a:t>
            </a:r>
            <a:r>
              <a:rPr lang="it-IT" sz="1200" dirty="0" err="1">
                <a:solidFill>
                  <a:srgbClr val="0070C0"/>
                </a:solidFill>
              </a:rPr>
              <a:t>KeyPoint</a:t>
            </a:r>
            <a:r>
              <a:rPr lang="it-IT" sz="1200" dirty="0">
                <a:solidFill>
                  <a:srgbClr val="0070C0"/>
                </a:solidFill>
              </a:rPr>
              <a:t> </a:t>
            </a:r>
            <a:r>
              <a:rPr lang="it-IT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(XOR bit a bit seguito da un conteggio dei bit )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sostituisce la solita distanza euclidea (soggetto ad errori)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su cui si fa Gauss 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ridurre la sensibilità al rumore.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//random 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base a distribuzione Gaussiana attorno al centro della patch.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Invariante:  sensibile a rotazione e variazioni di scala, ( meno che non sia associato al suo rilevatore)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it-IT" sz="1200" dirty="0"/>
          </a:p>
          <a:p>
            <a:r>
              <a:rPr lang="it-IT" dirty="0"/>
              <a:t>Per compilare il flusso di bit del descrittore</a:t>
            </a:r>
          </a:p>
          <a:p>
            <a:r>
              <a:rPr lang="it-IT" dirty="0"/>
              <a:t>Viene utilizzato un numero limitato di punti  in un modello di campionamento specifico. Le coppie sono divise in sottoinsiemi.</a:t>
            </a:r>
          </a:p>
          <a:p>
            <a:r>
              <a:rPr lang="it-IT" dirty="0"/>
              <a:t>Il sotto insieme a lunga distanza  usato per stimare la direzione del </a:t>
            </a:r>
            <a:r>
              <a:rPr lang="it-IT" dirty="0" err="1"/>
              <a:t>keypoint</a:t>
            </a:r>
            <a:r>
              <a:rPr lang="it-IT" dirty="0"/>
              <a:t> , quello a breve distanza usato </a:t>
            </a:r>
            <a:r>
              <a:rPr lang="it-IT" dirty="0" err="1"/>
              <a:t>percostruire</a:t>
            </a:r>
            <a:r>
              <a:rPr lang="it-IT" dirty="0"/>
              <a:t> il descrittore binario dopo aver ruotato il modello di campionamento.   (</a:t>
            </a:r>
            <a:r>
              <a:rPr lang="it-IT" dirty="0" err="1"/>
              <a:t>trasfo</a:t>
            </a:r>
            <a:r>
              <a:rPr lang="it-IT" dirty="0"/>
              <a:t> affine forse lezione topolino)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92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091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Ogni area ha</a:t>
            </a:r>
            <a:r>
              <a:rPr lang="it-IT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diversi </a:t>
            </a:r>
            <a:r>
              <a:rPr lang="it-IT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fotorecettori</a:t>
            </a:r>
            <a:r>
              <a:rPr lang="it-IT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 attivano una </a:t>
            </a:r>
            <a:r>
              <a:rPr lang="it-IT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cellula </a:t>
            </a:r>
            <a:r>
              <a:rPr lang="it-IT" sz="12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ganglionale</a:t>
            </a:r>
            <a:r>
              <a:rPr lang="it-IT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 un campo ricettivo. </a:t>
            </a:r>
            <a:endParaRPr lang="it-IT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Retina umana richiede basse dosi di energia --</a:t>
            </a:r>
            <a:r>
              <a:rPr lang="it-IT" dirty="0">
                <a:sym typeface="Wingdings" panose="05000000000000000000" pitchFamily="2" charset="2"/>
              </a:rPr>
              <a:t> bassa complessità computazionale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ym typeface="Wingdings" panose="05000000000000000000" pitchFamily="2" charset="2"/>
              </a:rPr>
              <a:t>La topologia della retina è importante.</a:t>
            </a:r>
          </a:p>
          <a:p>
            <a:endParaRPr lang="it-IT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ritiene che la retina estragga i dettagli di una immagine usando la </a:t>
            </a:r>
            <a:r>
              <a:rPr lang="it-IT" sz="12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</a:t>
            </a:r>
            <a:r>
              <a:rPr lang="it-IT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di varie dimensioni e le codifica con </a:t>
            </a:r>
            <a:r>
              <a:rPr lang="it-IT" dirty="0">
                <a:solidFill>
                  <a:srgbClr val="0070C0"/>
                </a:solidFill>
                <a:sym typeface="Wingdings" panose="05000000000000000000" pitchFamily="2" charset="2"/>
              </a:rPr>
              <a:t>potenziali d’azione </a:t>
            </a:r>
            <a:r>
              <a:rPr lang="it-IT" dirty="0">
                <a:sym typeface="Wingdings" panose="05000000000000000000" pitchFamily="2" charset="2"/>
              </a:rPr>
              <a:t>che viaggiano attraverso il nervo ottico.</a:t>
            </a:r>
          </a:p>
          <a:p>
            <a:endParaRPr lang="it-IT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it-IT" dirty="0"/>
              <a:t>Focus occhio mentre guarda </a:t>
            </a:r>
            <a:r>
              <a:rPr lang="it-IT" dirty="0" err="1"/>
              <a:t>hd</a:t>
            </a:r>
            <a:r>
              <a:rPr lang="it-IT" dirty="0"/>
              <a:t> invece visione periferica è più sfocata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02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Richiamo di neuroscienze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Stringhe binarie calcolate confrontano  coppie di intensità su un modello di campionamento retinale. Per descrivere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selezione delle coppie per ridurre la dimensione del descrittore produce schema strutturato come la ricerca saccadica degli occhi umani.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CA0E-1EE2-4F7F-943E-CEF61D4E834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93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66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3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50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56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01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154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2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160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030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17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116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65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622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790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23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0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7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819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152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922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814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661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57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383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300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373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0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5406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612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4299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063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688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3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7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0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89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4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79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3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6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7A00C-13CE-44A9-9333-713BB5D4FC5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7BC3-6211-454D-8369-00B37C1548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10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3.xml"/><Relationship Id="rId6" Type="http://schemas.openxmlformats.org/officeDocument/2006/relationships/image" Target="../media/image17.jpg"/><Relationship Id="rId5" Type="http://schemas.openxmlformats.org/officeDocument/2006/relationships/image" Target="../media/image4.png"/><Relationship Id="rId10" Type="http://schemas.openxmlformats.org/officeDocument/2006/relationships/image" Target="../media/image21.jpg"/><Relationship Id="rId4" Type="http://schemas.openxmlformats.org/officeDocument/2006/relationships/image" Target="../media/image1.png"/><Relationship Id="rId9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6.xml"/><Relationship Id="rId6" Type="http://schemas.openxmlformats.org/officeDocument/2006/relationships/image" Target="../media/image25.jp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7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8.xml"/><Relationship Id="rId6" Type="http://schemas.openxmlformats.org/officeDocument/2006/relationships/image" Target="../media/image7.emf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1" y="53244"/>
            <a:ext cx="2768692" cy="329163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95" y="268630"/>
            <a:ext cx="4060875" cy="286086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2849238" y="2951946"/>
            <a:ext cx="649352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i="1" dirty="0">
                <a:cs typeface="Times New Roman" panose="02020603050405020304" pitchFamily="18" charset="0"/>
              </a:rPr>
              <a:t>FREAK</a:t>
            </a:r>
          </a:p>
          <a:p>
            <a:pPr algn="ctr"/>
            <a:r>
              <a:rPr lang="it-IT" sz="3600" b="1" i="1" dirty="0">
                <a:cs typeface="Times New Roman" panose="02020603050405020304" pitchFamily="18" charset="0"/>
              </a:rPr>
              <a:t>Fast Retina Keypoint</a:t>
            </a:r>
          </a:p>
          <a:p>
            <a:pPr algn="ctr"/>
            <a:endParaRPr lang="it-IT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1200" b="0" i="1" u="none" strike="noStrike" baseline="0" dirty="0"/>
              <a:t>Alexandre </a:t>
            </a:r>
            <a:r>
              <a:rPr lang="it-IT" sz="1200" b="1" i="1" u="none" strike="noStrike" baseline="0" dirty="0" err="1"/>
              <a:t>Alahi</a:t>
            </a:r>
            <a:r>
              <a:rPr lang="it-IT" sz="1200" b="0" i="1" u="none" strike="noStrike" baseline="0" dirty="0"/>
              <a:t>, Raphael </a:t>
            </a:r>
            <a:r>
              <a:rPr lang="it-IT" sz="1200" b="1" i="1" u="none" strike="noStrike" baseline="0" dirty="0"/>
              <a:t>Ortiz</a:t>
            </a:r>
            <a:r>
              <a:rPr lang="it-IT" sz="1200" b="0" i="1" u="none" strike="noStrike" baseline="0" dirty="0"/>
              <a:t>, Pierre </a:t>
            </a:r>
            <a:r>
              <a:rPr lang="it-IT" sz="1200" b="1" i="1" u="none" strike="noStrike" baseline="0" dirty="0" err="1"/>
              <a:t>Vandergheynst</a:t>
            </a:r>
            <a:endParaRPr lang="it-IT" sz="1200" b="1" i="1" u="none" strike="noStrike" baseline="0" dirty="0"/>
          </a:p>
          <a:p>
            <a:pPr algn="ctr"/>
            <a:r>
              <a:rPr lang="it-IT" sz="1200" b="0" i="1" u="none" strike="noStrike" baseline="0" dirty="0"/>
              <a:t>Ecole </a:t>
            </a:r>
            <a:r>
              <a:rPr lang="it-IT" sz="1200" b="0" i="1" u="none" strike="noStrike" baseline="0" dirty="0" err="1"/>
              <a:t>Polytechnique</a:t>
            </a:r>
            <a:r>
              <a:rPr lang="it-IT" sz="1200" b="0" i="1" u="none" strike="noStrike" baseline="0" dirty="0"/>
              <a:t> Federale de Lausanne (EPFL), </a:t>
            </a:r>
            <a:r>
              <a:rPr lang="it-IT" sz="1200" b="0" i="1" u="none" strike="noStrike" baseline="0" dirty="0" err="1"/>
              <a:t>Switzerland</a:t>
            </a:r>
            <a:endParaRPr lang="it-IT" sz="1200" b="1" i="1" dirty="0">
              <a:cs typeface="Times New Roman" panose="02020603050405020304" pitchFamily="18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87" y="983336"/>
            <a:ext cx="962221" cy="948126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4597787" y="349403"/>
            <a:ext cx="29964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Napoli</a:t>
            </a:r>
          </a:p>
          <a:p>
            <a:pPr algn="ctr"/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Federico II</a:t>
            </a:r>
          </a:p>
          <a:p>
            <a:pPr algn="ctr"/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</a:t>
            </a:r>
          </a:p>
          <a:p>
            <a:pPr algn="ctr"/>
            <a:r>
              <a:rPr lang="it-IT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LAUREA MAGISTRALE</a:t>
            </a:r>
          </a:p>
          <a:p>
            <a:pPr algn="ctr"/>
            <a:r>
              <a:rPr lang="it-IT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INFORMATICA</a:t>
            </a:r>
            <a:endParaRPr lang="it-IT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087721" y="4950918"/>
            <a:ext cx="80165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 </a:t>
            </a:r>
            <a:endParaRPr lang="it-IT" dirty="0"/>
          </a:p>
          <a:p>
            <a:r>
              <a:rPr lang="it-IT" sz="2000" b="1" dirty="0"/>
              <a:t>Docente:</a:t>
            </a:r>
            <a:r>
              <a:rPr lang="it-IT" sz="2000" dirty="0"/>
              <a:t>				</a:t>
            </a:r>
            <a:r>
              <a:rPr lang="it-IT" sz="2000" b="1" dirty="0"/>
              <a:t>Studente:</a:t>
            </a:r>
            <a:br>
              <a:rPr lang="it-IT" sz="2000" dirty="0"/>
            </a:br>
            <a:r>
              <a:rPr lang="it-IT" sz="2000" i="1" dirty="0"/>
              <a:t>Egregio Prof.</a:t>
            </a:r>
            <a:r>
              <a:rPr lang="it-IT" sz="2000" dirty="0"/>
              <a:t> </a:t>
            </a:r>
            <a:r>
              <a:rPr lang="it-IT" sz="2000" i="1" dirty="0"/>
              <a:t>Francesco Isgrò	</a:t>
            </a:r>
            <a:r>
              <a:rPr lang="it-IT" sz="2000" dirty="0"/>
              <a:t>	</a:t>
            </a:r>
            <a:r>
              <a:rPr lang="it-IT" sz="2000" i="1" dirty="0"/>
              <a:t>Gianluca De Lucia N97000311 						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145964" y="6120816"/>
            <a:ext cx="19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11 Dicembre 2020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5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1235"/>
    </mc:Choice>
    <mc:Fallback xmlns="">
      <p:transition advTm="51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Dalla Retina alla Computer Vision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76231D-F3C6-49DD-AE02-6D2C1B905B5E}"/>
              </a:ext>
            </a:extLst>
          </p:cNvPr>
          <p:cNvSpPr txBox="1"/>
          <p:nvPr/>
        </p:nvSpPr>
        <p:spPr>
          <a:xfrm>
            <a:off x="1379084" y="1299690"/>
            <a:ext cx="9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</a:rPr>
              <a:t>Le vie biologiche che portano 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</a:rPr>
              <a:t>potenziali d’azione 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</a:rPr>
              <a:t>sono emulate da una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</a:rPr>
              <a:t>stringa binaria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8D95F01-5B82-4B86-ACFE-64D892DE9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556" y="2253806"/>
            <a:ext cx="6635585" cy="3756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10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38534">
        <p14:reveal/>
      </p:transition>
    </mc:Choice>
    <mc:Fallback xmlns="">
      <p:transition spd="slow" advTm="1385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FREAK: Campionamento Retinico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85DD84-18BC-4F8F-83C6-EB1B659B70D4}"/>
              </a:ext>
            </a:extLst>
          </p:cNvPr>
          <p:cNvSpPr txBox="1"/>
          <p:nvPr/>
        </p:nvSpPr>
        <p:spPr>
          <a:xfrm>
            <a:off x="1081513" y="1145602"/>
            <a:ext cx="1089981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550" marR="174625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200" dirty="0"/>
              <a:t>Topologia cellule importante per il campionamento dell’immagine </a:t>
            </a:r>
          </a:p>
          <a:p>
            <a:pPr marL="336550" marR="174625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200" dirty="0"/>
              <a:t>Per ogni punto si usano diverse dimensioni dei kernel. </a:t>
            </a:r>
          </a:p>
          <a:p>
            <a:pPr marL="336550" marR="174625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22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distribuzione delle cellule gangliari</a:t>
            </a:r>
            <a:r>
              <a:rPr lang="it-IT" sz="2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corrisponde alla distribuzione dei </a:t>
            </a:r>
            <a:r>
              <a:rPr lang="it-IT" sz="22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campi ricettivi</a:t>
            </a:r>
            <a:r>
              <a:rPr lang="it-IT" sz="2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A721A34-CE9F-4B51-AAD4-ABC7049BBB64}"/>
              </a:ext>
            </a:extLst>
          </p:cNvPr>
          <p:cNvSpPr txBox="1"/>
          <p:nvPr/>
        </p:nvSpPr>
        <p:spPr>
          <a:xfrm>
            <a:off x="5041779" y="3429000"/>
            <a:ext cx="68432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L’</a:t>
            </a:r>
            <a:r>
              <a:rPr lang="it-IT" sz="2400" dirty="0" err="1">
                <a:solidFill>
                  <a:srgbClr val="FF0000"/>
                </a:solidFill>
              </a:rPr>
              <a:t>overlapping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dei campi porta</a:t>
            </a:r>
            <a:r>
              <a:rPr lang="it-IT" sz="2400" dirty="0">
                <a:solidFill>
                  <a:srgbClr val="000000"/>
                </a:solidFill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it-IT" sz="24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codificare parzialmente nuove informazioni</a:t>
            </a:r>
            <a:endParaRPr lang="it-IT" sz="2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it-IT" sz="24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migliori prestazioni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FF000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>
                <a:ea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lang="it-IT" sz="24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ritondanza</a:t>
            </a:r>
            <a:r>
              <a:rPr lang="it-IT" sz="24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ea typeface="Calibri" panose="020F0502020204030204" pitchFamily="34" charset="0"/>
                <a:cs typeface="Calibri" panose="020F0502020204030204" pitchFamily="34" charset="0"/>
              </a:rPr>
              <a:t>porta:</a:t>
            </a:r>
            <a:endParaRPr lang="it-IT" sz="24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Aumento del </a:t>
            </a:r>
            <a:r>
              <a:rPr lang="it-IT" sz="24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potere discriminante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ea typeface="Calibri" panose="020F0502020204030204" pitchFamily="34" charset="0"/>
                <a:cs typeface="Calibri" panose="020F0502020204030204" pitchFamily="34" charset="0"/>
              </a:rPr>
              <a:t>Il risultato sarà un’immagine ad </a:t>
            </a:r>
            <a:r>
              <a:rPr lang="it-IT" sz="24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alta risoluzione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98B5717-0613-4B6C-92B3-3A73064B1DD6}"/>
              </a:ext>
            </a:extLst>
          </p:cNvPr>
          <p:cNvSpPr txBox="1"/>
          <p:nvPr/>
        </p:nvSpPr>
        <p:spPr>
          <a:xfrm>
            <a:off x="1081513" y="2610554"/>
            <a:ext cx="8304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70C0"/>
                </a:solidFill>
              </a:rPr>
              <a:t>Griglia di campionamento retinica </a:t>
            </a:r>
            <a:r>
              <a:rPr lang="it-IT" sz="2400" dirty="0"/>
              <a:t>è formata da campi </a:t>
            </a:r>
            <a:r>
              <a:rPr lang="it-IT" sz="2400" dirty="0">
                <a:solidFill>
                  <a:srgbClr val="FF0000"/>
                </a:solidFill>
              </a:rPr>
              <a:t>circolari: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0ECEC6-79F2-4DD5-AC86-BEE0CE097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8436" y="3110130"/>
            <a:ext cx="3384364" cy="33843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31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3654">
        <p14:reveal/>
      </p:transition>
    </mc:Choice>
    <mc:Fallback xmlns="">
      <p:transition spd="slow" advTm="936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FREAK: Descrittore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E7BF849-5CF1-4AF5-A652-9892CD5B1159}"/>
                  </a:ext>
                </a:extLst>
              </p:cNvPr>
              <p:cNvSpPr txBox="1"/>
              <p:nvPr/>
            </p:nvSpPr>
            <p:spPr>
              <a:xfrm>
                <a:off x="4611614" y="2828836"/>
                <a:ext cx="2968760" cy="8976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  <m:r>
                        <a:rPr lang="it-IT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E7BF849-5CF1-4AF5-A652-9892CD5B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14" y="2828836"/>
                <a:ext cx="2968760" cy="8976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55AF53D-CD1F-4B81-8622-59272658BAF7}"/>
                  </a:ext>
                </a:extLst>
              </p:cNvPr>
              <p:cNvSpPr txBox="1"/>
              <p:nvPr/>
            </p:nvSpPr>
            <p:spPr>
              <a:xfrm>
                <a:off x="1613614" y="4771525"/>
                <a:ext cx="5996000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it-IT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 1          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d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bSup>
                              </m:e>
                            </m:d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&gt;0 ,</m:t>
                            </m:r>
                          </m:e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55AF53D-CD1F-4B81-8622-59272658B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14" y="4771525"/>
                <a:ext cx="5996000" cy="959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6285F16-607F-4AD1-B8DE-0E7E2BCC5DFA}"/>
              </a:ext>
            </a:extLst>
          </p:cNvPr>
          <p:cNvSpPr txBox="1"/>
          <p:nvPr/>
        </p:nvSpPr>
        <p:spPr>
          <a:xfrm>
            <a:off x="1543537" y="1147741"/>
            <a:ext cx="9104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Costruiamo il nostro </a:t>
            </a:r>
            <a:r>
              <a:rPr lang="it-IT" sz="2400" dirty="0">
                <a:solidFill>
                  <a:srgbClr val="FF0000"/>
                </a:solidFill>
              </a:rPr>
              <a:t>descrittore binario </a:t>
            </a:r>
            <a:r>
              <a:rPr lang="it-IT" sz="2400" dirty="0"/>
              <a:t>tramite</a:t>
            </a:r>
            <a:r>
              <a:rPr lang="it-IT" sz="2400" dirty="0">
                <a:solidFill>
                  <a:srgbClr val="FF0000"/>
                </a:solidFill>
              </a:rPr>
              <a:t> la differenza di intensità </a:t>
            </a:r>
            <a:r>
              <a:rPr lang="it-IT" sz="2400" dirty="0"/>
              <a:t>su ogni coppia </a:t>
            </a:r>
            <a:r>
              <a:rPr lang="it-IT" sz="2400"/>
              <a:t>di campi.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34CDCB5-2ECA-4F61-9D96-15A10E645915}"/>
                  </a:ext>
                </a:extLst>
              </p:cNvPr>
              <p:cNvSpPr txBox="1"/>
              <p:nvPr/>
            </p:nvSpPr>
            <p:spPr>
              <a:xfrm>
                <a:off x="1543537" y="3959229"/>
                <a:ext cx="683844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dirty="0"/>
                  <a:t> è una coppia di </a:t>
                </a:r>
                <a:r>
                  <a:rPr lang="it-IT" sz="2400" dirty="0">
                    <a:solidFill>
                      <a:srgbClr val="FF0000"/>
                    </a:solidFill>
                  </a:rPr>
                  <a:t>campi ricettivi</a:t>
                </a:r>
                <a:r>
                  <a:rPr lang="it-IT" sz="2400" dirty="0"/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N è la </a:t>
                </a:r>
                <a:r>
                  <a:rPr lang="it-IT" sz="2400" dirty="0">
                    <a:solidFill>
                      <a:srgbClr val="FF0000"/>
                    </a:solidFill>
                  </a:rPr>
                  <a:t>dimensione</a:t>
                </a:r>
                <a:r>
                  <a:rPr lang="it-IT" sz="2400" dirty="0"/>
                  <a:t> del descrittore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34CDCB5-2ECA-4F61-9D96-15A10E645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537" y="3959229"/>
                <a:ext cx="6838447" cy="830997"/>
              </a:xfrm>
              <a:prstGeom prst="rect">
                <a:avLst/>
              </a:prstGeom>
              <a:blipFill>
                <a:blip r:embed="rId8"/>
                <a:stretch>
                  <a:fillRect l="-1159" t="-5839" b="-153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DE731E-717F-4073-9170-E42BFA2B7CE7}"/>
              </a:ext>
            </a:extLst>
          </p:cNvPr>
          <p:cNvSpPr txBox="1"/>
          <p:nvPr/>
        </p:nvSpPr>
        <p:spPr>
          <a:xfrm>
            <a:off x="1543537" y="2005299"/>
            <a:ext cx="8349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Un </a:t>
            </a:r>
            <a:r>
              <a:rPr lang="it-IT" sz="2400" dirty="0">
                <a:solidFill>
                  <a:srgbClr val="FF0000"/>
                </a:solidFill>
              </a:rPr>
              <a:t>descrittore F </a:t>
            </a:r>
            <a:r>
              <a:rPr lang="it-IT" sz="2400" dirty="0"/>
              <a:t>è una </a:t>
            </a:r>
            <a:r>
              <a:rPr lang="it-IT" sz="2400" dirty="0">
                <a:solidFill>
                  <a:schemeClr val="accent1"/>
                </a:solidFill>
              </a:rPr>
              <a:t>stringa binaria</a:t>
            </a:r>
            <a:r>
              <a:rPr lang="it-IT" sz="2400" dirty="0"/>
              <a:t> formata da una sequenza di </a:t>
            </a:r>
            <a:r>
              <a:rPr lang="it-IT" sz="2400" dirty="0">
                <a:solidFill>
                  <a:srgbClr val="FF0000"/>
                </a:solidFill>
              </a:rPr>
              <a:t>differenza di gaussiani a un bit </a:t>
            </a:r>
            <a:r>
              <a:rPr lang="it-IT" sz="2400" dirty="0"/>
              <a:t>(</a:t>
            </a:r>
            <a:r>
              <a:rPr lang="it-IT" sz="2400" dirty="0" err="1">
                <a:solidFill>
                  <a:schemeClr val="accent1"/>
                </a:solidFill>
              </a:rPr>
              <a:t>DoG</a:t>
            </a:r>
            <a:r>
              <a:rPr lang="it-IT" sz="2400" dirty="0"/>
              <a:t>):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82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3654">
        <p14:reveal/>
      </p:transition>
    </mc:Choice>
    <mc:Fallback xmlns="">
      <p:transition spd="slow" advTm="936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1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FREAK: Scelta Coppie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A47A555-52E6-40BD-AAFF-A9CD993F5CA1}"/>
              </a:ext>
            </a:extLst>
          </p:cNvPr>
          <p:cNvSpPr txBox="1"/>
          <p:nvPr/>
        </p:nvSpPr>
        <p:spPr>
          <a:xfrm>
            <a:off x="10737932" y="1431318"/>
            <a:ext cx="14048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100" b="0" i="1" u="none" strike="noStrike" baseline="0" dirty="0"/>
              <a:t>[1] : E. </a:t>
            </a:r>
            <a:r>
              <a:rPr lang="it-IT" sz="1100" b="0" i="1" u="none" strike="noStrike" baseline="0" dirty="0" err="1"/>
              <a:t>Rublee</a:t>
            </a:r>
            <a:r>
              <a:rPr lang="it-IT" sz="1100" b="0" i="1" u="none" strike="noStrike" baseline="0" dirty="0"/>
              <a:t>, V. </a:t>
            </a:r>
            <a:r>
              <a:rPr lang="it-IT" sz="1100" b="0" i="1" u="none" strike="noStrike" baseline="0" dirty="0" err="1"/>
              <a:t>Rabaud</a:t>
            </a:r>
            <a:r>
              <a:rPr lang="it-IT" sz="1100" b="0" i="1" u="none" strike="noStrike" baseline="0" dirty="0"/>
              <a:t>, K. </a:t>
            </a:r>
            <a:r>
              <a:rPr lang="it-IT" sz="1100" b="0" i="1" u="none" strike="noStrike" baseline="0" dirty="0" err="1"/>
              <a:t>Konolige</a:t>
            </a:r>
            <a:r>
              <a:rPr lang="it-IT" sz="1100" b="0" i="1" u="none" strike="noStrike" baseline="0" dirty="0"/>
              <a:t>, and G. </a:t>
            </a:r>
            <a:r>
              <a:rPr lang="it-IT" sz="1100" b="0" i="1" u="none" strike="noStrike" baseline="0" dirty="0" err="1"/>
              <a:t>Bradski</a:t>
            </a:r>
            <a:r>
              <a:rPr lang="it-IT" sz="1100" b="0" i="1" u="none" strike="noStrike" baseline="0" dirty="0"/>
              <a:t>. Orb: an </a:t>
            </a:r>
            <a:r>
              <a:rPr lang="en-US" sz="1100" b="0" i="1" u="none" strike="noStrike" baseline="0" dirty="0"/>
              <a:t>efficient alternative to</a:t>
            </a:r>
            <a:r>
              <a:rPr lang="en-US" sz="1100" b="0" i="1" u="none" strike="noStrike" dirty="0"/>
              <a:t> </a:t>
            </a:r>
            <a:r>
              <a:rPr lang="en-US" sz="1100" b="0" i="1" u="none" strike="noStrike" baseline="0" dirty="0"/>
              <a:t>sift or surf. 2011</a:t>
            </a:r>
            <a:r>
              <a:rPr lang="en-US" sz="1100" b="0" i="0" u="none" strike="noStrike" baseline="0" dirty="0"/>
              <a:t>.</a:t>
            </a:r>
            <a:endParaRPr lang="it-IT" sz="11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7AFA8E9-04D2-48AE-A398-0B094E54B4F7}"/>
              </a:ext>
            </a:extLst>
          </p:cNvPr>
          <p:cNvSpPr txBox="1"/>
          <p:nvPr/>
        </p:nvSpPr>
        <p:spPr>
          <a:xfrm>
            <a:off x="750285" y="3728004"/>
            <a:ext cx="8990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Le coppie selezionate raggruppandole in quattro cluster (128 coppie).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0C2738F-F5F4-4B5F-81D8-86460D72D930}"/>
              </a:ext>
            </a:extLst>
          </p:cNvPr>
          <p:cNvSpPr txBox="1"/>
          <p:nvPr/>
        </p:nvSpPr>
        <p:spPr>
          <a:xfrm>
            <a:off x="632209" y="4334539"/>
            <a:ext cx="31355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 </a:t>
            </a:r>
            <a:r>
              <a:rPr lang="it-IT" sz="2000" dirty="0">
                <a:solidFill>
                  <a:srgbClr val="FF0000"/>
                </a:solidFill>
              </a:rPr>
              <a:t>campi periferici: </a:t>
            </a:r>
            <a:r>
              <a:rPr lang="it-IT" sz="2000" dirty="0">
                <a:solidFill>
                  <a:srgbClr val="0070C0"/>
                </a:solidFill>
              </a:rPr>
              <a:t>stimare la posizione oggetto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 </a:t>
            </a:r>
            <a:r>
              <a:rPr lang="it-IT" sz="2000" dirty="0">
                <a:solidFill>
                  <a:srgbClr val="FF0000"/>
                </a:solidFill>
              </a:rPr>
              <a:t>campi centrali: </a:t>
            </a:r>
            <a:r>
              <a:rPr lang="it-IT" sz="2000" dirty="0">
                <a:solidFill>
                  <a:srgbClr val="0070C0"/>
                </a:solidFill>
              </a:rPr>
              <a:t>la convalida.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0209329C-4B45-4A83-9D1C-6412795B4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719" y="4319882"/>
            <a:ext cx="1931956" cy="1898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5A4DCFEF-B5FB-40FB-8E8E-F3C845D483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6997" y="4318686"/>
            <a:ext cx="1981326" cy="1879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6B0D63E2-143A-4EA8-A737-FA77FB811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8278" y="4333566"/>
            <a:ext cx="1959728" cy="188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2789FB1F-FD85-4E57-BDB3-E210E925B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5732" y="4318686"/>
            <a:ext cx="1981326" cy="1879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CBC2555-57CE-4564-A6BE-B654BF7533B7}"/>
              </a:ext>
            </a:extLst>
          </p:cNvPr>
          <p:cNvSpPr txBox="1"/>
          <p:nvPr/>
        </p:nvSpPr>
        <p:spPr>
          <a:xfrm>
            <a:off x="6257269" y="6275988"/>
            <a:ext cx="133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/>
              <a:t>Parafoveale</a:t>
            </a:r>
            <a:endParaRPr lang="it-IT" b="1" i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4611FEAC-22D5-4FE6-B3E9-DED975BBDE01}"/>
              </a:ext>
            </a:extLst>
          </p:cNvPr>
          <p:cNvSpPr txBox="1"/>
          <p:nvPr/>
        </p:nvSpPr>
        <p:spPr>
          <a:xfrm>
            <a:off x="4276238" y="6276968"/>
            <a:ext cx="12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err="1"/>
              <a:t>Perifoveale</a:t>
            </a:r>
            <a:endParaRPr lang="it-IT" b="1" i="1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C094D3C-E455-45FC-A425-D79961AEB3E8}"/>
              </a:ext>
            </a:extLst>
          </p:cNvPr>
          <p:cNvSpPr txBox="1"/>
          <p:nvPr/>
        </p:nvSpPr>
        <p:spPr>
          <a:xfrm>
            <a:off x="10446316" y="6273531"/>
            <a:ext cx="9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Foveale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60EC3E0-9CCF-412D-AFF0-AADBB983C543}"/>
              </a:ext>
            </a:extLst>
          </p:cNvPr>
          <p:cNvSpPr txBox="1"/>
          <p:nvPr/>
        </p:nvSpPr>
        <p:spPr>
          <a:xfrm>
            <a:off x="8529312" y="6263284"/>
            <a:ext cx="75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Fovea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B4E8A39-6EC3-468B-84EB-CEB72A0F8BD8}"/>
              </a:ext>
            </a:extLst>
          </p:cNvPr>
          <p:cNvSpPr txBox="1"/>
          <p:nvPr/>
        </p:nvSpPr>
        <p:spPr>
          <a:xfrm>
            <a:off x="1165233" y="1197475"/>
            <a:ext cx="9645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Molte </a:t>
            </a:r>
            <a:r>
              <a:rPr lang="it-IT" sz="2400" dirty="0">
                <a:solidFill>
                  <a:srgbClr val="0070C0"/>
                </a:solidFill>
              </a:rPr>
              <a:t>coppie di campi </a:t>
            </a:r>
            <a:r>
              <a:rPr lang="it-IT" sz="2400" dirty="0"/>
              <a:t>ricettivi potrebbero </a:t>
            </a:r>
            <a:r>
              <a:rPr lang="it-IT" sz="2400" dirty="0">
                <a:solidFill>
                  <a:srgbClr val="FF0000"/>
                </a:solidFill>
              </a:rPr>
              <a:t>non essere utili</a:t>
            </a:r>
            <a:r>
              <a:rPr lang="it-IT" sz="2400" dirty="0"/>
              <a:t> per descrittore.</a:t>
            </a:r>
          </a:p>
          <a:p>
            <a:r>
              <a:rPr lang="it-IT" sz="2400" dirty="0"/>
              <a:t>Per la selezione le coppie usiamo un algoritmo simile a ORB [1]: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matrice (50K </a:t>
            </a:r>
            <a:r>
              <a:rPr lang="it-IT" sz="2400" dirty="0" err="1"/>
              <a:t>keypoint</a:t>
            </a:r>
            <a:r>
              <a:rPr lang="it-IT" sz="2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Calcoliamo la </a:t>
            </a:r>
            <a:r>
              <a:rPr lang="it-IT" sz="2400" dirty="0">
                <a:solidFill>
                  <a:srgbClr val="0070C0"/>
                </a:solidFill>
              </a:rPr>
              <a:t>media</a:t>
            </a:r>
            <a:r>
              <a:rPr lang="it-IT" sz="2400" dirty="0"/>
              <a:t> di ogni colonna.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Ordinare le colonne rispetto alla </a:t>
            </a:r>
            <a:r>
              <a:rPr lang="it-IT" sz="2400" dirty="0">
                <a:solidFill>
                  <a:srgbClr val="0070C0"/>
                </a:solidFill>
              </a:rPr>
              <a:t>massima varianza</a:t>
            </a:r>
            <a:r>
              <a:rPr lang="it-IT" sz="2400" dirty="0"/>
              <a:t>.</a:t>
            </a:r>
          </a:p>
          <a:p>
            <a:r>
              <a:rPr lang="it-IT" sz="2400" dirty="0"/>
              <a:t>La struttura del descrittore sarà di tipo </a:t>
            </a:r>
            <a:r>
              <a:rPr lang="it-IT" sz="2400" b="1" i="0" u="none" strike="noStrike" baseline="0" dirty="0" err="1">
                <a:solidFill>
                  <a:srgbClr val="FF0000"/>
                </a:solidFill>
              </a:rPr>
              <a:t>coarse</a:t>
            </a:r>
            <a:r>
              <a:rPr lang="it-IT" sz="2400" b="1" i="0" u="none" strike="noStrike" baseline="0" dirty="0">
                <a:solidFill>
                  <a:srgbClr val="FF0000"/>
                </a:solidFill>
              </a:rPr>
              <a:t>-to-fine</a:t>
            </a:r>
            <a:r>
              <a:rPr lang="it-IT" sz="24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4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3654">
        <p14:reveal/>
      </p:transition>
    </mc:Choice>
    <mc:Fallback xmlns="">
      <p:transition spd="slow" advTm="936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3" grpId="0"/>
      <p:bldP spid="44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FREAK: Ricerca Saccadica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pic>
        <p:nvPicPr>
          <p:cNvPr id="6" name="Picture 1293">
            <a:extLst>
              <a:ext uri="{FF2B5EF4-FFF2-40B4-BE49-F238E27FC236}">
                <a16:creationId xmlns:a16="http://schemas.microsoft.com/office/drawing/2014/main" id="{D160BA98-EF05-476A-AAB8-77A78D7878E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0210" y="4283700"/>
            <a:ext cx="1716453" cy="1701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1297">
            <a:extLst>
              <a:ext uri="{FF2B5EF4-FFF2-40B4-BE49-F238E27FC236}">
                <a16:creationId xmlns:a16="http://schemas.microsoft.com/office/drawing/2014/main" id="{1A3A5339-2B52-44AE-84E5-9F6D9455242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908990" y="4283700"/>
            <a:ext cx="1716453" cy="1701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303">
            <a:extLst>
              <a:ext uri="{FF2B5EF4-FFF2-40B4-BE49-F238E27FC236}">
                <a16:creationId xmlns:a16="http://schemas.microsoft.com/office/drawing/2014/main" id="{57EFE44D-ED77-402F-833A-E7971EDADEF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147770" y="4283700"/>
            <a:ext cx="1716453" cy="1701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307">
            <a:extLst>
              <a:ext uri="{FF2B5EF4-FFF2-40B4-BE49-F238E27FC236}">
                <a16:creationId xmlns:a16="http://schemas.microsoft.com/office/drawing/2014/main" id="{1647E602-2C36-42BE-AE07-04192A03966F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386550" y="4283700"/>
            <a:ext cx="1716453" cy="1701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311">
            <a:extLst>
              <a:ext uri="{FF2B5EF4-FFF2-40B4-BE49-F238E27FC236}">
                <a16:creationId xmlns:a16="http://schemas.microsoft.com/office/drawing/2014/main" id="{A86A96E9-51CA-4145-A97D-479AF30147F2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9625330" y="4283700"/>
            <a:ext cx="1716453" cy="17016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89BE0A5-7094-4FB0-8969-A26AE90AFDB9}"/>
              </a:ext>
            </a:extLst>
          </p:cNvPr>
          <p:cNvSpPr txBox="1"/>
          <p:nvPr/>
        </p:nvSpPr>
        <p:spPr>
          <a:xfrm>
            <a:off x="526686" y="1143139"/>
            <a:ext cx="112462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Gli esseri umani </a:t>
            </a:r>
            <a:r>
              <a:rPr lang="it-IT" sz="2400" dirty="0">
                <a:solidFill>
                  <a:srgbClr val="FF0000"/>
                </a:solidFill>
              </a:rPr>
              <a:t>non guardano una scena in modo fisso</a:t>
            </a:r>
            <a:r>
              <a:rPr lang="it-IT" sz="2400" dirty="0"/>
              <a:t> ma con </a:t>
            </a:r>
            <a:r>
              <a:rPr lang="it-IT" sz="2400" dirty="0">
                <a:solidFill>
                  <a:srgbClr val="0070C0"/>
                </a:solidFill>
              </a:rPr>
              <a:t>movimenti discontinui</a:t>
            </a:r>
            <a:r>
              <a:rPr lang="it-IT" sz="2400" dirty="0"/>
              <a:t>.</a:t>
            </a:r>
          </a:p>
          <a:p>
            <a:r>
              <a:rPr lang="it-IT" sz="2400" dirty="0"/>
              <a:t>Questi sono detti </a:t>
            </a:r>
            <a:r>
              <a:rPr lang="it-IT" sz="2400" b="1" dirty="0" err="1">
                <a:solidFill>
                  <a:srgbClr val="FF0000"/>
                </a:solidFill>
              </a:rPr>
              <a:t>saccadi</a:t>
            </a:r>
            <a:r>
              <a:rPr lang="it-IT" sz="2400" b="1" dirty="0">
                <a:solidFill>
                  <a:srgbClr val="FF0000"/>
                </a:solidFill>
              </a:rPr>
              <a:t>, </a:t>
            </a:r>
            <a:r>
              <a:rPr lang="it-IT" sz="2400" dirty="0"/>
              <a:t>con cui la retina</a:t>
            </a:r>
            <a:r>
              <a:rPr lang="it-IT" sz="2400" b="1" dirty="0">
                <a:solidFill>
                  <a:srgbClr val="FF0000"/>
                </a:solidFill>
              </a:rPr>
              <a:t> riconosce oggetti </a:t>
            </a:r>
            <a:r>
              <a:rPr lang="it-IT" sz="2400" dirty="0"/>
              <a:t>e la </a:t>
            </a:r>
            <a:r>
              <a:rPr lang="it-IT" sz="2400"/>
              <a:t>li </a:t>
            </a:r>
            <a:r>
              <a:rPr lang="it-IT" sz="2400" b="1">
                <a:solidFill>
                  <a:srgbClr val="FF0000"/>
                </a:solidFill>
              </a:rPr>
              <a:t>abbina.</a:t>
            </a:r>
            <a:endParaRPr lang="it-IT" sz="2400" b="1" dirty="0"/>
          </a:p>
          <a:p>
            <a:endParaRPr lang="it-IT" sz="2400" dirty="0"/>
          </a:p>
          <a:p>
            <a:r>
              <a:rPr lang="it-IT" sz="2400" dirty="0"/>
              <a:t>FREAK </a:t>
            </a:r>
            <a:r>
              <a:rPr lang="it-IT" sz="2400" dirty="0">
                <a:solidFill>
                  <a:srgbClr val="0070C0"/>
                </a:solidFill>
              </a:rPr>
              <a:t>simula i </a:t>
            </a:r>
            <a:r>
              <a:rPr lang="it-IT" sz="2400" dirty="0" err="1">
                <a:solidFill>
                  <a:srgbClr val="0070C0"/>
                </a:solidFill>
              </a:rPr>
              <a:t>saccadi</a:t>
            </a:r>
            <a:r>
              <a:rPr lang="it-IT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Inizia la ricerca con i primi </a:t>
            </a:r>
            <a:r>
              <a:rPr lang="it-IT" sz="2400" dirty="0">
                <a:solidFill>
                  <a:srgbClr val="0070C0"/>
                </a:solidFill>
              </a:rPr>
              <a:t>16 byte </a:t>
            </a:r>
            <a:r>
              <a:rPr lang="it-IT" sz="2400" dirty="0"/>
              <a:t>del descrittore contenenti info grossolane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Se la distanza è inferiore a una </a:t>
            </a:r>
            <a:r>
              <a:rPr lang="it-IT" sz="2400" dirty="0">
                <a:solidFill>
                  <a:srgbClr val="0070C0"/>
                </a:solidFill>
              </a:rPr>
              <a:t>soglia, </a:t>
            </a:r>
            <a:r>
              <a:rPr lang="it-IT" sz="2400" dirty="0"/>
              <a:t>continua </a:t>
            </a:r>
            <a:r>
              <a:rPr lang="it-IT" sz="2400" dirty="0">
                <a:solidFill>
                  <a:srgbClr val="0070C0"/>
                </a:solidFill>
              </a:rPr>
              <a:t>il confronto</a:t>
            </a:r>
            <a:r>
              <a:rPr lang="it-IT" sz="2400" dirty="0"/>
              <a:t> con i byte successivi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 analizzano info più raffinate a cascata </a:t>
            </a:r>
            <a:r>
              <a:rPr lang="it-IT" sz="2400" dirty="0" err="1"/>
              <a:t>accellerata</a:t>
            </a:r>
            <a:r>
              <a:rPr lang="it-IT" sz="2400" dirty="0"/>
              <a:t> poiché </a:t>
            </a:r>
            <a:r>
              <a:rPr lang="it-IT" altLang="it-IT" sz="2400" dirty="0">
                <a:solidFill>
                  <a:srgbClr val="FF0000"/>
                </a:solidFill>
              </a:rPr>
              <a:t>p</a:t>
            </a:r>
            <a:r>
              <a:rPr lang="it-IT" sz="2400" dirty="0">
                <a:solidFill>
                  <a:srgbClr val="FF0000"/>
                </a:solidFill>
              </a:rPr>
              <a:t>iù del 90% dei candidati viene scartato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41B5143-1A71-468D-9610-73CF15EE11A5}"/>
              </a:ext>
            </a:extLst>
          </p:cNvPr>
          <p:cNvSpPr txBox="1"/>
          <p:nvPr/>
        </p:nvSpPr>
        <p:spPr>
          <a:xfrm>
            <a:off x="1302474" y="6152132"/>
            <a:ext cx="545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(a)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9222E95-B06D-4517-9BCA-3F209F3CEA79}"/>
              </a:ext>
            </a:extLst>
          </p:cNvPr>
          <p:cNvSpPr txBox="1"/>
          <p:nvPr/>
        </p:nvSpPr>
        <p:spPr>
          <a:xfrm>
            <a:off x="3523738" y="6152132"/>
            <a:ext cx="545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(b)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757F399-ACEE-4C00-830C-D4B2FA3015AB}"/>
              </a:ext>
            </a:extLst>
          </p:cNvPr>
          <p:cNvSpPr txBox="1"/>
          <p:nvPr/>
        </p:nvSpPr>
        <p:spPr>
          <a:xfrm>
            <a:off x="5815132" y="6152132"/>
            <a:ext cx="5227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(c)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3C3D61-A159-4377-8354-6035E17ED9D9}"/>
              </a:ext>
            </a:extLst>
          </p:cNvPr>
          <p:cNvSpPr txBox="1"/>
          <p:nvPr/>
        </p:nvSpPr>
        <p:spPr>
          <a:xfrm>
            <a:off x="8018255" y="6152132"/>
            <a:ext cx="5227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(d)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C0D525-D90C-4ECE-8FB9-424302930779}"/>
              </a:ext>
            </a:extLst>
          </p:cNvPr>
          <p:cNvSpPr txBox="1"/>
          <p:nvPr/>
        </p:nvSpPr>
        <p:spPr>
          <a:xfrm>
            <a:off x="10255452" y="6152132"/>
            <a:ext cx="516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(e)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1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3654">
        <p14:reveal/>
      </p:transition>
    </mc:Choice>
    <mc:Fallback xmlns="">
      <p:transition spd="slow" advTm="936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FREAK: Orientamento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3CECA30F-0774-4E91-AB7F-5B31C6400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654" y="2759925"/>
            <a:ext cx="3560692" cy="3366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A37094-6024-4106-AD18-5072C88B9981}"/>
              </a:ext>
            </a:extLst>
          </p:cNvPr>
          <p:cNvSpPr txBox="1"/>
          <p:nvPr/>
        </p:nvSpPr>
        <p:spPr>
          <a:xfrm>
            <a:off x="4830601" y="6126212"/>
            <a:ext cx="2942830" cy="652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4625" indent="145415">
              <a:lnSpc>
                <a:spcPct val="103000"/>
              </a:lnSpc>
              <a:spcAft>
                <a:spcPts val="1765"/>
              </a:spcAft>
            </a:pPr>
            <a:r>
              <a:rPr lang="it-IT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coppie selezionate per calcolare l'orientamento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18A2A6-4992-4CE0-8400-099980C776BF}"/>
              </a:ext>
            </a:extLst>
          </p:cNvPr>
          <p:cNvSpPr txBox="1"/>
          <p:nvPr/>
        </p:nvSpPr>
        <p:spPr>
          <a:xfrm>
            <a:off x="750285" y="1294079"/>
            <a:ext cx="11029339" cy="83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4625" indent="145415" algn="just">
              <a:lnSpc>
                <a:spcPct val="103000"/>
              </a:lnSpc>
              <a:spcAft>
                <a:spcPts val="25"/>
              </a:spcAft>
            </a:pPr>
            <a:r>
              <a:rPr lang="it-IT" sz="2400" dirty="0"/>
              <a:t>Per far fronte ai cambiamenti di rotazione, </a:t>
            </a:r>
            <a:r>
              <a:rPr lang="it-IT" sz="2400" dirty="0">
                <a:solidFill>
                  <a:srgbClr val="FF0000"/>
                </a:solidFill>
              </a:rPr>
              <a:t>FREAK misura l'orientamento </a:t>
            </a:r>
            <a:r>
              <a:rPr lang="it-IT" sz="2400" dirty="0"/>
              <a:t>del </a:t>
            </a:r>
            <a:r>
              <a:rPr lang="it-IT" sz="2400" dirty="0" err="1"/>
              <a:t>KeyPoint</a:t>
            </a:r>
            <a:r>
              <a:rPr lang="it-IT" sz="2400" dirty="0"/>
              <a:t> e </a:t>
            </a:r>
            <a:r>
              <a:rPr lang="it-IT" sz="2400" dirty="0">
                <a:solidFill>
                  <a:srgbClr val="FF0000"/>
                </a:solidFill>
              </a:rPr>
              <a:t>ruota le coppie </a:t>
            </a:r>
            <a:r>
              <a:rPr lang="it-IT" sz="2400" dirty="0"/>
              <a:t>di campionamento in base ad esso.</a:t>
            </a:r>
            <a:endParaRPr lang="it-IT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93D48DA-32ED-471C-B0F6-B80380E15D5E}"/>
              </a:ext>
            </a:extLst>
          </p:cNvPr>
          <p:cNvSpPr txBox="1"/>
          <p:nvPr/>
        </p:nvSpPr>
        <p:spPr>
          <a:xfrm>
            <a:off x="750285" y="2255502"/>
            <a:ext cx="875230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4625" indent="145415" algn="just">
              <a:lnSpc>
                <a:spcPct val="103000"/>
              </a:lnSpc>
              <a:spcAft>
                <a:spcPts val="25"/>
              </a:spcAft>
            </a:pP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Scelte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45 coppie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 campi che sono </a:t>
            </a:r>
            <a:r>
              <a:rPr lang="it-IT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simmetrici rispetto al centro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6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3654">
        <p14:reveal/>
      </p:transition>
    </mc:Choice>
    <mc:Fallback xmlns="">
      <p:transition spd="slow" advTm="936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FREAK: Orientamento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pic>
        <p:nvPicPr>
          <p:cNvPr id="5" name="Picture 16004">
            <a:extLst>
              <a:ext uri="{FF2B5EF4-FFF2-40B4-BE49-F238E27FC236}">
                <a16:creationId xmlns:a16="http://schemas.microsoft.com/office/drawing/2014/main" id="{1AFAC207-52C1-4183-A98E-34662A96D20C}"/>
              </a:ext>
            </a:extLst>
          </p:cNvPr>
          <p:cNvPicPr/>
          <p:nvPr/>
        </p:nvPicPr>
        <p:blipFill rotWithShape="1">
          <a:blip r:embed="rId6"/>
          <a:srcRect r="13579"/>
          <a:stretch/>
        </p:blipFill>
        <p:spPr>
          <a:xfrm>
            <a:off x="3661770" y="2163106"/>
            <a:ext cx="4868451" cy="112133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A66612-5C8A-46E4-AC70-93A82E6997B3}"/>
              </a:ext>
            </a:extLst>
          </p:cNvPr>
          <p:cNvSpPr txBox="1"/>
          <p:nvPr/>
        </p:nvSpPr>
        <p:spPr>
          <a:xfrm>
            <a:off x="807417" y="1323366"/>
            <a:ext cx="10577161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4625" indent="145415" algn="just">
              <a:lnSpc>
                <a:spcPct val="103000"/>
              </a:lnSpc>
              <a:spcAft>
                <a:spcPts val="25"/>
              </a:spcAft>
            </a:pP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la stima della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rotazione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sommiamo i </a:t>
            </a:r>
            <a:r>
              <a:rPr lang="it-IT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gradienti locali 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delle</a:t>
            </a:r>
            <a:r>
              <a:rPr lang="it-I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coppie selezionate: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ED40B88-5689-421E-B4AE-9969A20B2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205" y="3774550"/>
            <a:ext cx="8135579" cy="2761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8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3654">
        <p14:reveal/>
      </p:transition>
    </mc:Choice>
    <mc:Fallback xmlns="">
      <p:transition spd="slow" advTm="936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D3D23F8-CE7A-44B5-A5F2-E6879F900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84054"/>
              </p:ext>
            </p:extLst>
          </p:nvPr>
        </p:nvGraphicFramePr>
        <p:xfrm>
          <a:off x="3864077" y="1232222"/>
          <a:ext cx="7577639" cy="1043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0979">
                  <a:extLst>
                    <a:ext uri="{9D8B030D-6E8A-4147-A177-3AD203B41FA5}">
                      <a16:colId xmlns:a16="http://schemas.microsoft.com/office/drawing/2014/main" val="1024231462"/>
                    </a:ext>
                  </a:extLst>
                </a:gridCol>
                <a:gridCol w="1172917">
                  <a:extLst>
                    <a:ext uri="{9D8B030D-6E8A-4147-A177-3AD203B41FA5}">
                      <a16:colId xmlns:a16="http://schemas.microsoft.com/office/drawing/2014/main" val="2217139298"/>
                    </a:ext>
                  </a:extLst>
                </a:gridCol>
                <a:gridCol w="953892">
                  <a:extLst>
                    <a:ext uri="{9D8B030D-6E8A-4147-A177-3AD203B41FA5}">
                      <a16:colId xmlns:a16="http://schemas.microsoft.com/office/drawing/2014/main" val="1433581524"/>
                    </a:ext>
                  </a:extLst>
                </a:gridCol>
                <a:gridCol w="1248272">
                  <a:extLst>
                    <a:ext uri="{9D8B030D-6E8A-4147-A177-3AD203B41FA5}">
                      <a16:colId xmlns:a16="http://schemas.microsoft.com/office/drawing/2014/main" val="1422179170"/>
                    </a:ext>
                  </a:extLst>
                </a:gridCol>
                <a:gridCol w="1341579">
                  <a:extLst>
                    <a:ext uri="{9D8B030D-6E8A-4147-A177-3AD203B41FA5}">
                      <a16:colId xmlns:a16="http://schemas.microsoft.com/office/drawing/2014/main" val="3337520173"/>
                    </a:ext>
                  </a:extLst>
                </a:gridCol>
              </a:tblGrid>
              <a:tr h="449094">
                <a:tc>
                  <a:txBody>
                    <a:bodyPr/>
                    <a:lstStyle/>
                    <a:p>
                      <a:pPr marR="2540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Time per </a:t>
                      </a:r>
                      <a:r>
                        <a:rPr lang="it-IT" sz="1200" dirty="0" err="1">
                          <a:effectLst/>
                        </a:rPr>
                        <a:t>keypoint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174625" indent="145415" algn="l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SIFT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174625" indent="145415" algn="l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SURF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174625" indent="145415" algn="l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BRISK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174625" indent="145415" algn="l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FREAK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extLst>
                  <a:ext uri="{0D108BD9-81ED-4DB2-BD59-A6C34878D82A}">
                    <a16:rowId xmlns:a16="http://schemas.microsoft.com/office/drawing/2014/main" val="2206072251"/>
                  </a:ext>
                </a:extLst>
              </a:tr>
              <a:tr h="220882">
                <a:tc>
                  <a:txBody>
                    <a:bodyPr/>
                    <a:lstStyle/>
                    <a:p>
                      <a:pPr marR="2540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>
                          <a:effectLst/>
                        </a:rPr>
                        <a:t>Description in [ms]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2540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2.5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2540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1.4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2540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0.031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2540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0.018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extLst>
                  <a:ext uri="{0D108BD9-81ED-4DB2-BD59-A6C34878D82A}">
                    <a16:rowId xmlns:a16="http://schemas.microsoft.com/office/drawing/2014/main" val="2155836193"/>
                  </a:ext>
                </a:extLst>
              </a:tr>
              <a:tr h="373132">
                <a:tc>
                  <a:txBody>
                    <a:bodyPr/>
                    <a:lstStyle/>
                    <a:p>
                      <a:pPr marR="174625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Matching time in [ns]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L="2540" marR="174625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1014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2540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566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2540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36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tc>
                  <a:txBody>
                    <a:bodyPr/>
                    <a:lstStyle/>
                    <a:p>
                      <a:pPr marR="2540" indent="145415" algn="ctr">
                        <a:lnSpc>
                          <a:spcPct val="107000"/>
                        </a:lnSpc>
                        <a:spcAft>
                          <a:spcPts val="25"/>
                        </a:spcAft>
                      </a:pPr>
                      <a:r>
                        <a:rPr lang="it-IT" sz="1200" dirty="0">
                          <a:effectLst/>
                        </a:rPr>
                        <a:t>25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3025" marT="0" marB="0"/>
                </a:tc>
                <a:extLst>
                  <a:ext uri="{0D108BD9-81ED-4DB2-BD59-A6C34878D82A}">
                    <a16:rowId xmlns:a16="http://schemas.microsoft.com/office/drawing/2014/main" val="958841763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560789-A89A-4F3E-93F9-68E0AA5B832D}"/>
              </a:ext>
            </a:extLst>
          </p:cNvPr>
          <p:cNvSpPr txBox="1"/>
          <p:nvPr/>
        </p:nvSpPr>
        <p:spPr>
          <a:xfrm>
            <a:off x="345584" y="1444333"/>
            <a:ext cx="272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CPU</a:t>
            </a:r>
            <a:r>
              <a:rPr lang="it-IT" sz="2400" dirty="0">
                <a:cs typeface="Times New Roman" panose="02020603050405020304" pitchFamily="18" charset="0"/>
              </a:rPr>
              <a:t>: </a:t>
            </a:r>
            <a:r>
              <a:rPr lang="it-IT" sz="2400" dirty="0"/>
              <a:t>Intel Core Duo da 2.2 GHZ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8CF829F-DF62-4390-85A4-541E67988700}"/>
              </a:ext>
            </a:extLst>
          </p:cNvPr>
          <p:cNvSpPr txBox="1"/>
          <p:nvPr/>
        </p:nvSpPr>
        <p:spPr>
          <a:xfrm>
            <a:off x="345584" y="2584060"/>
            <a:ext cx="334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Dataset</a:t>
            </a:r>
            <a:r>
              <a:rPr lang="it-IT" sz="2400" dirty="0">
                <a:cs typeface="Times New Roman" panose="02020603050405020304" pitchFamily="18" charset="0"/>
              </a:rPr>
              <a:t>: di</a:t>
            </a:r>
            <a:r>
              <a:rPr lang="it-IT" sz="2400" dirty="0"/>
              <a:t> </a:t>
            </a:r>
            <a:r>
              <a:rPr lang="it-IT" sz="2400" dirty="0" err="1"/>
              <a:t>Mikolajczyk</a:t>
            </a:r>
            <a:r>
              <a:rPr lang="it-IT" sz="2400" dirty="0"/>
              <a:t> e Schmid [2]</a:t>
            </a:r>
          </a:p>
        </p:txBody>
      </p:sp>
      <p:pic>
        <p:nvPicPr>
          <p:cNvPr id="15" name="Picture 1710">
            <a:extLst>
              <a:ext uri="{FF2B5EF4-FFF2-40B4-BE49-F238E27FC236}">
                <a16:creationId xmlns:a16="http://schemas.microsoft.com/office/drawing/2014/main" id="{3AB1A977-FB9C-46FB-AF91-5379970DD68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864075" y="2565018"/>
            <a:ext cx="7577639" cy="405660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0E09F9E-D2DC-484D-9941-2D73D1D14601}"/>
              </a:ext>
            </a:extLst>
          </p:cNvPr>
          <p:cNvSpPr txBox="1"/>
          <p:nvPr/>
        </p:nvSpPr>
        <p:spPr>
          <a:xfrm>
            <a:off x="345584" y="3637012"/>
            <a:ext cx="24580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[2]: K. </a:t>
            </a:r>
            <a:r>
              <a:rPr lang="en-US" sz="1100" i="1" dirty="0" err="1"/>
              <a:t>Mikolajczyk</a:t>
            </a:r>
            <a:r>
              <a:rPr lang="en-US" sz="1100" i="1" dirty="0"/>
              <a:t> and C. Schmid. A performance evaluation</a:t>
            </a:r>
          </a:p>
          <a:p>
            <a:r>
              <a:rPr lang="en-US" sz="1100" i="1" dirty="0"/>
              <a:t>of local descriptors. IEEE transactions on pattern analysis</a:t>
            </a:r>
          </a:p>
          <a:p>
            <a:r>
              <a:rPr lang="en-US" sz="1100" i="1" dirty="0"/>
              <a:t>and machine intelligence, pages 1615–1630, 2005. 2, 5, 6</a:t>
            </a:r>
            <a:endParaRPr lang="it-IT" sz="1100" i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8F02236-1483-4C29-843B-259B242F7475}"/>
              </a:ext>
            </a:extLst>
          </p:cNvPr>
          <p:cNvSpPr txBox="1"/>
          <p:nvPr/>
        </p:nvSpPr>
        <p:spPr>
          <a:xfrm>
            <a:off x="345584" y="5248144"/>
            <a:ext cx="35255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FREAK: il più robusto </a:t>
            </a:r>
            <a:endParaRPr lang="it-IT" sz="2800" b="1" dirty="0"/>
          </a:p>
          <a:p>
            <a:r>
              <a:rPr lang="it-IT" sz="2800" b="1" dirty="0">
                <a:solidFill>
                  <a:srgbClr val="FF0000"/>
                </a:solidFill>
              </a:rPr>
              <a:t>SIFT: il peggiore</a:t>
            </a:r>
            <a:endParaRPr lang="it-IT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0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1369">
        <p14:reveal/>
      </p:transition>
    </mc:Choice>
    <mc:Fallback xmlns="">
      <p:transition spd="slow" advTm="413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Curiosità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07C2F3D-CDE9-406E-AE8A-D0F606D07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436" y="1016947"/>
            <a:ext cx="2877394" cy="301034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236034-8455-42A6-A88B-7BD32FD87F5F}"/>
              </a:ext>
            </a:extLst>
          </p:cNvPr>
          <p:cNvSpPr txBox="1"/>
          <p:nvPr/>
        </p:nvSpPr>
        <p:spPr>
          <a:xfrm>
            <a:off x="750285" y="4246876"/>
            <a:ext cx="42233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Sony Aibo </a:t>
            </a:r>
            <a:r>
              <a:rPr lang="it-IT" sz="2400" dirty="0"/>
              <a:t>(</a:t>
            </a:r>
            <a:r>
              <a:rPr lang="it-IT" sz="2400" dirty="0" err="1"/>
              <a:t>Evolution</a:t>
            </a:r>
            <a:r>
              <a:rPr lang="it-IT" sz="2400" dirty="0"/>
              <a:t> </a:t>
            </a:r>
            <a:r>
              <a:rPr lang="it-IT" sz="2400" dirty="0" err="1"/>
              <a:t>Robotics</a:t>
            </a:r>
            <a:r>
              <a:rPr lang="it-IT" sz="2400" dirty="0"/>
              <a:t>) usa </a:t>
            </a:r>
            <a:r>
              <a:rPr lang="it-IT" sz="2400" dirty="0">
                <a:solidFill>
                  <a:schemeClr val="accent1"/>
                </a:solidFill>
              </a:rPr>
              <a:t>SIFT</a:t>
            </a:r>
            <a:r>
              <a:rPr lang="it-IT" sz="2400" dirty="0"/>
              <a:t> 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Riconoscere la stazione di ricarica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Riconoscere le carte visuali dei comandi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6170E2-533E-4FBC-BBB1-F8D645B5A8FB}"/>
              </a:ext>
            </a:extLst>
          </p:cNvPr>
          <p:cNvSpPr txBox="1"/>
          <p:nvPr/>
        </p:nvSpPr>
        <p:spPr>
          <a:xfrm>
            <a:off x="6096000" y="4246876"/>
            <a:ext cx="60226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0" i="0" dirty="0" err="1">
                <a:solidFill>
                  <a:srgbClr val="FF0000"/>
                </a:solidFill>
                <a:effectLst/>
              </a:rPr>
              <a:t>Gravity</a:t>
            </a:r>
            <a:r>
              <a:rPr lang="it-IT" sz="2400" b="0" i="0" dirty="0">
                <a:solidFill>
                  <a:srgbClr val="FF0000"/>
                </a:solidFill>
                <a:effectLst/>
              </a:rPr>
              <a:t>-FREAK</a:t>
            </a:r>
            <a:r>
              <a:rPr lang="it-IT" sz="2400" dirty="0">
                <a:solidFill>
                  <a:srgbClr val="202020"/>
                </a:solidFill>
              </a:rPr>
              <a:t> in</a:t>
            </a:r>
            <a:r>
              <a:rPr lang="it-IT" sz="2400" b="0" i="0" dirty="0">
                <a:solidFill>
                  <a:srgbClr val="202020"/>
                </a:solidFill>
                <a:effectLst/>
              </a:rPr>
              <a:t> </a:t>
            </a:r>
          </a:p>
          <a:p>
            <a:r>
              <a:rPr lang="it-IT" sz="2400" b="0" i="0" dirty="0">
                <a:solidFill>
                  <a:schemeClr val="accent1"/>
                </a:solidFill>
                <a:effectLst/>
              </a:rPr>
              <a:t>IOS Core Motion Framework</a:t>
            </a:r>
            <a:r>
              <a:rPr lang="it-IT" sz="2400" dirty="0">
                <a:solidFill>
                  <a:srgbClr val="202020"/>
                </a:solidFill>
              </a:rPr>
              <a:t> [4]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02020"/>
                </a:solidFill>
              </a:rPr>
              <a:t>usa </a:t>
            </a:r>
            <a:r>
              <a:rPr lang="it-IT" sz="2400" b="0" i="0" dirty="0">
                <a:solidFill>
                  <a:srgbClr val="202020"/>
                </a:solidFill>
                <a:effectLst/>
              </a:rPr>
              <a:t>sensore di gravità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rgbClr val="202020"/>
                </a:solidFill>
                <a:effectLst/>
              </a:rPr>
              <a:t>per registrare e testare la posizione della telecamera durante la ripresa</a:t>
            </a: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6D584C-80C1-410F-9589-310F064F5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5946" y="1016947"/>
            <a:ext cx="2845252" cy="30088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90B0ED-4F85-434A-9171-45B8235B7CAB}"/>
              </a:ext>
            </a:extLst>
          </p:cNvPr>
          <p:cNvSpPr txBox="1"/>
          <p:nvPr/>
        </p:nvSpPr>
        <p:spPr>
          <a:xfrm>
            <a:off x="6372956" y="6332676"/>
            <a:ext cx="54687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i="1" dirty="0"/>
              <a:t>[4]:</a:t>
            </a:r>
            <a:r>
              <a:rPr lang="it-IT" sz="1200" i="1" dirty="0" err="1"/>
              <a:t>https</a:t>
            </a:r>
            <a:r>
              <a:rPr lang="it-IT" sz="1200" i="1" dirty="0"/>
              <a:t>://journals.plos.org/plosone/article?id=10.1371/journal.pone.0186176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4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71917">
        <p14:reveal/>
      </p:transition>
    </mc:Choice>
    <mc:Fallback xmlns="">
      <p:transition spd="slow" advTm="71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2025747" y="2008323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i="1" dirty="0">
                <a:cs typeface="Times New Roman" panose="02020603050405020304" pitchFamily="18" charset="0"/>
              </a:rPr>
              <a:t>Grazie </a:t>
            </a:r>
          </a:p>
          <a:p>
            <a:pPr algn="ctr"/>
            <a:r>
              <a:rPr lang="it-IT" sz="8000" b="1" i="1" dirty="0">
                <a:cs typeface="Times New Roman" panose="02020603050405020304" pitchFamily="18" charset="0"/>
              </a:rPr>
              <a:t>per l’attenzione!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1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27">
        <p14:reveal/>
      </p:transition>
    </mc:Choice>
    <mc:Fallback xmlns="">
      <p:transition spd="slow" advTm="582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A27A9-044A-4542-BEE4-48EB3D4E41BD}"/>
              </a:ext>
            </a:extLst>
          </p:cNvPr>
          <p:cNvSpPr txBox="1"/>
          <p:nvPr/>
        </p:nvSpPr>
        <p:spPr>
          <a:xfrm>
            <a:off x="1238436" y="1197475"/>
            <a:ext cx="100157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/>
              <a:t>Computer Vision</a:t>
            </a:r>
            <a:r>
              <a:rPr lang="it-IT" sz="2600" dirty="0"/>
              <a:t>: Estrazione feature, descrizione e matching</a:t>
            </a:r>
          </a:p>
          <a:p>
            <a:endParaRPr lang="it-IT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600" dirty="0" err="1"/>
              <a:t>KeyPoint</a:t>
            </a:r>
            <a:r>
              <a:rPr lang="it-IT" sz="2600" dirty="0"/>
              <a:t> </a:t>
            </a:r>
            <a:r>
              <a:rPr lang="it-IT" sz="2600" dirty="0" err="1"/>
              <a:t>Detection</a:t>
            </a:r>
            <a:endParaRPr lang="it-IT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600" dirty="0" err="1"/>
              <a:t>KeyPoint</a:t>
            </a:r>
            <a:r>
              <a:rPr lang="it-IT" sz="2600" dirty="0"/>
              <a:t> </a:t>
            </a:r>
            <a:r>
              <a:rPr lang="it-IT" sz="2600" dirty="0" err="1">
                <a:solidFill>
                  <a:srgbClr val="FF0000"/>
                </a:solidFill>
              </a:rPr>
              <a:t>Description</a:t>
            </a:r>
            <a:endParaRPr lang="it-IT" sz="2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600" dirty="0" err="1"/>
              <a:t>KeyPoint</a:t>
            </a:r>
            <a:r>
              <a:rPr lang="it-IT" sz="2600" dirty="0"/>
              <a:t> </a:t>
            </a:r>
            <a:r>
              <a:rPr lang="it-IT" sz="2600" dirty="0">
                <a:solidFill>
                  <a:srgbClr val="FF0000"/>
                </a:solidFill>
              </a:rPr>
              <a:t>Matching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F6978B-6F63-4766-905D-9F2E81AEEC58}"/>
              </a:ext>
            </a:extLst>
          </p:cNvPr>
          <p:cNvSpPr txBox="1"/>
          <p:nvPr/>
        </p:nvSpPr>
        <p:spPr>
          <a:xfrm>
            <a:off x="1238436" y="4012148"/>
            <a:ext cx="1023678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b="1" dirty="0"/>
              <a:t>Obbiettivi</a:t>
            </a:r>
            <a:r>
              <a:rPr lang="it-IT" sz="2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600" dirty="0"/>
              <a:t>Sviluppare un algoritmo </a:t>
            </a:r>
            <a:r>
              <a:rPr lang="it-IT" sz="2600" dirty="0">
                <a:solidFill>
                  <a:srgbClr val="0070C0"/>
                </a:solidFill>
              </a:rPr>
              <a:t>veloce</a:t>
            </a:r>
            <a:r>
              <a:rPr lang="it-IT" sz="2600" dirty="0">
                <a:solidFill>
                  <a:schemeClr val="accent1"/>
                </a:solidFill>
              </a:rPr>
              <a:t> </a:t>
            </a:r>
            <a:r>
              <a:rPr lang="it-IT" sz="2600" dirty="0"/>
              <a:t>e</a:t>
            </a:r>
            <a:r>
              <a:rPr lang="it-IT" sz="2600" dirty="0">
                <a:solidFill>
                  <a:schemeClr val="accent1"/>
                </a:solidFill>
              </a:rPr>
              <a:t> </a:t>
            </a:r>
            <a:r>
              <a:rPr lang="it-IT" sz="2600" dirty="0">
                <a:solidFill>
                  <a:srgbClr val="0070C0"/>
                </a:solidFill>
              </a:rPr>
              <a:t>compatto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600" dirty="0"/>
              <a:t>Uso di </a:t>
            </a:r>
            <a:r>
              <a:rPr lang="it-IT" sz="2600" dirty="0">
                <a:solidFill>
                  <a:srgbClr val="0070C0"/>
                </a:solidFill>
              </a:rPr>
              <a:t>minor</a:t>
            </a:r>
            <a:r>
              <a:rPr lang="it-IT" sz="2600" dirty="0">
                <a:solidFill>
                  <a:schemeClr val="accent1"/>
                </a:solidFill>
              </a:rPr>
              <a:t> </a:t>
            </a:r>
            <a:r>
              <a:rPr lang="it-IT" sz="2600" dirty="0">
                <a:solidFill>
                  <a:srgbClr val="0070C0"/>
                </a:solidFill>
              </a:rPr>
              <a:t>memoria</a:t>
            </a:r>
            <a:r>
              <a:rPr lang="it-IT" sz="2600" dirty="0">
                <a:solidFill>
                  <a:schemeClr val="accent1"/>
                </a:solidFill>
              </a:rPr>
              <a:t> </a:t>
            </a:r>
            <a:r>
              <a:rPr lang="it-IT" sz="2600" dirty="0">
                <a:solidFill>
                  <a:srgbClr val="0070C0"/>
                </a:solidFill>
              </a:rPr>
              <a:t>e</a:t>
            </a:r>
            <a:r>
              <a:rPr lang="it-IT" sz="2600" dirty="0">
                <a:solidFill>
                  <a:schemeClr val="accent1"/>
                </a:solidFill>
              </a:rPr>
              <a:t> </a:t>
            </a:r>
            <a:r>
              <a:rPr lang="it-IT" sz="2600" dirty="0">
                <a:solidFill>
                  <a:srgbClr val="0070C0"/>
                </a:solidFill>
              </a:rPr>
              <a:t>complessità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600" dirty="0"/>
              <a:t>Essere</a:t>
            </a:r>
            <a:r>
              <a:rPr lang="it-IT" sz="2600" dirty="0">
                <a:solidFill>
                  <a:srgbClr val="FF0000"/>
                </a:solidFill>
              </a:rPr>
              <a:t> stabile, robusto e invariante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600" dirty="0"/>
              <a:t>Utilizzabile in ambito </a:t>
            </a:r>
            <a:r>
              <a:rPr lang="it-IT" sz="2600" dirty="0">
                <a:solidFill>
                  <a:srgbClr val="0070C0"/>
                </a:solidFill>
              </a:rPr>
              <a:t>mobile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7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A27A9-044A-4542-BEE4-48EB3D4E41BD}"/>
              </a:ext>
            </a:extLst>
          </p:cNvPr>
          <p:cNvSpPr txBox="1"/>
          <p:nvPr/>
        </p:nvSpPr>
        <p:spPr>
          <a:xfrm>
            <a:off x="1241262" y="2459504"/>
            <a:ext cx="9709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i="1" dirty="0">
                <a:solidFill>
                  <a:srgbClr val="FF0000"/>
                </a:solidFill>
              </a:rPr>
              <a:t>FREAK: </a:t>
            </a:r>
          </a:p>
          <a:p>
            <a:pPr algn="ctr"/>
            <a:r>
              <a:rPr lang="it-IT" sz="6000" b="1" i="1" dirty="0">
                <a:solidFill>
                  <a:srgbClr val="FF0000"/>
                </a:solidFill>
              </a:rPr>
              <a:t>Fast Retina </a:t>
            </a:r>
            <a:r>
              <a:rPr lang="it-IT" sz="6000" b="1" i="1" dirty="0" err="1">
                <a:solidFill>
                  <a:srgbClr val="FF0000"/>
                </a:solidFill>
              </a:rPr>
              <a:t>KeyPoint</a:t>
            </a:r>
            <a:endParaRPr lang="it-IT" sz="6000" b="1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0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 dell’arte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2B808-6B58-4E09-B37B-B6A7C4531BA7}"/>
              </a:ext>
            </a:extLst>
          </p:cNvPr>
          <p:cNvSpPr txBox="1"/>
          <p:nvPr/>
        </p:nvSpPr>
        <p:spPr>
          <a:xfrm>
            <a:off x="1881520" y="1305342"/>
            <a:ext cx="929448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600" b="1" dirty="0"/>
              <a:t>Descrittori</a:t>
            </a:r>
            <a:r>
              <a:rPr lang="it-IT" sz="2600" dirty="0"/>
              <a:t>:</a:t>
            </a:r>
            <a:endParaRPr lang="it-IT" sz="2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FF0000"/>
                </a:solidFill>
              </a:rPr>
              <a:t>SIFT</a:t>
            </a:r>
            <a:r>
              <a:rPr lang="it-IT" sz="2600" dirty="0"/>
              <a:t> (</a:t>
            </a:r>
            <a:r>
              <a:rPr lang="it-IT" sz="2600" dirty="0">
                <a:solidFill>
                  <a:srgbClr val="0070C0"/>
                </a:solidFill>
              </a:rPr>
              <a:t>Scale </a:t>
            </a:r>
            <a:r>
              <a:rPr lang="it-IT" sz="2600" dirty="0" err="1">
                <a:solidFill>
                  <a:srgbClr val="0070C0"/>
                </a:solidFill>
              </a:rPr>
              <a:t>Invariant</a:t>
            </a:r>
            <a:r>
              <a:rPr lang="it-IT" sz="2600" dirty="0">
                <a:solidFill>
                  <a:srgbClr val="0070C0"/>
                </a:solidFill>
              </a:rPr>
              <a:t> Feature </a:t>
            </a:r>
            <a:r>
              <a:rPr lang="it-IT" sz="2600" dirty="0" err="1">
                <a:solidFill>
                  <a:srgbClr val="0070C0"/>
                </a:solidFill>
              </a:rPr>
              <a:t>Transform</a:t>
            </a:r>
            <a:r>
              <a:rPr lang="it-IT" sz="2600" dirty="0"/>
              <a:t>) descrittore più popolare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FF0000"/>
                </a:solidFill>
              </a:rPr>
              <a:t>SURF</a:t>
            </a:r>
            <a:r>
              <a:rPr lang="it-IT" sz="2600" dirty="0"/>
              <a:t> (</a:t>
            </a:r>
            <a:r>
              <a:rPr lang="it-IT" sz="2600" dirty="0">
                <a:solidFill>
                  <a:srgbClr val="0070C0"/>
                </a:solidFill>
              </a:rPr>
              <a:t>Speed-Up </a:t>
            </a:r>
            <a:r>
              <a:rPr lang="it-IT" sz="2600" dirty="0" err="1">
                <a:solidFill>
                  <a:srgbClr val="0070C0"/>
                </a:solidFill>
              </a:rPr>
              <a:t>Robust</a:t>
            </a:r>
            <a:r>
              <a:rPr lang="it-IT" sz="2600" dirty="0">
                <a:solidFill>
                  <a:srgbClr val="0070C0"/>
                </a:solidFill>
              </a:rPr>
              <a:t> Feature </a:t>
            </a:r>
            <a:r>
              <a:rPr lang="it-IT" sz="2600" dirty="0"/>
              <a:t>) minore complessità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72F277-5539-43B1-8F3B-66F23C599544}"/>
              </a:ext>
            </a:extLst>
          </p:cNvPr>
          <p:cNvSpPr txBox="1"/>
          <p:nvPr/>
        </p:nvSpPr>
        <p:spPr>
          <a:xfrm>
            <a:off x="1881520" y="3519435"/>
            <a:ext cx="9035404" cy="243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600" b="1" dirty="0"/>
              <a:t>Descrittori binari</a:t>
            </a:r>
            <a:r>
              <a:rPr lang="it-IT" sz="2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FF0000"/>
                </a:solidFill>
              </a:rPr>
              <a:t>BRIEF 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0070C0"/>
                </a:solidFill>
              </a:rPr>
              <a:t>Binary</a:t>
            </a:r>
            <a:r>
              <a:rPr lang="it-IT" sz="2600" dirty="0">
                <a:solidFill>
                  <a:srgbClr val="0070C0"/>
                </a:solidFill>
              </a:rPr>
              <a:t> </a:t>
            </a:r>
            <a:r>
              <a:rPr lang="it-IT" sz="2600" dirty="0" err="1">
                <a:solidFill>
                  <a:srgbClr val="0070C0"/>
                </a:solidFill>
              </a:rPr>
              <a:t>Robust</a:t>
            </a:r>
            <a:r>
              <a:rPr lang="it-IT" sz="2600" dirty="0">
                <a:solidFill>
                  <a:srgbClr val="0070C0"/>
                </a:solidFill>
              </a:rPr>
              <a:t> </a:t>
            </a:r>
            <a:r>
              <a:rPr lang="it-IT" sz="2600" dirty="0" err="1">
                <a:solidFill>
                  <a:srgbClr val="0070C0"/>
                </a:solidFill>
              </a:rPr>
              <a:t>Indipendent</a:t>
            </a:r>
            <a:r>
              <a:rPr lang="it-IT" sz="2600" dirty="0">
                <a:solidFill>
                  <a:srgbClr val="0070C0"/>
                </a:solidFill>
              </a:rPr>
              <a:t> </a:t>
            </a:r>
            <a:r>
              <a:rPr lang="it-IT" sz="2600" dirty="0" err="1">
                <a:solidFill>
                  <a:srgbClr val="0070C0"/>
                </a:solidFill>
              </a:rPr>
              <a:t>Elementary</a:t>
            </a:r>
            <a:r>
              <a:rPr lang="it-IT" sz="2600" dirty="0">
                <a:solidFill>
                  <a:srgbClr val="0070C0"/>
                </a:solidFill>
              </a:rPr>
              <a:t> Feature</a:t>
            </a:r>
            <a:r>
              <a:rPr lang="it-IT" sz="2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FF0000"/>
                </a:solidFill>
              </a:rPr>
              <a:t>ORB-BRIEF </a:t>
            </a:r>
            <a:r>
              <a:rPr lang="it-IT" sz="2600" dirty="0">
                <a:cs typeface="Times New Roman" panose="02020603050405020304" pitchFamily="18" charset="0"/>
              </a:rPr>
              <a:t>(</a:t>
            </a:r>
            <a:r>
              <a:rPr lang="it-IT" sz="2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Oriented</a:t>
            </a:r>
            <a:r>
              <a:rPr lang="it-IT" sz="2600" dirty="0">
                <a:solidFill>
                  <a:srgbClr val="0070C0"/>
                </a:solidFill>
                <a:cs typeface="Times New Roman" panose="02020603050405020304" pitchFamily="18" charset="0"/>
              </a:rPr>
              <a:t> Fast and </a:t>
            </a:r>
            <a:r>
              <a:rPr lang="it-IT" sz="2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Rotated</a:t>
            </a:r>
            <a:r>
              <a:rPr lang="it-IT" sz="2600" dirty="0">
                <a:solidFill>
                  <a:srgbClr val="0070C0"/>
                </a:solidFill>
                <a:cs typeface="Times New Roman" panose="02020603050405020304" pitchFamily="18" charset="0"/>
              </a:rPr>
              <a:t> BRIEF</a:t>
            </a:r>
            <a:r>
              <a:rPr lang="it-IT" sz="2600" dirty="0">
                <a:cs typeface="Times New Roman" panose="02020603050405020304" pitchFamily="18" charset="0"/>
              </a:rPr>
              <a:t>) </a:t>
            </a:r>
            <a:endParaRPr lang="it-IT" sz="2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FF0000"/>
                </a:solidFill>
              </a:rPr>
              <a:t>BRISK</a:t>
            </a:r>
            <a:r>
              <a:rPr lang="it-IT" sz="2600" dirty="0"/>
              <a:t> (</a:t>
            </a:r>
            <a:r>
              <a:rPr lang="it-IT" sz="2600" dirty="0" err="1">
                <a:solidFill>
                  <a:srgbClr val="0070C0"/>
                </a:solidFill>
              </a:rPr>
              <a:t>Binary</a:t>
            </a:r>
            <a:r>
              <a:rPr lang="it-IT" sz="2600" dirty="0">
                <a:solidFill>
                  <a:srgbClr val="0070C0"/>
                </a:solidFill>
              </a:rPr>
              <a:t> </a:t>
            </a:r>
            <a:r>
              <a:rPr lang="it-IT" sz="2600" dirty="0" err="1">
                <a:solidFill>
                  <a:srgbClr val="0070C0"/>
                </a:solidFill>
              </a:rPr>
              <a:t>Robust</a:t>
            </a:r>
            <a:r>
              <a:rPr lang="it-IT" sz="2600" dirty="0">
                <a:solidFill>
                  <a:srgbClr val="0070C0"/>
                </a:solidFill>
              </a:rPr>
              <a:t> </a:t>
            </a:r>
            <a:r>
              <a:rPr lang="it-IT" sz="2600" dirty="0" err="1">
                <a:solidFill>
                  <a:srgbClr val="0070C0"/>
                </a:solidFill>
              </a:rPr>
              <a:t>Invariant</a:t>
            </a:r>
            <a:r>
              <a:rPr lang="it-IT" sz="2600" dirty="0">
                <a:solidFill>
                  <a:srgbClr val="0070C0"/>
                </a:solidFill>
              </a:rPr>
              <a:t> Scalable </a:t>
            </a:r>
            <a:r>
              <a:rPr lang="it-IT" sz="2600" dirty="0" err="1">
                <a:solidFill>
                  <a:srgbClr val="0070C0"/>
                </a:solidFill>
              </a:rPr>
              <a:t>KeyPoint</a:t>
            </a:r>
            <a:r>
              <a:rPr lang="it-IT" sz="2600" dirty="0">
                <a:solidFill>
                  <a:srgbClr val="0070C0"/>
                </a:solidFill>
              </a:rPr>
              <a:t> </a:t>
            </a:r>
            <a:r>
              <a:rPr lang="it-IT" sz="26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45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8680">
        <p14:reveal/>
      </p:transition>
    </mc:Choice>
    <mc:Fallback xmlns="">
      <p:transition spd="slow" advTm="58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 dell’arte: rilevatori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73149" y="1242032"/>
            <a:ext cx="9344089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Rilevatori di </a:t>
            </a:r>
            <a:r>
              <a:rPr lang="it-IT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KeyPoint</a:t>
            </a:r>
            <a:r>
              <a:rPr lang="it-IT" sz="2400" dirty="0">
                <a:cs typeface="Times New Roman" panose="02020603050405020304" pitchFamily="18" charset="0"/>
              </a:rPr>
              <a:t>: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Considerare i </a:t>
            </a:r>
            <a:r>
              <a:rPr lang="it-IT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corner</a:t>
            </a:r>
            <a:r>
              <a:rPr lang="it-IT" sz="2400" dirty="0">
                <a:cs typeface="Times New Roman" panose="02020603050405020304" pitchFamily="18" charset="0"/>
              </a:rPr>
              <a:t> come punti chiave (</a:t>
            </a:r>
            <a:r>
              <a:rPr lang="it-IT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Harris</a:t>
            </a:r>
            <a:r>
              <a:rPr lang="it-IT" sz="2400" dirty="0">
                <a:cs typeface="Times New Roman" panose="02020603050405020304" pitchFamily="18" charset="0"/>
              </a:rPr>
              <a:t>/</a:t>
            </a:r>
            <a:r>
              <a:rPr lang="it-IT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Stephen</a:t>
            </a:r>
            <a:r>
              <a:rPr lang="it-IT" sz="2400" dirty="0"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Usare le </a:t>
            </a:r>
            <a:r>
              <a:rPr lang="it-IT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estremità locali </a:t>
            </a:r>
            <a:r>
              <a:rPr lang="it-IT" sz="2400" dirty="0">
                <a:cs typeface="Times New Roman" panose="02020603050405020304" pitchFamily="18" charset="0"/>
              </a:rPr>
              <a:t>dell’output dei filtri come </a:t>
            </a:r>
            <a:r>
              <a:rPr lang="it-IT" sz="2400" dirty="0" err="1">
                <a:cs typeface="Times New Roman" panose="02020603050405020304" pitchFamily="18" charset="0"/>
              </a:rPr>
              <a:t>KeyPoint</a:t>
            </a:r>
            <a:r>
              <a:rPr lang="it-IT" sz="2400" dirty="0">
                <a:cs typeface="Times New Roman" panose="02020603050405020304" pitchFamily="18" charset="0"/>
              </a:rPr>
              <a:t> (</a:t>
            </a:r>
            <a:r>
              <a:rPr lang="it-IT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Lowe)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Filtrare immagine con le </a:t>
            </a:r>
            <a:r>
              <a:rPr lang="it-IT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differenze di Gaussiani</a:t>
            </a:r>
            <a:r>
              <a:rPr lang="it-IT" sz="2400" dirty="0">
                <a:cs typeface="Times New Roman" panose="02020603050405020304" pitchFamily="18" charset="0"/>
              </a:rPr>
              <a:t> (</a:t>
            </a:r>
            <a:r>
              <a:rPr lang="it-IT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DoG</a:t>
            </a:r>
            <a:r>
              <a:rPr lang="it-IT" sz="2400" dirty="0"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Velocizzare saltando l’output del pixel precedente </a:t>
            </a:r>
          </a:p>
          <a:p>
            <a:pPr lvl="3">
              <a:lnSpc>
                <a:spcPct val="150000"/>
              </a:lnSpc>
            </a:pPr>
            <a:r>
              <a:rPr lang="it-IT" sz="2400" dirty="0">
                <a:cs typeface="Times New Roman" panose="02020603050405020304" pitchFamily="18" charset="0"/>
              </a:rPr>
              <a:t>se è molto basso (</a:t>
            </a:r>
            <a:r>
              <a:rPr lang="it-IT" sz="2400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Bay</a:t>
            </a:r>
            <a:r>
              <a:rPr lang="it-IT" sz="2400" dirty="0"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Criterio </a:t>
            </a:r>
            <a:r>
              <a:rPr lang="it-IT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FAST </a:t>
            </a:r>
            <a:r>
              <a:rPr lang="it-IT" sz="2400" dirty="0">
                <a:cs typeface="Times New Roman" panose="02020603050405020304" pitchFamily="18" charset="0"/>
              </a:rPr>
              <a:t>con rilevatore </a:t>
            </a:r>
            <a:r>
              <a:rPr lang="it-IT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AGAST</a:t>
            </a:r>
            <a:r>
              <a:rPr lang="it-IT" sz="2400" dirty="0">
                <a:cs typeface="Times New Roman" panose="02020603050405020304" pitchFamily="18" charset="0"/>
              </a:rPr>
              <a:t> (</a:t>
            </a:r>
            <a:r>
              <a:rPr lang="it-IT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Mair</a:t>
            </a:r>
            <a:r>
              <a:rPr lang="it-IT" sz="2400" dirty="0"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BRISK utilizza l’algoritmo </a:t>
            </a:r>
            <a:r>
              <a:rPr lang="it-IT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AGAST</a:t>
            </a:r>
            <a:r>
              <a:rPr lang="it-IT" sz="2400" dirty="0">
                <a:cs typeface="Times New Roman" panose="02020603050405020304" pitchFamily="18" charset="0"/>
              </a:rPr>
              <a:t> multi-scale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CE16AF2-F40F-479C-826A-8DA2E8540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785" y="4222796"/>
            <a:ext cx="4222781" cy="2066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37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1758">
        <p14:reveal/>
      </p:transition>
    </mc:Choice>
    <mc:Fallback xmlns="">
      <p:transition spd="slow" advTm="9175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 dell’arte: descrittori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FDA78C-004D-48E2-A770-FB66842B1CA3}"/>
              </a:ext>
            </a:extLst>
          </p:cNvPr>
          <p:cNvSpPr txBox="1"/>
          <p:nvPr/>
        </p:nvSpPr>
        <p:spPr>
          <a:xfrm>
            <a:off x="750285" y="1110396"/>
            <a:ext cx="6094602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SIFT</a:t>
            </a:r>
            <a:r>
              <a:rPr lang="it-IT" sz="2400" dirty="0"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Usa un </a:t>
            </a:r>
            <a:r>
              <a:rPr lang="it-IT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feature </a:t>
            </a:r>
            <a:r>
              <a:rPr lang="it-IT" sz="2400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vector</a:t>
            </a:r>
            <a:r>
              <a:rPr lang="it-IT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  <a:r>
              <a:rPr lang="it-IT" sz="2400" dirty="0">
                <a:cs typeface="Times New Roman" panose="02020603050405020304" pitchFamily="18" charset="0"/>
              </a:rPr>
              <a:t>di</a:t>
            </a:r>
            <a:r>
              <a:rPr lang="it-IT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128</a:t>
            </a:r>
            <a:r>
              <a:rPr lang="it-IT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it-IT" sz="2400" dirty="0">
                <a:cs typeface="Times New Roman" panose="02020603050405020304" pitchFamily="18" charset="0"/>
              </a:rPr>
              <a:t>dimensioni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Ha elevato </a:t>
            </a:r>
            <a:r>
              <a:rPr lang="it-IT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potere descrittivo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 E’ </a:t>
            </a:r>
            <a:r>
              <a:rPr lang="it-IT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robusto </a:t>
            </a:r>
            <a:r>
              <a:rPr lang="it-IT" sz="2400" dirty="0">
                <a:cs typeface="Times New Roman" panose="02020603050405020304" pitchFamily="18" charset="0"/>
              </a:rPr>
              <a:t>al cambiamento di illuminazione, scala, rotazione </a:t>
            </a:r>
            <a:r>
              <a:rPr lang="it-IT" sz="2400" dirty="0" err="1">
                <a:cs typeface="Times New Roman" panose="02020603050405020304" pitchFamily="18" charset="0"/>
              </a:rPr>
              <a:t>etc</a:t>
            </a:r>
            <a:r>
              <a:rPr lang="it-IT" sz="2400" dirty="0"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88E2B2F-99FA-4B39-95D8-49219AFCF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371" y="2301415"/>
            <a:ext cx="4356658" cy="23795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03081D-9A5E-4D19-9F97-B44AD9EDAF3E}"/>
              </a:ext>
            </a:extLst>
          </p:cNvPr>
          <p:cNvSpPr txBox="1"/>
          <p:nvPr/>
        </p:nvSpPr>
        <p:spPr>
          <a:xfrm>
            <a:off x="750285" y="3902793"/>
            <a:ext cx="8152555" cy="261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Descrittori simili</a:t>
            </a:r>
            <a:r>
              <a:rPr lang="it-IT" sz="2400" dirty="0"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Il</a:t>
            </a:r>
            <a:r>
              <a:rPr lang="it-IT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PCA-SIFT </a:t>
            </a:r>
            <a:r>
              <a:rPr lang="it-IT" sz="2400" dirty="0">
                <a:cs typeface="Times New Roman" panose="02020603050405020304" pitchFamily="18" charset="0"/>
              </a:rPr>
              <a:t>vettore ridotto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Il</a:t>
            </a:r>
            <a:r>
              <a:rPr lang="it-IT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GLOH </a:t>
            </a:r>
            <a:r>
              <a:rPr lang="it-IT" sz="2400" dirty="0">
                <a:cs typeface="Times New Roman" panose="02020603050405020304" pitchFamily="18" charset="0"/>
              </a:rPr>
              <a:t>estensione più distintiva ma più costosa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Il</a:t>
            </a:r>
            <a:r>
              <a:rPr lang="it-IT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 CARD  </a:t>
            </a:r>
            <a:r>
              <a:rPr lang="it-IT" sz="2400" dirty="0">
                <a:cs typeface="Times New Roman" panose="02020603050405020304" pitchFamily="18" charset="0"/>
              </a:rPr>
              <a:t>compromesso tra prestazione e numero di patch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Il </a:t>
            </a:r>
            <a:r>
              <a:rPr lang="it-IT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SURF</a:t>
            </a:r>
            <a:r>
              <a:rPr lang="it-IT" sz="2400" dirty="0">
                <a:cs typeface="Times New Roman" panose="02020603050405020304" pitchFamily="18" charset="0"/>
              </a:rPr>
              <a:t> simile a SIFT ma più veloce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0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1758">
        <p14:reveal/>
      </p:transition>
    </mc:Choice>
    <mc:Fallback xmlns="">
      <p:transition spd="slow" advTm="917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 dell’arte: descrittori binari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6D7A8A-0A40-4000-AABE-CB43B99A9E61}"/>
              </a:ext>
            </a:extLst>
          </p:cNvPr>
          <p:cNvSpPr txBox="1"/>
          <p:nvPr/>
        </p:nvSpPr>
        <p:spPr>
          <a:xfrm>
            <a:off x="1009863" y="1486197"/>
            <a:ext cx="1058523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BRIEF:</a:t>
            </a:r>
            <a:endParaRPr lang="it-IT" sz="2400" dirty="0"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cs typeface="Times New Roman" panose="02020603050405020304" pitchFamily="18" charset="0"/>
              </a:rPr>
              <a:t>ridurre la dimensione con descrittore binario in cui 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ogni bit è indipendente</a:t>
            </a:r>
            <a:r>
              <a:rPr lang="it-IT" sz="2400" dirty="0"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cs typeface="Times New Roman" panose="02020603050405020304" pitchFamily="18" charset="0"/>
              </a:rPr>
              <a:t>Vantaggio è che usano la distanza si </a:t>
            </a:r>
            <a:r>
              <a:rPr lang="it-IT" sz="2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Hamming</a:t>
            </a:r>
            <a:endParaRPr lang="it-IT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cs typeface="Times New Roman" panose="02020603050405020304" pitchFamily="18" charset="0"/>
              </a:rPr>
              <a:t>Il vettore descrittore si ottiene confrontando intensità di 512 coppie di pixel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cs typeface="Times New Roman" panose="02020603050405020304" pitchFamily="18" charset="0"/>
              </a:rPr>
              <a:t>Posizione pixel è 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casuale</a:t>
            </a:r>
            <a:r>
              <a:rPr lang="it-IT" sz="2400" dirty="0"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cs typeface="Times New Roman" panose="02020603050405020304" pitchFamily="18" charset="0"/>
              </a:rPr>
              <a:t>Il descrittore ottenuto però </a:t>
            </a:r>
            <a:r>
              <a:rPr lang="it-IT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non è invariante</a:t>
            </a:r>
          </a:p>
          <a:p>
            <a:pPr lvl="1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ORB-BRIEF</a:t>
            </a:r>
            <a:r>
              <a:rPr lang="it-IT" sz="2400" dirty="0">
                <a:cs typeface="Times New Roman" panose="02020603050405020304" pitchFamily="18" charset="0"/>
              </a:rPr>
              <a:t>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cs typeface="Times New Roman" panose="02020603050405020304" pitchFamily="18" charset="0"/>
              </a:rPr>
              <a:t>Invariante a rotazione e robusto al rumore</a:t>
            </a:r>
          </a:p>
          <a:p>
            <a:endParaRPr lang="it-IT" sz="24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BRISK</a:t>
            </a:r>
            <a:r>
              <a:rPr lang="it-IT" sz="2400" dirty="0"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cs typeface="Times New Roman" panose="02020603050405020304" pitchFamily="18" charset="0"/>
              </a:rPr>
              <a:t>Invariante anche al cambio scala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cs typeface="Times New Roman" panose="02020603050405020304" pitchFamily="18" charset="0"/>
              </a:rPr>
              <a:t>256 coppie di pixel</a:t>
            </a:r>
            <a:endParaRPr lang="it-IT" sz="2400" dirty="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1758">
        <p14:reveal/>
      </p:transition>
    </mc:Choice>
    <mc:Fallback xmlns="">
      <p:transition spd="slow" advTm="91758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e Soluzione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EAC15C-0719-4D7B-B5D6-F6D8D82EDABD}"/>
              </a:ext>
            </a:extLst>
          </p:cNvPr>
          <p:cNvSpPr txBox="1"/>
          <p:nvPr/>
        </p:nvSpPr>
        <p:spPr>
          <a:xfrm>
            <a:off x="2626616" y="3636407"/>
            <a:ext cx="7382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Soluzione</a:t>
            </a:r>
            <a:r>
              <a:rPr lang="it-IT" sz="2400" dirty="0"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Modelli della natura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/>
              <a:t>Osservazioni complesse con semplici regole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Usare descrittore sulla base del funzionamento della retina umana.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2F952B-1C50-4635-AB83-E1A551744718}"/>
              </a:ext>
            </a:extLst>
          </p:cNvPr>
          <p:cNvSpPr txBox="1"/>
          <p:nvPr/>
        </p:nvSpPr>
        <p:spPr>
          <a:xfrm>
            <a:off x="2499390" y="1287518"/>
            <a:ext cx="7636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Problema</a:t>
            </a:r>
            <a:r>
              <a:rPr lang="it-IT" sz="2400" dirty="0"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Selezione efficientemente coppie ideali in una patch?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Come abbinarle?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Avere ottime prestazioni?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Come mantenere robustezza e invarianza?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68251">
        <p14:reveal/>
      </p:transition>
    </mc:Choice>
    <mc:Fallback xmlns="">
      <p:transition spd="slow" advTm="682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1730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 Umana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5" y="54123"/>
            <a:ext cx="976301" cy="106893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32" y="98680"/>
            <a:ext cx="1454068" cy="102438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76231D-F3C6-49DD-AE02-6D2C1B905B5E}"/>
              </a:ext>
            </a:extLst>
          </p:cNvPr>
          <p:cNvSpPr txBox="1"/>
          <p:nvPr/>
        </p:nvSpPr>
        <p:spPr>
          <a:xfrm>
            <a:off x="1238436" y="1224571"/>
            <a:ext cx="559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aree</a:t>
            </a:r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la </a:t>
            </a:r>
            <a:r>
              <a:rPr lang="it-IT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topologia</a:t>
            </a: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della retina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it-IT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D6FB8F-97A8-4C4F-AD12-2291C68B41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20" r="77414" b="19493"/>
          <a:stretch/>
        </p:blipFill>
        <p:spPr>
          <a:xfrm>
            <a:off x="1788149" y="4538690"/>
            <a:ext cx="2214334" cy="1966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356BFAE-3F40-48B7-9B79-48ADC003DE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701" t="4948" r="57244" b="18152"/>
          <a:stretch/>
        </p:blipFill>
        <p:spPr>
          <a:xfrm>
            <a:off x="1681392" y="1790566"/>
            <a:ext cx="2427849" cy="238218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34B11E9-0E1D-4188-919C-0E090E6C50AF}"/>
              </a:ext>
            </a:extLst>
          </p:cNvPr>
          <p:cNvSpPr txBox="1"/>
          <p:nvPr/>
        </p:nvSpPr>
        <p:spPr>
          <a:xfrm>
            <a:off x="4626687" y="4706302"/>
            <a:ext cx="75819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Topologia dell</a:t>
            </a:r>
            <a:r>
              <a:rPr lang="it-IT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Cellule gangliari</a:t>
            </a:r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Nella fovea </a:t>
            </a: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viene catturata una </a:t>
            </a:r>
            <a:r>
              <a:rPr lang="it-IT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risoluzione più elevata</a:t>
            </a:r>
            <a:endParaRPr lang="it-IT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it-IT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distribuzione spaziale</a:t>
            </a:r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delle cellule si riduce verso l’esterno</a:t>
            </a:r>
            <a:endParaRPr lang="it-IT" sz="20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La </a:t>
            </a:r>
            <a:r>
              <a:rPr lang="it-IT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diminuzione della risoluzione </a:t>
            </a:r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è vista come un'</a:t>
            </a:r>
            <a:r>
              <a:rPr lang="it-IT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ottimizzazione</a:t>
            </a:r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delle risorse del corpo</a:t>
            </a:r>
            <a:r>
              <a:rPr lang="it-IT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3E9236D-6AB5-4DE6-9DDC-EC1EDA526B76}"/>
              </a:ext>
            </a:extLst>
          </p:cNvPr>
          <p:cNvSpPr txBox="1"/>
          <p:nvPr/>
        </p:nvSpPr>
        <p:spPr>
          <a:xfrm>
            <a:off x="4585192" y="2089106"/>
            <a:ext cx="302161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it-IT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 ricettive</a:t>
            </a:r>
            <a:r>
              <a:rPr lang="it-IT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it-I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  </a:t>
            </a:r>
            <a:r>
              <a:rPr lang="it-IT" sz="2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foveale</a:t>
            </a:r>
            <a:endParaRPr lang="it-IT" sz="22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r>
              <a:rPr lang="it-IT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fovea</a:t>
            </a:r>
            <a:endParaRPr lang="it-IT" sz="2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22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parafoveale</a:t>
            </a:r>
            <a:r>
              <a:rPr lang="it-IT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it-IT" sz="2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perifoveale</a:t>
            </a:r>
            <a:r>
              <a:rPr lang="it-IT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4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38534">
        <p14:reveal/>
      </p:transition>
    </mc:Choice>
    <mc:Fallback xmlns="">
      <p:transition spd="slow" advTm="1385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|27.6|1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|27.6|1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|27.6|1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|27.6|1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|27.6|1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|27.6|1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6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6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6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7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6228</TotalTime>
  <Words>2566</Words>
  <Application>Microsoft Office PowerPoint</Application>
  <PresentationFormat>Widescreen</PresentationFormat>
  <Paragraphs>352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CMMI6</vt:lpstr>
      <vt:lpstr>CMR8</vt:lpstr>
      <vt:lpstr>NimbusRomNo9L-Regu</vt:lpstr>
      <vt:lpstr>Roboto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De Lucia</dc:creator>
  <cp:lastModifiedBy>Gianluca De Lucia</cp:lastModifiedBy>
  <cp:revision>124</cp:revision>
  <dcterms:created xsi:type="dcterms:W3CDTF">2019-01-18T10:08:33Z</dcterms:created>
  <dcterms:modified xsi:type="dcterms:W3CDTF">2020-12-11T07:51:43Z</dcterms:modified>
</cp:coreProperties>
</file>