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etamx/druid/wiki/Query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ousejester/d8a-conjure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etamx/druid/wiki/Query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846207"/>
            <a:ext cx="7542212" cy="1013012"/>
          </a:xfrm>
        </p:spPr>
        <p:txBody>
          <a:bodyPr/>
          <a:lstStyle/>
          <a:p>
            <a:r>
              <a:rPr lang="en-US" dirty="0" smtClean="0"/>
              <a:t>Querying in Druid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Jay Wang</a:t>
            </a:r>
          </a:p>
          <a:p>
            <a:r>
              <a:rPr lang="en-US" sz="1700" dirty="0" smtClean="0"/>
              <a:t>14 April 2013</a:t>
            </a:r>
          </a:p>
          <a:p>
            <a:r>
              <a:rPr lang="en-US" sz="1700" dirty="0"/>
              <a:t>CPS 394 Research Independent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0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II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56885"/>
            <a:ext cx="7581901" cy="50679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query and schema will remain the same. </a:t>
            </a:r>
          </a:p>
          <a:p>
            <a:r>
              <a:rPr lang="en-US" sz="2200" dirty="0" smtClean="0"/>
              <a:t>Results: 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Is this what we would expect? </a:t>
            </a:r>
          </a:p>
          <a:p>
            <a:r>
              <a:rPr lang="en-US" sz="2200" dirty="0" smtClean="0"/>
              <a:t>Why does the </a:t>
            </a:r>
            <a:r>
              <a:rPr lang="en-US" sz="2200" dirty="0" err="1" smtClean="0"/>
              <a:t>eventcount</a:t>
            </a:r>
            <a:r>
              <a:rPr lang="en-US" sz="2200" dirty="0" smtClean="0"/>
              <a:t> = 2? </a:t>
            </a:r>
            <a:endParaRPr lang="en-US" sz="2200" dirty="0"/>
          </a:p>
        </p:txBody>
      </p:sp>
      <p:pic>
        <p:nvPicPr>
          <p:cNvPr id="5" name="Picture 4" descr="Screen Shot 2013-04-15 at 10.5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75" y="2678541"/>
            <a:ext cx="4404679" cy="17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61565"/>
            <a:ext cx="7581901" cy="463446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results make sense. </a:t>
            </a:r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200" dirty="0"/>
              <a:t>If you go back to the schema for this query, the </a:t>
            </a:r>
            <a:r>
              <a:rPr lang="en-US" sz="2200" dirty="0" err="1"/>
              <a:t>indexGranularity</a:t>
            </a:r>
            <a:r>
              <a:rPr lang="en-US" sz="2200" dirty="0"/>
              <a:t> is set at “minute”</a:t>
            </a:r>
          </a:p>
          <a:p>
            <a:pPr lvl="1"/>
            <a:r>
              <a:rPr lang="en-US" sz="1900" b="0" dirty="0"/>
              <a:t>This means at the end of every minute, Druid will perform an aggregation no matter what </a:t>
            </a:r>
          </a:p>
          <a:p>
            <a:pPr lvl="1"/>
            <a:r>
              <a:rPr lang="en-US" sz="1900" b="0" dirty="0"/>
              <a:t>Ultimately, this means that the timestamps for these data bits span two minutes </a:t>
            </a:r>
          </a:p>
          <a:p>
            <a:r>
              <a:rPr lang="en-US" sz="2200" dirty="0" smtClean="0"/>
              <a:t>Note: Druid aggregates on all of the data’s fields, NOT on dimensions </a:t>
            </a:r>
          </a:p>
          <a:p>
            <a:pPr lvl="1"/>
            <a:r>
              <a:rPr lang="en-US" sz="1900" b="0" dirty="0" smtClean="0"/>
              <a:t>If country varied from [“US”, “CA”, “EN”], Druid would aggregate separately for {appid:1, </a:t>
            </a:r>
            <a:r>
              <a:rPr lang="en-US" sz="1900" b="0" dirty="0" err="1" smtClean="0"/>
              <a:t>event:like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country:US</a:t>
            </a:r>
            <a:r>
              <a:rPr lang="en-US" sz="1900" b="0" dirty="0" smtClean="0"/>
              <a:t>} and {appid:1, </a:t>
            </a:r>
            <a:r>
              <a:rPr lang="en-US" sz="1900" b="0" dirty="0" err="1" smtClean="0"/>
              <a:t>event:like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country:CA</a:t>
            </a:r>
            <a:r>
              <a:rPr lang="en-US" sz="1900" b="0" dirty="0" smtClean="0"/>
              <a:t>}, etc.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60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273164"/>
          </a:xfrm>
        </p:spPr>
        <p:txBody>
          <a:bodyPr>
            <a:normAutofit/>
          </a:bodyPr>
          <a:lstStyle/>
          <a:p>
            <a:r>
              <a:rPr lang="en-US" dirty="0" smtClean="0"/>
              <a:t>Trying to write a stress test for Druid</a:t>
            </a:r>
          </a:p>
          <a:p>
            <a:r>
              <a:rPr lang="en-US" dirty="0"/>
              <a:t>“stress” is based on two things:</a:t>
            </a:r>
          </a:p>
          <a:p>
            <a:pPr lvl="1"/>
            <a:r>
              <a:rPr lang="en-US" b="0" dirty="0"/>
              <a:t>the amount of data to process over </a:t>
            </a:r>
          </a:p>
          <a:p>
            <a:pPr lvl="1"/>
            <a:r>
              <a:rPr lang="en-US" b="0" dirty="0"/>
              <a:t>the complexity of the query 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b="0" dirty="0" smtClean="0"/>
              <a:t>there is a cap as to how fast firehose can push data to </a:t>
            </a:r>
            <a:r>
              <a:rPr lang="en-US" b="0" dirty="0" err="1" smtClean="0"/>
              <a:t>kafka</a:t>
            </a:r>
            <a:r>
              <a:rPr lang="en-US" b="0" dirty="0" smtClean="0"/>
              <a:t> (it’s generally around &lt;1.5K/sec</a:t>
            </a:r>
          </a:p>
          <a:p>
            <a:pPr lvl="1"/>
            <a:r>
              <a:rPr lang="en-US" b="0" dirty="0" smtClean="0"/>
              <a:t>i.e. you can’t feasibly push 1M tweets/sec</a:t>
            </a:r>
            <a:endParaRPr lang="en-US" dirty="0" smtClean="0"/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53125"/>
            <a:ext cx="7581901" cy="49429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Firehose rate set to 1M/sec (won’t actually reach that speed, it peak out much sooner) </a:t>
            </a:r>
          </a:p>
          <a:p>
            <a:r>
              <a:rPr lang="en-US" sz="2000" dirty="0" smtClean="0"/>
              <a:t>I will let firehose run for 30 min</a:t>
            </a:r>
          </a:p>
          <a:p>
            <a:r>
              <a:rPr lang="en-US" sz="2000" dirty="0" smtClean="0"/>
              <a:t>Data file is </a:t>
            </a:r>
            <a:r>
              <a:rPr lang="en-US" sz="2000" dirty="0" err="1" smtClean="0"/>
              <a:t>tweets.txt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b="0" dirty="0" smtClean="0"/>
              <a:t>Sample Tweet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pic>
        <p:nvPicPr>
          <p:cNvPr id="4" name="Picture 3" descr="Screen Shot 2013-04-16 at 1.1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9" y="3748065"/>
            <a:ext cx="7573760" cy="24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III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Running the same query, except my dimensions will be [“id”, “</a:t>
            </a:r>
            <a:r>
              <a:rPr lang="en-US" sz="2200" dirty="0" err="1" smtClean="0"/>
              <a:t>id_str</a:t>
            </a:r>
            <a:r>
              <a:rPr lang="en-US" sz="2200" dirty="0" smtClean="0"/>
              <a:t>”, “text”] </a:t>
            </a:r>
          </a:p>
          <a:p>
            <a:r>
              <a:rPr lang="en-US" sz="2200" dirty="0" smtClean="0"/>
              <a:t>Schema will remain the same </a:t>
            </a:r>
          </a:p>
          <a:p>
            <a:r>
              <a:rPr lang="en-US" sz="2200" dirty="0" smtClean="0"/>
              <a:t>I ended up running firehose for 15.4 minutes (my computer began running out of memory)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16 at 1.4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88" y="4396146"/>
            <a:ext cx="3116833" cy="19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Firehose ended up pushing 1.2M tweets  </a:t>
            </a:r>
          </a:p>
          <a:p>
            <a:endParaRPr lang="en-US" dirty="0" smtClean="0"/>
          </a:p>
          <a:p>
            <a:r>
              <a:rPr lang="en-US" dirty="0" smtClean="0"/>
              <a:t>Queries ended up taking almost 14 seconds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Exact </a:t>
            </a:r>
            <a:r>
              <a:rPr lang="en-US" dirty="0" err="1" smtClean="0"/>
              <a:t>firehose.log</a:t>
            </a:r>
            <a:r>
              <a:rPr lang="en-US" dirty="0" smtClean="0"/>
              <a:t> and </a:t>
            </a:r>
            <a:r>
              <a:rPr lang="en-US" dirty="0" err="1" smtClean="0"/>
              <a:t>queries.log</a:t>
            </a:r>
            <a:r>
              <a:rPr lang="en-US" dirty="0" smtClean="0"/>
              <a:t> file available</a:t>
            </a:r>
          </a:p>
          <a:p>
            <a:r>
              <a:rPr lang="en-US" dirty="0" smtClean="0"/>
              <a:t>Conclusion: </a:t>
            </a:r>
            <a:r>
              <a:rPr lang="en-US" b="0" dirty="0" smtClean="0"/>
              <a:t>definitely possible to “stress druid”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4-16 at 2.0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40" y="2495835"/>
            <a:ext cx="7048500" cy="431800"/>
          </a:xfrm>
          <a:prstGeom prst="rect">
            <a:avLst/>
          </a:prstGeom>
        </p:spPr>
      </p:pic>
      <p:pic>
        <p:nvPicPr>
          <p:cNvPr id="5" name="Picture 4" descr="Screen Shot 2013-04-16 at 2.10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02" y="3680999"/>
            <a:ext cx="2464765" cy="8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6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Druid has limited ability to query over nested dimensions </a:t>
            </a:r>
          </a:p>
          <a:p>
            <a:r>
              <a:rPr lang="en-US" dirty="0" smtClean="0"/>
              <a:t>If still running and the data file has finished processing, firehose will start over (should be easy fix) </a:t>
            </a:r>
          </a:p>
          <a:p>
            <a:r>
              <a:rPr lang="en-US" dirty="0" smtClean="0"/>
              <a:t>No way to pause firehose when data file is finished and then restart firehose when more data is added to 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122869"/>
            <a:ext cx="7581901" cy="3953436"/>
          </a:xfrm>
        </p:spPr>
        <p:txBody>
          <a:bodyPr/>
          <a:lstStyle/>
          <a:p>
            <a:r>
              <a:rPr lang="en-US" dirty="0" smtClean="0"/>
              <a:t>For these examples, I have used:  </a:t>
            </a:r>
          </a:p>
          <a:p>
            <a:pPr lvl="1"/>
            <a:r>
              <a:rPr lang="en-US" dirty="0" err="1"/>
              <a:t>queryType</a:t>
            </a:r>
            <a:r>
              <a:rPr lang="en-US" dirty="0"/>
              <a:t>: </a:t>
            </a:r>
            <a:r>
              <a:rPr lang="en-US" dirty="0" err="1"/>
              <a:t>groupBy</a:t>
            </a:r>
            <a:endParaRPr lang="en-US" dirty="0"/>
          </a:p>
          <a:p>
            <a:pPr lvl="2"/>
            <a:r>
              <a:rPr lang="en-US" dirty="0"/>
              <a:t>there also exist: search, </a:t>
            </a:r>
            <a:r>
              <a:rPr lang="en-US" dirty="0" err="1"/>
              <a:t>timeSeries</a:t>
            </a:r>
            <a:r>
              <a:rPr lang="en-US" dirty="0"/>
              <a:t>, </a:t>
            </a:r>
            <a:r>
              <a:rPr lang="en-US" dirty="0" err="1"/>
              <a:t>timeBoundary</a:t>
            </a:r>
            <a:endParaRPr lang="en-US" dirty="0"/>
          </a:p>
          <a:p>
            <a:pPr lvl="1"/>
            <a:r>
              <a:rPr lang="en-US" dirty="0" smtClean="0"/>
              <a:t> aggregations: count and </a:t>
            </a:r>
            <a:r>
              <a:rPr lang="en-US" dirty="0" err="1" smtClean="0"/>
              <a:t>doubleSum</a:t>
            </a:r>
            <a:endParaRPr lang="en-US" dirty="0" smtClean="0"/>
          </a:p>
          <a:p>
            <a:pPr lvl="2"/>
            <a:r>
              <a:rPr lang="en-US" dirty="0" smtClean="0"/>
              <a:t>there also exist: </a:t>
            </a:r>
            <a:r>
              <a:rPr lang="en-US" dirty="0" err="1" smtClean="0"/>
              <a:t>minMax</a:t>
            </a:r>
            <a:r>
              <a:rPr lang="en-US" dirty="0" smtClean="0"/>
              <a:t>, </a:t>
            </a:r>
            <a:r>
              <a:rPr lang="en-US" dirty="0" err="1" smtClean="0"/>
              <a:t>longSum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other cool features as well all detailed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marL="4032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68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/>
              <a:t>data.txt</a:t>
            </a:r>
            <a:r>
              <a:rPr lang="en-US" sz="2700" dirty="0" smtClean="0"/>
              <a:t> </a:t>
            </a:r>
          </a:p>
          <a:p>
            <a:r>
              <a:rPr lang="en-US" sz="2700" dirty="0" err="1" smtClean="0"/>
              <a:t>query.body</a:t>
            </a:r>
            <a:r>
              <a:rPr lang="en-US" sz="2700" dirty="0" smtClean="0"/>
              <a:t> </a:t>
            </a:r>
          </a:p>
          <a:p>
            <a:r>
              <a:rPr lang="en-US" sz="2700" dirty="0" err="1" smtClean="0"/>
              <a:t>realtime.spec</a:t>
            </a:r>
            <a:r>
              <a:rPr lang="en-US" sz="2700" dirty="0" smtClean="0"/>
              <a:t> </a:t>
            </a:r>
          </a:p>
          <a:p>
            <a:r>
              <a:rPr lang="en-US" sz="2700" dirty="0" smtClean="0"/>
              <a:t>start-</a:t>
            </a:r>
            <a:r>
              <a:rPr lang="en-US" sz="2700" dirty="0" err="1" smtClean="0"/>
              <a:t>firehose.sh</a:t>
            </a:r>
            <a:endParaRPr lang="en-US" sz="2700" dirty="0" smtClean="0"/>
          </a:p>
          <a:p>
            <a:r>
              <a:rPr lang="en-US" sz="2700" dirty="0" smtClean="0"/>
              <a:t>run-</a:t>
            </a:r>
            <a:r>
              <a:rPr lang="en-US" sz="2700" dirty="0" err="1" smtClean="0"/>
              <a:t>queries.sh</a:t>
            </a:r>
            <a:r>
              <a:rPr lang="en-US" sz="2700" dirty="0" smtClean="0"/>
              <a:t>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896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in our project: </a:t>
            </a:r>
            <a:r>
              <a:rPr lang="en-US" b="0" dirty="0" err="1" smtClean="0"/>
              <a:t>appevents.txt</a:t>
            </a:r>
            <a:endParaRPr lang="en-US" b="0" dirty="0" smtClean="0"/>
          </a:p>
          <a:p>
            <a:r>
              <a:rPr lang="en-US" dirty="0" smtClean="0"/>
              <a:t>This is where you specify the structure of your data </a:t>
            </a:r>
          </a:p>
          <a:p>
            <a:r>
              <a:rPr lang="en-US" dirty="0" smtClean="0"/>
              <a:t>You can use a </a:t>
            </a:r>
            <a:r>
              <a:rPr lang="en-US" dirty="0"/>
              <a:t>template described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or you can just enter in the raw data you want firehose to push </a:t>
            </a:r>
          </a:p>
          <a:p>
            <a:r>
              <a:rPr lang="en-US" dirty="0" smtClean="0"/>
              <a:t>Sample data stream: </a:t>
            </a:r>
          </a:p>
        </p:txBody>
      </p:sp>
      <p:pic>
        <p:nvPicPr>
          <p:cNvPr id="4" name="Picture 3" descr="Screen Shot 2013-04-15 at 10.3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24" y="4868469"/>
            <a:ext cx="7013165" cy="10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query.body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in our project: </a:t>
            </a:r>
            <a:r>
              <a:rPr lang="en-US" b="0" dirty="0" err="1" smtClean="0"/>
              <a:t>event_counts_query.body</a:t>
            </a:r>
            <a:endParaRPr lang="en-US" b="0" dirty="0" smtClean="0"/>
          </a:p>
          <a:p>
            <a:r>
              <a:rPr lang="en-US" dirty="0" smtClean="0"/>
              <a:t>This is where you define your query </a:t>
            </a:r>
          </a:p>
          <a:p>
            <a:r>
              <a:rPr lang="en-US" dirty="0" smtClean="0"/>
              <a:t>Here you specify the </a:t>
            </a:r>
            <a:r>
              <a:rPr lang="en-US" dirty="0" err="1" smtClean="0"/>
              <a:t>queryType</a:t>
            </a:r>
            <a:r>
              <a:rPr lang="en-US" dirty="0" smtClean="0"/>
              <a:t>, </a:t>
            </a:r>
            <a:r>
              <a:rPr lang="en-US" dirty="0" err="1" smtClean="0"/>
              <a:t>dataSource</a:t>
            </a:r>
            <a:r>
              <a:rPr lang="en-US" dirty="0" smtClean="0"/>
              <a:t>, granularity, dimensions, aggregations, post-aggregations, and intervals </a:t>
            </a:r>
          </a:p>
          <a:p>
            <a:r>
              <a:rPr lang="en-US" dirty="0" smtClean="0"/>
              <a:t>Specific information to be found </a:t>
            </a:r>
            <a:r>
              <a:rPr lang="en-US" dirty="0" smtClean="0">
                <a:hlinkClick r:id="rId2"/>
              </a:rPr>
              <a:t>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636" y="244149"/>
            <a:ext cx="7114639" cy="1128150"/>
          </a:xfrm>
        </p:spPr>
        <p:txBody>
          <a:bodyPr/>
          <a:lstStyle/>
          <a:p>
            <a:r>
              <a:rPr lang="en-US" dirty="0" smtClean="0"/>
              <a:t>Trial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50769"/>
            <a:ext cx="7581901" cy="4467680"/>
          </a:xfrm>
        </p:spPr>
        <p:txBody>
          <a:bodyPr/>
          <a:lstStyle/>
          <a:p>
            <a:r>
              <a:rPr lang="en-US" sz="2200" dirty="0"/>
              <a:t>F</a:t>
            </a:r>
            <a:r>
              <a:rPr lang="en-US" sz="2200" dirty="0" smtClean="0"/>
              <a:t>irehose has been set to generate @ 10/sec</a:t>
            </a:r>
          </a:p>
          <a:p>
            <a:r>
              <a:rPr lang="en-US" sz="2200" dirty="0" smtClean="0"/>
              <a:t>Here is what the data set looks like: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4-15 at 10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74" y="3030000"/>
            <a:ext cx="5112314" cy="25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636" y="244149"/>
            <a:ext cx="7114639" cy="1128150"/>
          </a:xfrm>
        </p:spPr>
        <p:txBody>
          <a:bodyPr/>
          <a:lstStyle/>
          <a:p>
            <a:r>
              <a:rPr lang="en-US" dirty="0" smtClean="0"/>
              <a:t>Trial </a:t>
            </a:r>
            <a:r>
              <a:rPr lang="en-US" dirty="0" smtClean="0"/>
              <a:t>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50769"/>
            <a:ext cx="7581901" cy="44676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Here is what the query looks like: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Here is what the schema looks like: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Screen Shot 2013-04-15 at 10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30" y="2040370"/>
            <a:ext cx="5099560" cy="1780799"/>
          </a:xfrm>
          <a:prstGeom prst="rect">
            <a:avLst/>
          </a:prstGeom>
        </p:spPr>
      </p:pic>
      <p:pic>
        <p:nvPicPr>
          <p:cNvPr id="6" name="Picture 5" descr="Screen Shot 2013-04-15 at 10.4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67" y="4520132"/>
            <a:ext cx="5409229" cy="11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1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636" y="244149"/>
            <a:ext cx="7114639" cy="1128150"/>
          </a:xfrm>
        </p:spPr>
        <p:txBody>
          <a:bodyPr/>
          <a:lstStyle/>
          <a:p>
            <a:r>
              <a:rPr lang="en-US" dirty="0" smtClean="0"/>
              <a:t>Trial </a:t>
            </a:r>
            <a:r>
              <a:rPr lang="en-US" dirty="0" smtClean="0"/>
              <a:t>I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355525"/>
            <a:ext cx="7581901" cy="44676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Here is a sampling of the results: 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Screen Shot 2013-04-15 at 10.4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18" y="1830708"/>
            <a:ext cx="3045458" cy="4771279"/>
          </a:xfrm>
          <a:prstGeom prst="rect">
            <a:avLst/>
          </a:prstGeom>
        </p:spPr>
      </p:pic>
      <p:pic>
        <p:nvPicPr>
          <p:cNvPr id="7" name="Picture 6" descr="Screen Shot 2013-04-15 at 10.42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76" y="1830708"/>
            <a:ext cx="3020351" cy="4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90427"/>
            <a:ext cx="7581901" cy="4668303"/>
          </a:xfrm>
        </p:spPr>
        <p:txBody>
          <a:bodyPr>
            <a:normAutofit/>
          </a:bodyPr>
          <a:lstStyle/>
          <a:p>
            <a:r>
              <a:rPr lang="en-US" sz="2100" dirty="0" smtClean="0"/>
              <a:t>Q: Why will </a:t>
            </a:r>
            <a:r>
              <a:rPr lang="en-US" sz="2100" b="0" dirty="0" err="1" smtClean="0"/>
              <a:t>eventssum</a:t>
            </a:r>
            <a:r>
              <a:rPr lang="en-US" sz="2100" dirty="0" smtClean="0"/>
              <a:t> &gt;= </a:t>
            </a:r>
            <a:r>
              <a:rPr lang="en-US" sz="2100" b="0" dirty="0" err="1" smtClean="0"/>
              <a:t>eventcount</a:t>
            </a:r>
            <a:r>
              <a:rPr lang="en-US" sz="2100" dirty="0" smtClean="0"/>
              <a:t>?  </a:t>
            </a:r>
          </a:p>
          <a:p>
            <a:pPr marL="403225" lvl="1" indent="0">
              <a:buNone/>
            </a:pPr>
            <a:r>
              <a:rPr lang="en-US" sz="2100" b="0" dirty="0"/>
              <a:t>A: It lies in how Druid handles aggregations. </a:t>
            </a:r>
            <a:endParaRPr lang="en-US" sz="2100" b="0" dirty="0" smtClean="0"/>
          </a:p>
          <a:p>
            <a:r>
              <a:rPr lang="en-US" sz="2100" dirty="0" smtClean="0"/>
              <a:t>In short, </a:t>
            </a:r>
            <a:r>
              <a:rPr lang="en-US" sz="2100" b="0" dirty="0" err="1" smtClean="0"/>
              <a:t>eventssum</a:t>
            </a:r>
            <a:r>
              <a:rPr lang="en-US" sz="2100" dirty="0" smtClean="0"/>
              <a:t> is the number of events with the specified dimensions </a:t>
            </a:r>
          </a:p>
          <a:p>
            <a:r>
              <a:rPr lang="en-US" sz="2100" b="0" dirty="0" err="1" smtClean="0"/>
              <a:t>eventcount</a:t>
            </a:r>
            <a:r>
              <a:rPr lang="en-US" sz="2100" dirty="0" smtClean="0"/>
              <a:t> is the number of aggregated rows in memory </a:t>
            </a:r>
          </a:p>
          <a:p>
            <a:r>
              <a:rPr lang="en-US" sz="2100" dirty="0" smtClean="0"/>
              <a:t>If Druid gets duplicate data entities, it will aggregate them into one row and assign a count to that row</a:t>
            </a:r>
          </a:p>
          <a:p>
            <a:pPr lvl="1"/>
            <a:r>
              <a:rPr lang="en-US" sz="2100" b="0" dirty="0"/>
              <a:t>T</a:t>
            </a:r>
            <a:r>
              <a:rPr lang="en-US" sz="2100" b="0" dirty="0" smtClean="0"/>
              <a:t>he count is the number of entities </a:t>
            </a:r>
          </a:p>
          <a:p>
            <a:pPr lvl="1"/>
            <a:r>
              <a:rPr lang="en-US" sz="2100" b="0" dirty="0" smtClean="0"/>
              <a:t>We are using a count aggregator as defined in the schema </a:t>
            </a:r>
          </a:p>
          <a:p>
            <a:pPr marL="403225" lvl="1" indent="0">
              <a:buNone/>
            </a:pPr>
            <a:r>
              <a:rPr lang="en-US" sz="2100" dirty="0" smtClean="0"/>
              <a:t> </a:t>
            </a:r>
          </a:p>
          <a:p>
            <a:pPr marL="403225" lvl="1" indent="0">
              <a:buNone/>
            </a:pPr>
            <a:endParaRPr lang="en-US" sz="21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6042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56885"/>
            <a:ext cx="7581901" cy="50679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Objective: Feed Druid the same data to make the </a:t>
            </a:r>
            <a:r>
              <a:rPr lang="en-US" sz="2200" dirty="0" err="1" smtClean="0"/>
              <a:t>eventcount</a:t>
            </a:r>
            <a:r>
              <a:rPr lang="en-US" sz="2200" dirty="0" smtClean="0"/>
              <a:t> equal 1. </a:t>
            </a:r>
          </a:p>
          <a:p>
            <a:r>
              <a:rPr lang="en-US" sz="2200" dirty="0" smtClean="0"/>
              <a:t>New data set: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As can be seen, every event will have an </a:t>
            </a:r>
            <a:r>
              <a:rPr lang="en-US" sz="2200" dirty="0" err="1" smtClean="0"/>
              <a:t>appid</a:t>
            </a:r>
            <a:r>
              <a:rPr lang="en-US" sz="2200" dirty="0" smtClean="0"/>
              <a:t> of “1”, event of “like” and country of “US”</a:t>
            </a:r>
            <a:endParaRPr lang="en-US" sz="2200" dirty="0"/>
          </a:p>
        </p:txBody>
      </p:sp>
      <p:pic>
        <p:nvPicPr>
          <p:cNvPr id="4" name="Picture 3" descr="Screen Shot 2013-04-15 at 10.5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21" y="2981264"/>
            <a:ext cx="5128792" cy="22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2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1324</TotalTime>
  <Words>710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Querying in Druid </vt:lpstr>
      <vt:lpstr>Files Involved</vt:lpstr>
      <vt:lpstr>data.txt</vt:lpstr>
      <vt:lpstr>query.body</vt:lpstr>
      <vt:lpstr>Trial I</vt:lpstr>
      <vt:lpstr>Trial I cont.</vt:lpstr>
      <vt:lpstr>Trial I results</vt:lpstr>
      <vt:lpstr>Questions</vt:lpstr>
      <vt:lpstr>Trial II</vt:lpstr>
      <vt:lpstr>Trial II results</vt:lpstr>
      <vt:lpstr>Questions</vt:lpstr>
      <vt:lpstr>Stress Tests</vt:lpstr>
      <vt:lpstr>Trial III</vt:lpstr>
      <vt:lpstr>Trial III cont.</vt:lpstr>
      <vt:lpstr>Stress Success</vt:lpstr>
      <vt:lpstr>Issues</vt:lpstr>
      <vt:lpstr>Moving Forward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in Druid </dc:title>
  <dc:creator>Jay Wang</dc:creator>
  <cp:lastModifiedBy>Jay Wang</cp:lastModifiedBy>
  <cp:revision>25</cp:revision>
  <dcterms:created xsi:type="dcterms:W3CDTF">2013-04-14T23:51:49Z</dcterms:created>
  <dcterms:modified xsi:type="dcterms:W3CDTF">2013-04-16T06:12:17Z</dcterms:modified>
</cp:coreProperties>
</file>