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A37B55-5CC1-470B-A7C4-1E08C3FC292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230866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37B55-5CC1-470B-A7C4-1E08C3FC292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410950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37B55-5CC1-470B-A7C4-1E08C3FC292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B6005-5A47-4A3C-BE62-AA6CEFCB070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9135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37B55-5CC1-470B-A7C4-1E08C3FC292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3480165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37B55-5CC1-470B-A7C4-1E08C3FC292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B6005-5A47-4A3C-BE62-AA6CEFCB070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29046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37B55-5CC1-470B-A7C4-1E08C3FC292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3645279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37B55-5CC1-470B-A7C4-1E08C3FC292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1203162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37B55-5CC1-470B-A7C4-1E08C3FC292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214605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A37B55-5CC1-470B-A7C4-1E08C3FC292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3938603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A37B55-5CC1-470B-A7C4-1E08C3FC2927}" type="datetimeFigureOut">
              <a:rPr lang="en-IN" smtClean="0"/>
              <a:t>30-03-2024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152919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A37B55-5CC1-470B-A7C4-1E08C3FC2927}"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188416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A37B55-5CC1-470B-A7C4-1E08C3FC2927}" type="datetimeFigureOut">
              <a:rPr lang="en-IN" smtClean="0"/>
              <a:t>30-03-2024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221478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A37B55-5CC1-470B-A7C4-1E08C3FC2927}" type="datetimeFigureOut">
              <a:rPr lang="en-IN" smtClean="0"/>
              <a:t>30-03-2024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4186394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A37B55-5CC1-470B-A7C4-1E08C3FC2927}" type="datetimeFigureOut">
              <a:rPr lang="en-IN" smtClean="0"/>
              <a:t>30-03-2024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2429172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A37B55-5CC1-470B-A7C4-1E08C3FC2927}"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351346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A37B55-5CC1-470B-A7C4-1E08C3FC2927}" type="datetimeFigureOut">
              <a:rPr lang="en-IN" smtClean="0"/>
              <a:t>30-03-2024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B6005-5A47-4A3C-BE62-AA6CEFCB070D}" type="slidenum">
              <a:rPr lang="en-IN" smtClean="0"/>
              <a:t>‹#›</a:t>
            </a:fld>
            <a:endParaRPr lang="en-IN"/>
          </a:p>
        </p:txBody>
      </p:sp>
    </p:spTree>
    <p:extLst>
      <p:ext uri="{BB962C8B-B14F-4D97-AF65-F5344CB8AC3E}">
        <p14:creationId xmlns:p14="http://schemas.microsoft.com/office/powerpoint/2010/main" val="303904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A37B55-5CC1-470B-A7C4-1E08C3FC2927}" type="datetimeFigureOut">
              <a:rPr lang="en-IN" smtClean="0"/>
              <a:t>30-03-2024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5B6005-5A47-4A3C-BE62-AA6CEFCB070D}" type="slidenum">
              <a:rPr lang="en-IN" smtClean="0"/>
              <a:t>‹#›</a:t>
            </a:fld>
            <a:endParaRPr lang="en-IN"/>
          </a:p>
        </p:txBody>
      </p:sp>
    </p:spTree>
    <p:extLst>
      <p:ext uri="{BB962C8B-B14F-4D97-AF65-F5344CB8AC3E}">
        <p14:creationId xmlns:p14="http://schemas.microsoft.com/office/powerpoint/2010/main" val="3328769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217C-EF43-B400-9282-1619A2D030C6}"/>
              </a:ext>
            </a:extLst>
          </p:cNvPr>
          <p:cNvSpPr>
            <a:spLocks noGrp="1"/>
          </p:cNvSpPr>
          <p:nvPr>
            <p:ph type="ctrTitle"/>
          </p:nvPr>
        </p:nvSpPr>
        <p:spPr/>
        <p:txBody>
          <a:bodyPr/>
          <a:lstStyle/>
          <a:p>
            <a:r>
              <a:rPr lang="en-IN" dirty="0"/>
              <a:t>GIGI GARIN J</a:t>
            </a:r>
            <a:br>
              <a:rPr lang="en-IN" dirty="0"/>
            </a:br>
            <a:r>
              <a:rPr lang="en-IN" dirty="0"/>
              <a:t>FINAL PROJECT</a:t>
            </a:r>
          </a:p>
        </p:txBody>
      </p:sp>
    </p:spTree>
    <p:extLst>
      <p:ext uri="{BB962C8B-B14F-4D97-AF65-F5344CB8AC3E}">
        <p14:creationId xmlns:p14="http://schemas.microsoft.com/office/powerpoint/2010/main" val="404021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2A12-7868-ED8A-A71F-6E105428D098}"/>
              </a:ext>
            </a:extLst>
          </p:cNvPr>
          <p:cNvSpPr>
            <a:spLocks noGrp="1"/>
          </p:cNvSpPr>
          <p:nvPr>
            <p:ph type="title"/>
          </p:nvPr>
        </p:nvSpPr>
        <p:spPr/>
        <p:txBody>
          <a:bodyPr/>
          <a:lstStyle/>
          <a:p>
            <a:r>
              <a:rPr lang="en-IN" dirty="0"/>
              <a:t>   RESULT</a:t>
            </a:r>
          </a:p>
        </p:txBody>
      </p:sp>
      <p:sp>
        <p:nvSpPr>
          <p:cNvPr id="3" name="Content Placeholder 2">
            <a:extLst>
              <a:ext uri="{FF2B5EF4-FFF2-40B4-BE49-F238E27FC236}">
                <a16:creationId xmlns:a16="http://schemas.microsoft.com/office/drawing/2014/main" id="{A6B9E195-3140-4CEE-67C5-1864F748DB24}"/>
              </a:ext>
            </a:extLst>
          </p:cNvPr>
          <p:cNvSpPr>
            <a:spLocks noGrp="1"/>
          </p:cNvSpPr>
          <p:nvPr>
            <p:ph idx="1"/>
          </p:nvPr>
        </p:nvSpPr>
        <p:spPr>
          <a:xfrm>
            <a:off x="759630" y="2075019"/>
            <a:ext cx="8596668" cy="3880773"/>
          </a:xfrm>
        </p:spPr>
        <p:txBody>
          <a:bodyPr>
            <a:normAutofit fontScale="92500" lnSpcReduction="20000"/>
          </a:bodyPr>
          <a:lstStyle/>
          <a:p>
            <a:r>
              <a:rPr lang="en-US" sz="2400" dirty="0"/>
              <a:t>In the end, we conclude that deep learning models have a very great capability to surpass the human potential if the data provided is sufficient. Engineers and scientists are still working on the deep learning field because till now the exploration of deep learning is limited. In the future, the deep learning will create another deep learning models on its own and deep learning model will write codes and surpass the human capabilities. Deep learning has a lot of scope in medical sciences by analyzing the images by deep convolution neural network. Dog breed classifier is one of the mini projects of deep learning developed using </a:t>
            </a:r>
            <a:r>
              <a:rPr lang="en-US" sz="2400" dirty="0" err="1"/>
              <a:t>xception</a:t>
            </a:r>
            <a:r>
              <a:rPr lang="en-US" sz="2400" dirty="0"/>
              <a:t> model and advance neural networks. Transfer learning has a great scope in the future by combining a prebuilt model with the model we constructed</a:t>
            </a:r>
            <a:r>
              <a:rPr lang="en-US" sz="2000" dirty="0"/>
              <a:t>. </a:t>
            </a:r>
            <a:endParaRPr lang="en-IN" sz="2000" dirty="0"/>
          </a:p>
        </p:txBody>
      </p:sp>
    </p:spTree>
    <p:extLst>
      <p:ext uri="{BB962C8B-B14F-4D97-AF65-F5344CB8AC3E}">
        <p14:creationId xmlns:p14="http://schemas.microsoft.com/office/powerpoint/2010/main" val="391524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A0E90-81D1-1743-E52F-4F58F88CC439}"/>
              </a:ext>
            </a:extLst>
          </p:cNvPr>
          <p:cNvSpPr>
            <a:spLocks noGrp="1"/>
          </p:cNvSpPr>
          <p:nvPr>
            <p:ph type="title"/>
          </p:nvPr>
        </p:nvSpPr>
        <p:spPr/>
        <p:txBody>
          <a:bodyPr/>
          <a:lstStyle/>
          <a:p>
            <a:r>
              <a:rPr lang="en-IN" dirty="0"/>
              <a:t>   </a:t>
            </a:r>
            <a:r>
              <a:rPr lang="en-IN" sz="4000" dirty="0"/>
              <a:t>PROJECT TITLE</a:t>
            </a:r>
          </a:p>
        </p:txBody>
      </p:sp>
      <p:sp>
        <p:nvSpPr>
          <p:cNvPr id="3" name="Content Placeholder 2">
            <a:extLst>
              <a:ext uri="{FF2B5EF4-FFF2-40B4-BE49-F238E27FC236}">
                <a16:creationId xmlns:a16="http://schemas.microsoft.com/office/drawing/2014/main" id="{ECB33936-D0C4-6156-5C4A-AC232AC55823}"/>
              </a:ext>
            </a:extLst>
          </p:cNvPr>
          <p:cNvSpPr>
            <a:spLocks noGrp="1"/>
          </p:cNvSpPr>
          <p:nvPr>
            <p:ph idx="1"/>
          </p:nvPr>
        </p:nvSpPr>
        <p:spPr>
          <a:xfrm>
            <a:off x="677334" y="3145536"/>
            <a:ext cx="8596668" cy="2895826"/>
          </a:xfrm>
        </p:spPr>
        <p:txBody>
          <a:bodyPr>
            <a:normAutofit/>
          </a:bodyPr>
          <a:lstStyle/>
          <a:p>
            <a:r>
              <a:rPr lang="en-IN" sz="5400" dirty="0"/>
              <a:t>DOG BREED   CLASSIFICATION USING DEEP LEARNING AND CNN</a:t>
            </a:r>
          </a:p>
        </p:txBody>
      </p:sp>
    </p:spTree>
    <p:extLst>
      <p:ext uri="{BB962C8B-B14F-4D97-AF65-F5344CB8AC3E}">
        <p14:creationId xmlns:p14="http://schemas.microsoft.com/office/powerpoint/2010/main" val="276540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40F5-C1F3-18EB-EC91-F12E209AECEF}"/>
              </a:ext>
            </a:extLst>
          </p:cNvPr>
          <p:cNvSpPr>
            <a:spLocks noGrp="1"/>
          </p:cNvSpPr>
          <p:nvPr>
            <p:ph type="title"/>
          </p:nvPr>
        </p:nvSpPr>
        <p:spPr/>
        <p:txBody>
          <a:bodyPr/>
          <a:lstStyle/>
          <a:p>
            <a:r>
              <a:rPr lang="en-IN" dirty="0"/>
              <a:t>   </a:t>
            </a:r>
            <a:r>
              <a:rPr lang="en-IN" sz="4000" dirty="0"/>
              <a:t>AGENDA</a:t>
            </a:r>
          </a:p>
        </p:txBody>
      </p:sp>
      <p:sp>
        <p:nvSpPr>
          <p:cNvPr id="3" name="Content Placeholder 2">
            <a:extLst>
              <a:ext uri="{FF2B5EF4-FFF2-40B4-BE49-F238E27FC236}">
                <a16:creationId xmlns:a16="http://schemas.microsoft.com/office/drawing/2014/main" id="{CC582B94-92E2-6808-37E0-E7508F882DD8}"/>
              </a:ext>
            </a:extLst>
          </p:cNvPr>
          <p:cNvSpPr>
            <a:spLocks noGrp="1"/>
          </p:cNvSpPr>
          <p:nvPr>
            <p:ph idx="1"/>
          </p:nvPr>
        </p:nvSpPr>
        <p:spPr>
          <a:xfrm>
            <a:off x="677334" y="2359152"/>
            <a:ext cx="8596668" cy="3682210"/>
          </a:xfrm>
        </p:spPr>
        <p:txBody>
          <a:bodyPr/>
          <a:lstStyle/>
          <a:p>
            <a:r>
              <a:rPr lang="en-US" sz="3600" dirty="0"/>
              <a:t>This project uses Deep learning and artificial intelligence techniques to predict dog breeds from images. First, we identify dog facial key points for each image using a convolutional neural network</a:t>
            </a:r>
            <a:r>
              <a:rPr lang="en-US" dirty="0"/>
              <a:t>.</a:t>
            </a:r>
            <a:endParaRPr lang="en-IN" dirty="0"/>
          </a:p>
        </p:txBody>
      </p:sp>
    </p:spTree>
    <p:extLst>
      <p:ext uri="{BB962C8B-B14F-4D97-AF65-F5344CB8AC3E}">
        <p14:creationId xmlns:p14="http://schemas.microsoft.com/office/powerpoint/2010/main" val="209530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CA7C-E893-C1CC-CD60-0185859468BC}"/>
              </a:ext>
            </a:extLst>
          </p:cNvPr>
          <p:cNvSpPr>
            <a:spLocks noGrp="1"/>
          </p:cNvSpPr>
          <p:nvPr>
            <p:ph type="title"/>
          </p:nvPr>
        </p:nvSpPr>
        <p:spPr/>
        <p:txBody>
          <a:bodyPr/>
          <a:lstStyle/>
          <a:p>
            <a:r>
              <a:rPr lang="en-IN" dirty="0"/>
              <a:t>   </a:t>
            </a:r>
            <a:r>
              <a:rPr lang="en-IN" sz="4000" dirty="0"/>
              <a:t>PROBLEM STATEMENT</a:t>
            </a:r>
          </a:p>
        </p:txBody>
      </p:sp>
      <p:sp>
        <p:nvSpPr>
          <p:cNvPr id="3" name="Content Placeholder 2">
            <a:extLst>
              <a:ext uri="{FF2B5EF4-FFF2-40B4-BE49-F238E27FC236}">
                <a16:creationId xmlns:a16="http://schemas.microsoft.com/office/drawing/2014/main" id="{3A919CC8-6AFF-ABB7-12B4-4B927DDE5E6F}"/>
              </a:ext>
            </a:extLst>
          </p:cNvPr>
          <p:cNvSpPr>
            <a:spLocks noGrp="1"/>
          </p:cNvSpPr>
          <p:nvPr>
            <p:ph idx="1"/>
          </p:nvPr>
        </p:nvSpPr>
        <p:spPr/>
        <p:txBody>
          <a:bodyPr>
            <a:noAutofit/>
          </a:bodyPr>
          <a:lstStyle/>
          <a:p>
            <a:r>
              <a:rPr lang="en-US" sz="3600" dirty="0"/>
              <a:t>Build a model using deep learning algorithms and image processing to predict the breed of 120 breeds of dogs by taking their image as input. Use transfer learning to build a model that recognizes up to 120 different dog breeds.</a:t>
            </a:r>
            <a:endParaRPr lang="en-IN" sz="3600" dirty="0"/>
          </a:p>
        </p:txBody>
      </p:sp>
    </p:spTree>
    <p:extLst>
      <p:ext uri="{BB962C8B-B14F-4D97-AF65-F5344CB8AC3E}">
        <p14:creationId xmlns:p14="http://schemas.microsoft.com/office/powerpoint/2010/main" val="2551079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EF03-6231-6321-7662-7C13C74AFAA0}"/>
              </a:ext>
            </a:extLst>
          </p:cNvPr>
          <p:cNvSpPr>
            <a:spLocks noGrp="1"/>
          </p:cNvSpPr>
          <p:nvPr>
            <p:ph type="title"/>
          </p:nvPr>
        </p:nvSpPr>
        <p:spPr/>
        <p:txBody>
          <a:bodyPr>
            <a:normAutofit/>
          </a:bodyPr>
          <a:lstStyle/>
          <a:p>
            <a:r>
              <a:rPr lang="en-IN" sz="4000" dirty="0"/>
              <a:t>  PROJECT OVERVIEW</a:t>
            </a:r>
          </a:p>
        </p:txBody>
      </p:sp>
      <p:sp>
        <p:nvSpPr>
          <p:cNvPr id="3" name="Content Placeholder 2">
            <a:extLst>
              <a:ext uri="{FF2B5EF4-FFF2-40B4-BE49-F238E27FC236}">
                <a16:creationId xmlns:a16="http://schemas.microsoft.com/office/drawing/2014/main" id="{DF9E596A-0C2D-FEE7-F934-F25BAD15B6D2}"/>
              </a:ext>
            </a:extLst>
          </p:cNvPr>
          <p:cNvSpPr>
            <a:spLocks noGrp="1"/>
          </p:cNvSpPr>
          <p:nvPr>
            <p:ph idx="1"/>
          </p:nvPr>
        </p:nvSpPr>
        <p:spPr/>
        <p:txBody>
          <a:bodyPr>
            <a:normAutofit fontScale="92500" lnSpcReduction="20000"/>
          </a:bodyPr>
          <a:lstStyle/>
          <a:p>
            <a:r>
              <a:rPr lang="en-US" sz="2800" dirty="0"/>
              <a:t>Dog Breed Classifier consists of advanced convolution neural network. Algorithm design of  convolution network uses an insight knowledge of machine learning as well as neural networks  algorithms. Deep convolution neural networks use advanced filters to detect the patterns that are  present within the image. The training dataset is used for calculating the pattern in images and adjusting the images. This training dataset is passed through a deep neural network. The probabilities of dogs breed are predicted and thus output is calculated</a:t>
            </a:r>
            <a:r>
              <a:rPr lang="en-US" dirty="0"/>
              <a:t>. </a:t>
            </a:r>
            <a:endParaRPr lang="en-IN" dirty="0"/>
          </a:p>
        </p:txBody>
      </p:sp>
    </p:spTree>
    <p:extLst>
      <p:ext uri="{BB962C8B-B14F-4D97-AF65-F5344CB8AC3E}">
        <p14:creationId xmlns:p14="http://schemas.microsoft.com/office/powerpoint/2010/main" val="1956819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375B-0640-E9F0-93F3-4595E6DBE9E2}"/>
              </a:ext>
            </a:extLst>
          </p:cNvPr>
          <p:cNvSpPr>
            <a:spLocks noGrp="1"/>
          </p:cNvSpPr>
          <p:nvPr>
            <p:ph type="title"/>
          </p:nvPr>
        </p:nvSpPr>
        <p:spPr/>
        <p:txBody>
          <a:bodyPr>
            <a:normAutofit/>
          </a:bodyPr>
          <a:lstStyle/>
          <a:p>
            <a:r>
              <a:rPr lang="en-IN" sz="4000" dirty="0"/>
              <a:t> WHO ARE THE END USERS?</a:t>
            </a:r>
          </a:p>
        </p:txBody>
      </p:sp>
      <p:sp>
        <p:nvSpPr>
          <p:cNvPr id="3" name="Content Placeholder 2">
            <a:extLst>
              <a:ext uri="{FF2B5EF4-FFF2-40B4-BE49-F238E27FC236}">
                <a16:creationId xmlns:a16="http://schemas.microsoft.com/office/drawing/2014/main" id="{67BEFCFA-FED0-264F-AB64-034FFE42B975}"/>
              </a:ext>
            </a:extLst>
          </p:cNvPr>
          <p:cNvSpPr>
            <a:spLocks noGrp="1"/>
          </p:cNvSpPr>
          <p:nvPr>
            <p:ph idx="1"/>
          </p:nvPr>
        </p:nvSpPr>
        <p:spPr>
          <a:xfrm>
            <a:off x="787062" y="2654365"/>
            <a:ext cx="8596668" cy="3880773"/>
          </a:xfrm>
        </p:spPr>
        <p:txBody>
          <a:bodyPr/>
          <a:lstStyle/>
          <a:p>
            <a:r>
              <a:rPr lang="en-IN" sz="3600" dirty="0"/>
              <a:t>Dog adoption shelters</a:t>
            </a:r>
          </a:p>
          <a:p>
            <a:r>
              <a:rPr lang="en-IN" sz="3600" dirty="0"/>
              <a:t>Veterinarian</a:t>
            </a:r>
          </a:p>
          <a:p>
            <a:r>
              <a:rPr lang="en-IN" sz="3600" dirty="0"/>
              <a:t>Pet owners</a:t>
            </a:r>
          </a:p>
          <a:p>
            <a:r>
              <a:rPr lang="en-IN" sz="3600" dirty="0"/>
              <a:t>Blue cross</a:t>
            </a:r>
          </a:p>
          <a:p>
            <a:r>
              <a:rPr lang="en-IN" sz="3600" dirty="0"/>
              <a:t>Stray animal rescue </a:t>
            </a:r>
            <a:r>
              <a:rPr lang="en-IN" sz="3600" dirty="0" err="1"/>
              <a:t>center</a:t>
            </a:r>
            <a:endParaRPr lang="en-IN" sz="3600" dirty="0"/>
          </a:p>
          <a:p>
            <a:pPr marL="0" indent="0">
              <a:buNone/>
            </a:pPr>
            <a:endParaRPr lang="en-IN" dirty="0"/>
          </a:p>
        </p:txBody>
      </p:sp>
    </p:spTree>
    <p:extLst>
      <p:ext uri="{BB962C8B-B14F-4D97-AF65-F5344CB8AC3E}">
        <p14:creationId xmlns:p14="http://schemas.microsoft.com/office/powerpoint/2010/main" val="72001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52A21-F434-466A-D6C7-E9365551809E}"/>
              </a:ext>
            </a:extLst>
          </p:cNvPr>
          <p:cNvSpPr>
            <a:spLocks noGrp="1"/>
          </p:cNvSpPr>
          <p:nvPr>
            <p:ph type="title"/>
          </p:nvPr>
        </p:nvSpPr>
        <p:spPr/>
        <p:txBody>
          <a:bodyPr/>
          <a:lstStyle/>
          <a:p>
            <a:r>
              <a:rPr lang="en-IN" dirty="0"/>
              <a:t>YOUR SOLUTION AND IT’S VALUE           PREPOSITION</a:t>
            </a:r>
          </a:p>
        </p:txBody>
      </p:sp>
      <p:sp>
        <p:nvSpPr>
          <p:cNvPr id="3" name="Content Placeholder 2">
            <a:extLst>
              <a:ext uri="{FF2B5EF4-FFF2-40B4-BE49-F238E27FC236}">
                <a16:creationId xmlns:a16="http://schemas.microsoft.com/office/drawing/2014/main" id="{DEA3C698-1E7A-C0E0-772F-8175395BF0C9}"/>
              </a:ext>
            </a:extLst>
          </p:cNvPr>
          <p:cNvSpPr>
            <a:spLocks noGrp="1"/>
          </p:cNvSpPr>
          <p:nvPr>
            <p:ph idx="1"/>
          </p:nvPr>
        </p:nvSpPr>
        <p:spPr/>
        <p:txBody>
          <a:bodyPr>
            <a:normAutofit lnSpcReduction="10000"/>
          </a:bodyPr>
          <a:lstStyle/>
          <a:p>
            <a:r>
              <a:rPr lang="en-US" sz="2400" b="1" dirty="0"/>
              <a:t>Using </a:t>
            </a:r>
            <a:r>
              <a:rPr lang="en-US" sz="2400" b="1" dirty="0" err="1"/>
              <a:t>Deeplearning</a:t>
            </a:r>
            <a:r>
              <a:rPr lang="en-US" sz="2400" b="1" dirty="0"/>
              <a:t> and </a:t>
            </a:r>
            <a:r>
              <a:rPr lang="en-US" sz="2400" b="1" dirty="0" err="1"/>
              <a:t>Cnn</a:t>
            </a:r>
            <a:r>
              <a:rPr lang="en-US" sz="2400" b="1" dirty="0"/>
              <a:t> with image processing </a:t>
            </a:r>
            <a:r>
              <a:rPr lang="en-US" sz="2400" dirty="0"/>
              <a:t>makes it easier for breed identification</a:t>
            </a:r>
            <a:endParaRPr lang="en-US" sz="2400" b="1" dirty="0"/>
          </a:p>
          <a:p>
            <a:r>
              <a:rPr lang="en-US" sz="2400" dirty="0"/>
              <a:t>Image Processing is a very powerful technique used today to convert an image into a form which is either digital or analog so that it can be used to extract some important and useful data.</a:t>
            </a:r>
          </a:p>
          <a:p>
            <a:r>
              <a:rPr lang="en-US" sz="2400" dirty="0"/>
              <a:t>Convolution Neural Network is a word taken from neural network present in human body because of their analogy. The working of Convolution Neural Network is exactly same as the working of human neural network</a:t>
            </a:r>
          </a:p>
          <a:p>
            <a:endParaRPr lang="en-IN" dirty="0"/>
          </a:p>
        </p:txBody>
      </p:sp>
    </p:spTree>
    <p:extLst>
      <p:ext uri="{BB962C8B-B14F-4D97-AF65-F5344CB8AC3E}">
        <p14:creationId xmlns:p14="http://schemas.microsoft.com/office/powerpoint/2010/main" val="265964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6F7C-71BE-5DBA-032E-667B7F316712}"/>
              </a:ext>
            </a:extLst>
          </p:cNvPr>
          <p:cNvSpPr>
            <a:spLocks noGrp="1"/>
          </p:cNvSpPr>
          <p:nvPr>
            <p:ph type="title"/>
          </p:nvPr>
        </p:nvSpPr>
        <p:spPr/>
        <p:txBody>
          <a:bodyPr/>
          <a:lstStyle/>
          <a:p>
            <a:r>
              <a:rPr lang="en-IN" dirty="0"/>
              <a:t>  THE WOW IN YOUR SOLUTION</a:t>
            </a:r>
          </a:p>
        </p:txBody>
      </p:sp>
      <p:sp>
        <p:nvSpPr>
          <p:cNvPr id="3" name="Content Placeholder 2">
            <a:extLst>
              <a:ext uri="{FF2B5EF4-FFF2-40B4-BE49-F238E27FC236}">
                <a16:creationId xmlns:a16="http://schemas.microsoft.com/office/drawing/2014/main" id="{CCA0EE7D-DB9C-C018-A1CA-6DA23EA96C83}"/>
              </a:ext>
            </a:extLst>
          </p:cNvPr>
          <p:cNvSpPr>
            <a:spLocks noGrp="1"/>
          </p:cNvSpPr>
          <p:nvPr>
            <p:ph idx="1"/>
          </p:nvPr>
        </p:nvSpPr>
        <p:spPr/>
        <p:txBody>
          <a:bodyPr>
            <a:normAutofit/>
          </a:bodyPr>
          <a:lstStyle/>
          <a:p>
            <a:r>
              <a:rPr lang="en-US" sz="2400" dirty="0"/>
              <a:t>The key highlight in my solution is it consists of advanced convolution neural network</a:t>
            </a:r>
          </a:p>
          <a:p>
            <a:r>
              <a:rPr lang="en-US" sz="2400" dirty="0"/>
              <a:t>Convolution layers preserve the relationship between the neighboring pixels which is not possible in the case of dense layers neural networks that are mostly used in sentimental analysis and where there is no image data. Convolution layers are a major part for dog breed classifier we have used many layers of convolution to detect the much more complex patterns that are not at all possible for humans to detect from their eyes.</a:t>
            </a:r>
            <a:endParaRPr lang="en-IN" sz="2400" dirty="0"/>
          </a:p>
        </p:txBody>
      </p:sp>
    </p:spTree>
    <p:extLst>
      <p:ext uri="{BB962C8B-B14F-4D97-AF65-F5344CB8AC3E}">
        <p14:creationId xmlns:p14="http://schemas.microsoft.com/office/powerpoint/2010/main" val="209029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1342-B113-889C-AB82-49FDE42AFFC6}"/>
              </a:ext>
            </a:extLst>
          </p:cNvPr>
          <p:cNvSpPr>
            <a:spLocks noGrp="1"/>
          </p:cNvSpPr>
          <p:nvPr>
            <p:ph type="title"/>
          </p:nvPr>
        </p:nvSpPr>
        <p:spPr/>
        <p:txBody>
          <a:bodyPr/>
          <a:lstStyle/>
          <a:p>
            <a:r>
              <a:rPr lang="en-IN" dirty="0"/>
              <a:t>  MODELLING </a:t>
            </a:r>
          </a:p>
        </p:txBody>
      </p:sp>
      <p:sp>
        <p:nvSpPr>
          <p:cNvPr id="3" name="Content Placeholder 2">
            <a:extLst>
              <a:ext uri="{FF2B5EF4-FFF2-40B4-BE49-F238E27FC236}">
                <a16:creationId xmlns:a16="http://schemas.microsoft.com/office/drawing/2014/main" id="{88C20460-853C-38B7-164B-942991655ED9}"/>
              </a:ext>
            </a:extLst>
          </p:cNvPr>
          <p:cNvSpPr>
            <a:spLocks noGrp="1"/>
          </p:cNvSpPr>
          <p:nvPr>
            <p:ph idx="1"/>
          </p:nvPr>
        </p:nvSpPr>
        <p:spPr>
          <a:xfrm>
            <a:off x="604182" y="1822261"/>
            <a:ext cx="8596668" cy="3880773"/>
          </a:xfrm>
        </p:spPr>
        <p:txBody>
          <a:bodyPr>
            <a:noAutofit/>
          </a:bodyPr>
          <a:lstStyle/>
          <a:p>
            <a:r>
              <a:rPr lang="en-US" sz="2400" dirty="0"/>
              <a:t>To use deep learning algorithms and predict the breed of the dog. </a:t>
            </a:r>
          </a:p>
          <a:p>
            <a:r>
              <a:rPr lang="en-US" sz="2400" dirty="0"/>
              <a:t>To get best possible testing data accuracy. </a:t>
            </a:r>
          </a:p>
          <a:p>
            <a:r>
              <a:rPr lang="en-US" sz="2400" dirty="0"/>
              <a:t>To train the model on 120 breeds of dogs on over the input images. </a:t>
            </a:r>
          </a:p>
          <a:p>
            <a:r>
              <a:rPr lang="en-US" sz="2400" dirty="0"/>
              <a:t>To use CNN to recognize the patterns in the train data and make changes to the model. </a:t>
            </a:r>
          </a:p>
          <a:p>
            <a:r>
              <a:rPr lang="en-US" sz="2400" dirty="0"/>
              <a:t>To predict the breed irrespective of the child or adult member of that breed. </a:t>
            </a:r>
          </a:p>
          <a:p>
            <a:r>
              <a:rPr lang="en-US" sz="2400" dirty="0"/>
              <a:t>Use Python, </a:t>
            </a:r>
            <a:r>
              <a:rPr lang="en-US" sz="2400" dirty="0" err="1"/>
              <a:t>Keras</a:t>
            </a:r>
            <a:r>
              <a:rPr lang="en-US" sz="2400" dirty="0"/>
              <a:t> and image processing tools to filter our data and cleaning of our input data.</a:t>
            </a:r>
            <a:endParaRPr lang="en-IN" sz="2400" dirty="0"/>
          </a:p>
        </p:txBody>
      </p:sp>
    </p:spTree>
    <p:extLst>
      <p:ext uri="{BB962C8B-B14F-4D97-AF65-F5344CB8AC3E}">
        <p14:creationId xmlns:p14="http://schemas.microsoft.com/office/powerpoint/2010/main" val="3376206432"/>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172</TotalTime>
  <Words>621</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GIGI GARIN J FINAL PROJECT</vt:lpstr>
      <vt:lpstr>   PROJECT TITLE</vt:lpstr>
      <vt:lpstr>   AGENDA</vt:lpstr>
      <vt:lpstr>   PROBLEM STATEMENT</vt:lpstr>
      <vt:lpstr>  PROJECT OVERVIEW</vt:lpstr>
      <vt:lpstr> WHO ARE THE END USERS?</vt:lpstr>
      <vt:lpstr>YOUR SOLUTION AND IT’S VALUE           PREPOSITION</vt:lpstr>
      <vt:lpstr>  THE WOW IN YOUR SOLUTION</vt:lpstr>
      <vt:lpstr>  MODELLING </vt:lpstr>
      <vt:lpstr>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GIGI GARIN J FINAL PROJECT</dc:title>
  <dc:creator>Gigi Garin</dc:creator>
  <cp:lastModifiedBy>Gigi Garin</cp:lastModifiedBy>
  <cp:revision>2</cp:revision>
  <dcterms:created xsi:type="dcterms:W3CDTF">2024-03-30T06:03:59Z</dcterms:created>
  <dcterms:modified xsi:type="dcterms:W3CDTF">2024-03-30T08:58:36Z</dcterms:modified>
</cp:coreProperties>
</file>