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Uso de enum no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Objetivo: Representar estados fixos de forma clara e legível.</a:t>
            </a:r>
          </a:p>
          <a:p/>
          <a:p>
            <a:r>
              <a:t>Exemplo no projeto:</a:t>
            </a:r>
          </a:p>
          <a:p>
            <a:r>
              <a:t>public enum EstadoExemplar</a:t>
            </a:r>
          </a:p>
          <a:p>
            <a:r>
              <a:t>{</a:t>
            </a:r>
          </a:p>
          <a:p>
            <a:r>
              <a:t>    Disponivel,</a:t>
            </a:r>
          </a:p>
          <a:p>
            <a:r>
              <a:t>    Emprestado,</a:t>
            </a:r>
          </a:p>
          <a:p>
            <a:r>
              <a:t>    Reservado,</a:t>
            </a:r>
          </a:p>
          <a:p>
            <a:r>
              <a:t>    Danificado</a:t>
            </a:r>
          </a:p>
          <a:p>
            <a:r>
              <a:t>}</a:t>
            </a:r>
          </a:p>
          <a:p/>
          <a:p>
            <a:r>
              <a:t>Aplicação prática:</a:t>
            </a:r>
          </a:p>
          <a:p>
            <a:r>
              <a:t>- Controla o estado de um exemplar de livro.</a:t>
            </a:r>
          </a:p>
          <a:p>
            <a:r>
              <a:t>- Evita erros e valores inválidos (ex: strings soltas).</a:t>
            </a:r>
          </a:p>
          <a:p>
            <a:r>
              <a:t>- Exemplo de uso:</a:t>
            </a:r>
          </a:p>
          <a:p>
            <a:r>
              <a:t>if (exemplar.Estado == EstadoExemplar.Disponivel)</a:t>
            </a:r>
          </a:p>
          <a:p>
            <a:r>
              <a:t>{</a:t>
            </a:r>
          </a:p>
          <a:p>
            <a:r>
              <a:t>    // Permitir empréstimo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Polimorfismo no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Objetivo: Permitir comportamentos diferentes com a mesma interface ou método.</a:t>
            </a:r>
          </a:p>
          <a:p/>
          <a:p>
            <a:r>
              <a:t>Exemplo no projeto:</a:t>
            </a:r>
          </a:p>
          <a:p>
            <a:r>
              <a:t>public class Usuario</a:t>
            </a:r>
          </a:p>
          <a:p>
            <a:r>
              <a:t>{</a:t>
            </a:r>
          </a:p>
          <a:p>
            <a:r>
              <a:t>    public virtual string ObterTipo() =&gt; "Usuário comum";</a:t>
            </a:r>
          </a:p>
          <a:p>
            <a:r>
              <a:t>}</a:t>
            </a:r>
          </a:p>
          <a:p/>
          <a:p>
            <a:r>
              <a:t>public class Bibliotecario : Usuario</a:t>
            </a:r>
          </a:p>
          <a:p>
            <a:r>
              <a:t>{</a:t>
            </a:r>
          </a:p>
          <a:p>
            <a:r>
              <a:t>    public override string ObterTipo() =&gt; "Funcionário da biblioteca";</a:t>
            </a:r>
          </a:p>
          <a:p>
            <a:r>
              <a:t>}</a:t>
            </a:r>
          </a:p>
          <a:p/>
          <a:p>
            <a:r>
              <a:t>Aplicação prática:</a:t>
            </a:r>
          </a:p>
          <a:p>
            <a:r>
              <a:t>- Trata todos os utilizadores como 'Usuario'.</a:t>
            </a:r>
          </a:p>
          <a:p>
            <a:r>
              <a:t>- Comportamento varia conforme o tipo real do objeto.</a:t>
            </a:r>
          </a:p>
          <a:p>
            <a:r>
              <a:t>- Facilita futuras extensões com novos tipos de utilizadores.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Interfaces no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Objetivo: Separar contrato da implementação.</a:t>
            </a:r>
          </a:p>
          <a:p>
            <a:r>
              <a:t>Facilitar testes, manutenção e escalabilidade.</a:t>
            </a:r>
          </a:p>
          <a:p/>
          <a:p>
            <a:r>
              <a:t>Exemplo no projeto:</a:t>
            </a:r>
          </a:p>
          <a:p>
            <a:r>
              <a:t>public interface IRepositorioLivro</a:t>
            </a:r>
          </a:p>
          <a:p>
            <a:r>
              <a:t>{</a:t>
            </a:r>
          </a:p>
          <a:p>
            <a:r>
              <a:t>    void Adicionar(Livro livro);</a:t>
            </a:r>
          </a:p>
          <a:p>
            <a:r>
              <a:t>    Livro ObterPorId(int id);</a:t>
            </a:r>
          </a:p>
          <a:p>
            <a:r>
              <a:t>}</a:t>
            </a:r>
          </a:p>
          <a:p/>
          <a:p>
            <a:r>
              <a:t>Implementação concreta:</a:t>
            </a:r>
          </a:p>
          <a:p>
            <a:r>
              <a:t>public class RepositorioLivroSQLite : IRepositorioLivro</a:t>
            </a:r>
          </a:p>
          <a:p>
            <a:r>
              <a:t>{</a:t>
            </a:r>
          </a:p>
          <a:p>
            <a:r>
              <a:t>    // Implementa métodos com Dapper e SQLite</a:t>
            </a:r>
          </a:p>
          <a:p>
            <a:r>
              <a:t>}</a:t>
            </a:r>
          </a:p>
          <a:p/>
          <a:p>
            <a:r>
              <a:t>Aplicação prática:</a:t>
            </a:r>
          </a:p>
          <a:p>
            <a:r>
              <a:t>- Permite mudar a base de dados sem alterar a lógica.</a:t>
            </a:r>
          </a:p>
          <a:p>
            <a:r>
              <a:t>- Facilita testes com mocks.</a:t>
            </a:r>
          </a:p>
          <a:p>
            <a:r>
              <a:t>- Promove a Inversão de Dependência (SOLID).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