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hhmMB2a/Z4FBy6DTb9hUiA/B/x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Gestão de Biblioteca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Projeto em C# com Arquitetura em Camadas e DDD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CESAE Digital –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Próximos Passos / Melhorias Futuras</a:t>
            </a:r>
            <a:endParaRPr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Implementar interface gráfica (WPF ou WinForms).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Adicionar autenticação e permissões.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Exportação de relatórios (PDF, Excel).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Integração com APIs externas (ex: Google Books).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Conclusão e Aprendizagens</a:t>
            </a:r>
            <a:endParaRPr/>
          </a:p>
        </p:txBody>
      </p:sp>
      <p:sp>
        <p:nvSpPr>
          <p:cNvPr id="145" name="Google Shape;14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Consolidação de princípios SOLID e DDD.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Experiência com arquitetura escalável.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Integração de persistência com Dapper e SQLite.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Aplicação prática de conceitos teóricos.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do Projeto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Desenvolver um sistema de gestão de biblioteca.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Controlar cadastro de livros, usuários, exemplares, empréstimos e devoluções.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Tecnologias Utilizadas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Linguagem: C#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Base de Dados: SQLite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ORM: Dapper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Arquitetura: Em camadas (Apresentação, Aplicação, Domínio, Infraestrutura)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Padrões: DDD (Domain-Driven Design)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do Sistema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Camada de Apresentação: Interface de consola para interação com o utilizador.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Camada de Aplicação: Orquestra os casos de uso (ex: cadastro, devolução).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Camada de Domínio: Contém as entidades (Livro, Usuário, Empréstimo...) e lógica de negócio.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Camada de Infraestrutura: Responsável pela persistência de dados com Dapper.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Entidades do Domínio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Livro: Título, Autor, ISBN...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Usuário: Nome, Email, Tipo...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Exemplar: Referência a Livro, Estado...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Empréstimo: Data de Empréstimo, Devolução, Penalizações...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Funcionalidades Implementadas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Cadastro de livros e usuários.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Registo de empréstimos e devoluções.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Validações de regras de negócio.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Geração de relatórios.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de enum no Projeto</a:t>
            </a:r>
            <a:endParaRPr/>
          </a:p>
        </p:txBody>
      </p:sp>
      <p:sp>
        <p:nvSpPr>
          <p:cNvPr id="121" name="Google Shape;121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Objetivo: Representar estados fixos de forma clara e legível.</a:t>
            </a:r>
            <a:endParaRPr sz="15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Aplicação prática: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Controla o estado de um exemplar de livro.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Evita erros e valores inválidos (ex: strings soltas).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Exemplo de uso: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(exemplar.Estado == EstadoExemplar.Disponivel)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Permitir empréstimo</a:t>
            </a:r>
            <a:endParaRPr sz="1500"/>
          </a:p>
          <a:p>
            <a:pPr indent="-234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Polimorfismo no Projeto</a:t>
            </a:r>
            <a:endParaRPr/>
          </a:p>
        </p:txBody>
      </p:sp>
      <p:sp>
        <p:nvSpPr>
          <p:cNvPr id="127" name="Google Shape;12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Objetivo: Permitir comportamentos diferentes com a mesma interface ou método.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no projeto: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Usuario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public virtual string ObterTipo() =&gt; "Usuário comum";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Bibliotecario : Usuario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public override string ObterTipo() =&gt; "Funcionário da biblioteca";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Aplicação prática: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Trata todos os utilizadores como 'Usuario'.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Comportamento varia conforme o tipo real do objeto.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Facilita futuras extensões com novos tipos de utilizadores.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 no Projeto</a:t>
            </a:r>
            <a:endParaRPr/>
          </a:p>
        </p:txBody>
      </p:sp>
      <p:sp>
        <p:nvSpPr>
          <p:cNvPr id="133" name="Google Shape;13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Objetivo: Separar contrato da implementação.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Facilitar testes, manutenção e escalabilidade.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no projeto: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interface IRepositorioLivro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void Adicionar(Livro livro);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Livro ObterPorId(int id);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Implementação concreta: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class RepositorioLivroSQLite : IRepositorioLivro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Implementa métodos com Dapper e SQLite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Aplicação prática: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Permite mudar a base de dados sem alterar a lógica.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Facilita testes com mocks.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Promove a Inversão de Dependência (SOLID).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