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6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6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3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8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56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21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57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46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68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8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E80FC-582B-4D39-8ACE-1C8D78A9EFC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82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2091" y="207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Информационная система брокерского обслуживания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2091" y="319708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Итоговая работа по курсу </a:t>
            </a:r>
            <a:r>
              <a:rPr lang="en-US" sz="3600" dirty="0" smtClean="0"/>
              <a:t>OTUS Spring Framework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79767" cy="6858000"/>
          </a:xfrm>
          <a:prstGeom prst="rect">
            <a:avLst/>
          </a:prstGeom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2684415" y="462649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 smtClean="0">
                <a:solidFill>
                  <a:srgbClr val="6600FF"/>
                </a:solidFill>
              </a:rPr>
              <a:t>Автор: Красилова Марина Ивановна</a:t>
            </a:r>
            <a:endParaRPr lang="ru-RU" sz="3600" dirty="0">
              <a:solidFill>
                <a:srgbClr val="6600FF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788229" y="5682343"/>
            <a:ext cx="6622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28" y="5767253"/>
            <a:ext cx="2614290" cy="10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6320" y="129993"/>
            <a:ext cx="8493034" cy="1325563"/>
          </a:xfrm>
        </p:spPr>
        <p:txBody>
          <a:bodyPr>
            <a:normAutofit/>
          </a:bodyPr>
          <a:lstStyle/>
          <a:p>
            <a:r>
              <a:rPr lang="ru-RU" sz="6000" b="1" dirty="0" smtClean="0">
                <a:latin typeface="Bahnschrift SemiBold Condensed" panose="020B0502040204020203" pitchFamily="34" charset="0"/>
              </a:rPr>
              <a:t>ТЕХНОЛОГИИ:</a:t>
            </a:r>
            <a:endParaRPr lang="ru-RU" sz="60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08958" y="1455556"/>
            <a:ext cx="8715103" cy="4883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1. UI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JQuery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Серверная часть на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Spring Boot 2.0 + Hibernate+ H2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3. Actuator,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Hystrix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Тестирование(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JUnit,Mockito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5. Docker.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79767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10" y="5813313"/>
            <a:ext cx="2614290" cy="10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833257" y="0"/>
            <a:ext cx="8493034" cy="1325563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Bahnschrift SemiBold Condensed" panose="020B0502040204020203" pitchFamily="34" charset="0"/>
              </a:rPr>
              <a:t>АРХИТЕКТУРА</a:t>
            </a:r>
            <a:r>
              <a:rPr lang="ru-RU" sz="6000" b="1" dirty="0" smtClean="0">
                <a:latin typeface="Bahnschrift SemiBold Condensed" panose="020B0502040204020203" pitchFamily="34" charset="0"/>
              </a:rPr>
              <a:t>:</a:t>
            </a:r>
            <a:endParaRPr lang="ru-RU" sz="6000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21" y="1235095"/>
            <a:ext cx="8548476" cy="56229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7886" cy="68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833257" y="0"/>
            <a:ext cx="8493034" cy="1325563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Bahnschrift SemiBold Condensed" panose="020B0502040204020203" pitchFamily="34" charset="0"/>
              </a:rPr>
              <a:t>ОПИСАНИЕ ПРОЕКТА</a:t>
            </a:r>
            <a:r>
              <a:rPr lang="ru-RU" sz="6000" b="1" dirty="0" smtClean="0">
                <a:latin typeface="Bahnschrift SemiBold Condensed" panose="020B0502040204020203" pitchFamily="34" charset="0"/>
              </a:rPr>
              <a:t>:</a:t>
            </a:r>
            <a:endParaRPr lang="ru-RU" sz="6000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7886" cy="6883602"/>
          </a:xfrm>
          <a:prstGeom prst="rect">
            <a:avLst/>
          </a:prstGeom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108958" y="1455556"/>
            <a:ext cx="8715103" cy="48837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600" dirty="0"/>
              <a:t>В проекте реализована возможность: </a:t>
            </a:r>
            <a:br>
              <a:rPr lang="ru-RU" sz="3600" dirty="0"/>
            </a:br>
            <a:r>
              <a:rPr lang="ru-RU" sz="3600" dirty="0"/>
              <a:t>- добавлять/редактировать/удалять клиента</a:t>
            </a:r>
            <a:br>
              <a:rPr lang="ru-RU" sz="3600" dirty="0"/>
            </a:br>
            <a:r>
              <a:rPr lang="ru-RU" sz="3600" dirty="0"/>
              <a:t>- добавлять/редактировать/удалять адреса </a:t>
            </a:r>
            <a:r>
              <a:rPr lang="ru-RU" sz="3600" dirty="0" smtClean="0"/>
              <a:t>клиента</a:t>
            </a:r>
          </a:p>
          <a:p>
            <a:pPr marL="0" indent="0">
              <a:buNone/>
            </a:pPr>
            <a:r>
              <a:rPr lang="ru-RU" sz="3600" dirty="0" smtClean="0"/>
              <a:t>- добавлять/редактировать/удалять контакты клиента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- добавлять/редактировать/удалять договоры клиента</a:t>
            </a:r>
            <a:br>
              <a:rPr lang="ru-RU" sz="3600" dirty="0"/>
            </a:br>
            <a:r>
              <a:rPr lang="ru-RU" sz="3600" dirty="0"/>
              <a:t>- добавлять/редактировать/удалять торговые площадки договора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10" y="5813313"/>
            <a:ext cx="2614290" cy="10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00400" y="117566"/>
            <a:ext cx="8493034" cy="1325563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Bahnschrift SemiBold Condensed" panose="020B0502040204020203" pitchFamily="34" charset="0"/>
              </a:rPr>
              <a:t>ОСНОВНАЯ СТРАНИЦА</a:t>
            </a:r>
            <a:r>
              <a:rPr lang="ru-RU" sz="6000" b="1" dirty="0" smtClean="0">
                <a:latin typeface="Bahnschrift SemiBold Condensed" panose="020B0502040204020203" pitchFamily="34" charset="0"/>
              </a:rPr>
              <a:t>:</a:t>
            </a:r>
            <a:endParaRPr lang="ru-RU" sz="6000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1" y="1599863"/>
            <a:ext cx="11236679" cy="43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70217" y="45404"/>
            <a:ext cx="8493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atin typeface="Bahnschrift SemiBold Condensed" panose="020B0502040204020203" pitchFamily="34" charset="0"/>
              </a:rPr>
              <a:t>КАРТОЧКА КЛИЕНТА</a:t>
            </a:r>
            <a:r>
              <a:rPr lang="ru-RU" sz="6000" b="1" dirty="0" smtClean="0">
                <a:latin typeface="Bahnschrift SemiBold Condensed" panose="020B0502040204020203" pitchFamily="34" charset="0"/>
              </a:rPr>
              <a:t>:</a:t>
            </a:r>
            <a:endParaRPr lang="ru-RU" sz="6000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2" y="1370967"/>
            <a:ext cx="11659932" cy="458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70217" y="45404"/>
            <a:ext cx="8493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atin typeface="Bahnschrift SemiBold Condensed" panose="020B0502040204020203" pitchFamily="34" charset="0"/>
              </a:rPr>
              <a:t>СПИСОК ДОГОВОРОВ</a:t>
            </a:r>
            <a:r>
              <a:rPr lang="ru-RU" sz="6000" b="1" dirty="0" smtClean="0">
                <a:latin typeface="Bahnschrift SemiBold Condensed" panose="020B0502040204020203" pitchFamily="34" charset="0"/>
              </a:rPr>
              <a:t>:</a:t>
            </a:r>
            <a:endParaRPr lang="ru-RU" sz="6000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1370967"/>
            <a:ext cx="11945863" cy="45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70217" y="45404"/>
            <a:ext cx="8493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atin typeface="Bahnschrift SemiBold Condensed" panose="020B0502040204020203" pitchFamily="34" charset="0"/>
              </a:rPr>
              <a:t>КАРТОЧКА ДОГОВОРА</a:t>
            </a:r>
            <a:r>
              <a:rPr lang="ru-RU" sz="6000" b="1" dirty="0" smtClean="0">
                <a:latin typeface="Bahnschrift SemiBold Condensed" panose="020B0502040204020203" pitchFamily="34" charset="0"/>
              </a:rPr>
              <a:t>:</a:t>
            </a:r>
            <a:endParaRPr lang="ru-RU" sz="6000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79" y="1370967"/>
            <a:ext cx="11653972" cy="440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32812" y="0"/>
            <a:ext cx="8493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atin typeface="Bahnschrift SemiBold Condensed" panose="020B0502040204020203" pitchFamily="34" charset="0"/>
              </a:rPr>
              <a:t>ПЛАНЫ ПО РАЗВИТИЮ</a:t>
            </a:r>
            <a:r>
              <a:rPr lang="ru-RU" sz="6000" b="1" dirty="0" smtClean="0">
                <a:latin typeface="Bahnschrift SemiBold Condensed" panose="020B0502040204020203" pitchFamily="34" charset="0"/>
              </a:rPr>
              <a:t>:</a:t>
            </a:r>
            <a:endParaRPr lang="ru-RU" sz="6000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7886" cy="68836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10" y="5813313"/>
            <a:ext cx="2614290" cy="1044687"/>
          </a:xfrm>
          <a:prstGeom prst="rect">
            <a:avLst/>
          </a:prstGeom>
        </p:spPr>
      </p:pic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3108958" y="1455556"/>
            <a:ext cx="8715103" cy="4883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500" dirty="0"/>
              <a:t>В </a:t>
            </a:r>
            <a:r>
              <a:rPr lang="ru-RU" sz="4500" dirty="0" smtClean="0"/>
              <a:t>планах более глубокое изучение технологий, использующихся в построении приложений, основанных на </a:t>
            </a:r>
            <a:r>
              <a:rPr lang="ru-RU" sz="4500" dirty="0" err="1" smtClean="0"/>
              <a:t>микросервисной</a:t>
            </a:r>
            <a:r>
              <a:rPr lang="ru-RU" sz="4500" dirty="0" smtClean="0"/>
              <a:t> архитектуре. </a:t>
            </a:r>
          </a:p>
          <a:p>
            <a:pPr marL="0" indent="0">
              <a:buNone/>
            </a:pP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6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69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 SemiBold Condensed</vt:lpstr>
      <vt:lpstr>Calibri</vt:lpstr>
      <vt:lpstr>Calibri Light</vt:lpstr>
      <vt:lpstr>Century Schoolbook</vt:lpstr>
      <vt:lpstr>Тема Office</vt:lpstr>
      <vt:lpstr>Информационная система брокерского обслуживания</vt:lpstr>
      <vt:lpstr>ТЕХНОЛОГИИ:</vt:lpstr>
      <vt:lpstr>АРХИТЕКТУРА:</vt:lpstr>
      <vt:lpstr>ОПИСАНИЕ ПРОЕКТА:</vt:lpstr>
      <vt:lpstr>ОСНОВНАЯ СТРАНИЦА: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брокерского обслуживания</dc:title>
  <dc:creator>Даниил</dc:creator>
  <cp:lastModifiedBy>Даниил</cp:lastModifiedBy>
  <cp:revision>8</cp:revision>
  <dcterms:created xsi:type="dcterms:W3CDTF">2020-05-10T15:15:20Z</dcterms:created>
  <dcterms:modified xsi:type="dcterms:W3CDTF">2020-05-10T15:48:04Z</dcterms:modified>
</cp:coreProperties>
</file>