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6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2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8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80FC-582B-4D39-8ACE-1C8D78A9EFC1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2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2091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Информационная система брокерского обслуживания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091" y="319708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Итоговая работа по курсу </a:t>
            </a:r>
            <a:r>
              <a:rPr lang="en-US" sz="3600" dirty="0"/>
              <a:t>OTUS Spring Framework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2684415" y="46264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6600FF"/>
                </a:solidFill>
              </a:rPr>
              <a:t>Автор: Красилова Марина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788229" y="5682343"/>
            <a:ext cx="66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8" y="576725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32812" y="0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ПЛАНЫ ПО РАЗВИТИЮ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dirty="0"/>
              <a:t>В планах более глубокое изучение технологий, использующихся в построении приложений, основанных на </a:t>
            </a:r>
            <a:r>
              <a:rPr lang="ru-RU" sz="4500" dirty="0" err="1"/>
              <a:t>микросервисной</a:t>
            </a:r>
            <a:r>
              <a:rPr lang="ru-RU" sz="4500" dirty="0"/>
              <a:t> архитектуре. </a:t>
            </a:r>
          </a:p>
          <a:p>
            <a:pPr marL="0" indent="0">
              <a:buNone/>
            </a:pP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6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D4E6BE-757C-47CD-B5B0-F351A1E1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ЦЕЛИ ПРОЕКТА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9DDF37-3774-4DCD-9664-2373B448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0A5B189-5357-4709-82B1-4450D050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58" y="1941922"/>
            <a:ext cx="8715103" cy="4397374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Практическое применение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javastack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технологий, пройденных на курсе</a:t>
            </a:r>
          </a:p>
          <a:p>
            <a:pPr marL="914400" indent="-914400">
              <a:buAutoNum type="arabicPeriod"/>
            </a:pP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Освоение написания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web- 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7D8E01-89BC-460B-BC66-99777A751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6320" y="129993"/>
            <a:ext cx="8493034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Bahnschrift SemiBold Condensed" panose="020B0502040204020203" pitchFamily="34" charset="0"/>
              </a:rPr>
              <a:t>ТЕХНОЛОГИИ: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Серверная  часть  на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Boot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2.0 + Hibernate+ H2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Actuator,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Тестирование(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JUnit,Mockito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Docker.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976321" y="794141"/>
            <a:ext cx="8493034" cy="913073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СХЕМА ДАННЫХ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79" y="1575168"/>
            <a:ext cx="7840492" cy="51572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F597051-D0E0-4495-A0EE-D6822488EA01}"/>
              </a:ext>
            </a:extLst>
          </p:cNvPr>
          <p:cNvSpPr txBox="1">
            <a:spLocks/>
          </p:cNvSpPr>
          <p:nvPr/>
        </p:nvSpPr>
        <p:spPr>
          <a:xfrm>
            <a:off x="2976321" y="63472"/>
            <a:ext cx="8493034" cy="73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АРХИТЕКТУРА</a:t>
            </a:r>
            <a:r>
              <a:rPr lang="ru-RU" sz="6000" b="1" dirty="0">
                <a:latin typeface="Bahnschrift SemiBold Condensed" panose="020B0502040204020203" pitchFamily="34" charset="0"/>
              </a:rPr>
              <a:t>: трехзвенная</a:t>
            </a:r>
          </a:p>
        </p:txBody>
      </p:sp>
    </p:spTree>
    <p:extLst>
      <p:ext uri="{BB962C8B-B14F-4D97-AF65-F5344CB8AC3E}">
        <p14:creationId xmlns:p14="http://schemas.microsoft.com/office/powerpoint/2010/main" val="192802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ОПИСАНИЕ ПРОЕКТА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/>
              <a:t>В проекте реализована возможность: </a:t>
            </a:r>
            <a:br>
              <a:rPr lang="ru-RU" sz="3600" dirty="0"/>
            </a:br>
            <a:r>
              <a:rPr lang="ru-RU" sz="3600" dirty="0"/>
              <a:t>- добавлять/редактировать/удалять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адреса клиента</a:t>
            </a:r>
          </a:p>
          <a:p>
            <a:pPr marL="0" indent="0">
              <a:buNone/>
            </a:pPr>
            <a:r>
              <a:rPr lang="ru-RU" sz="3600" dirty="0"/>
              <a:t>- добавлять/редактировать/удалять контакты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договоры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торговые площадки договора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00400" y="117566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ОСНОВНАЯ СТРАНИЦА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" y="1599863"/>
            <a:ext cx="11236679" cy="4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КАРТОЧКА КЛИЕНТА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1370967"/>
            <a:ext cx="11659932" cy="45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СПИСОК ДОГОВОРОВ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370967"/>
            <a:ext cx="11945863" cy="45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КАРТОЧКА ДОГОВОРА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9" y="1370967"/>
            <a:ext cx="11653972" cy="44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7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96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SemiBold Condensed</vt:lpstr>
      <vt:lpstr>Calibri</vt:lpstr>
      <vt:lpstr>Calibri Light</vt:lpstr>
      <vt:lpstr>Century Schoolbook</vt:lpstr>
      <vt:lpstr>Тема Office</vt:lpstr>
      <vt:lpstr>Информационная система брокерского обслуживания</vt:lpstr>
      <vt:lpstr>ЦЕЛИ ПРОЕКТА:</vt:lpstr>
      <vt:lpstr>ТЕХНОЛОГИИ:</vt:lpstr>
      <vt:lpstr>СХЕМА ДАННЫХ:</vt:lpstr>
      <vt:lpstr>ОПИСАНИЕ ПРОЕКТА:</vt:lpstr>
      <vt:lpstr>ОСНОВНАЯ СТРАНИЦА: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брокерского обслуживания</dc:title>
  <dc:creator>Даниил</dc:creator>
  <cp:lastModifiedBy>Филатова Марина</cp:lastModifiedBy>
  <cp:revision>14</cp:revision>
  <dcterms:created xsi:type="dcterms:W3CDTF">2020-05-10T15:15:20Z</dcterms:created>
  <dcterms:modified xsi:type="dcterms:W3CDTF">2020-05-14T16:05:24Z</dcterms:modified>
</cp:coreProperties>
</file>