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6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3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4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56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21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5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4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8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8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E80FC-582B-4D39-8ACE-1C8D78A9EFC1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775E-582B-457F-8774-7BA780750A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2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2091" y="207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Информационная система брокерского обслуживания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2091" y="319708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/>
              <a:t>Итоговая работа по курсу </a:t>
            </a:r>
            <a:r>
              <a:rPr lang="en-US" sz="3600" dirty="0"/>
              <a:t>OTUS Spring Framework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9767" cy="6858000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2684415" y="462649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rgbClr val="6600FF"/>
                </a:solidFill>
              </a:rPr>
              <a:t>Автор: Красилова Марина Ивановна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788229" y="5682343"/>
            <a:ext cx="6622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28" y="576725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6320" y="129993"/>
            <a:ext cx="8493034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latin typeface="Bahnschrift SemiBold Condensed" panose="020B0502040204020203" pitchFamily="34" charset="0"/>
              </a:rPr>
              <a:t>ТЕХНОЛОГИИ: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1. UI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JQuery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Thymeleaf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 на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Spring Boot 2.0 + Hibernate+ H2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 Actuator,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Hystrix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Тестирование(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JUnit,Mockito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5. Docker.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9767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3257" y="0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>
                <a:latin typeface="Bahnschrift SemiBold Condensed" panose="020B0502040204020203" pitchFamily="34" charset="0"/>
              </a:rPr>
              <a:t>СХЕМА ДАННЫХ</a:t>
            </a:r>
            <a:r>
              <a:rPr lang="ru-RU" sz="6000" b="1">
                <a:latin typeface="Bahnschrift SemiBold Condensed" panose="020B0502040204020203" pitchFamily="34" charset="0"/>
              </a:rPr>
              <a:t>:</a:t>
            </a:r>
            <a:endParaRPr lang="ru-RU" sz="6000" b="1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21" y="1235095"/>
            <a:ext cx="8548476" cy="56229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2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833257" y="0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Bahnschrift SemiBold Condensed" panose="020B0502040204020203" pitchFamily="34" charset="0"/>
              </a:rPr>
              <a:t>ОПИСАНИЕ ПРОЕКТА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600" dirty="0"/>
              <a:t>В проекте реализована возможность: </a:t>
            </a:r>
            <a:br>
              <a:rPr lang="ru-RU" sz="3600" dirty="0"/>
            </a:br>
            <a:r>
              <a:rPr lang="ru-RU" sz="3600" dirty="0"/>
              <a:t>- добавлять/редактировать/удалять клиента</a:t>
            </a:r>
            <a:br>
              <a:rPr lang="ru-RU" sz="3600" dirty="0"/>
            </a:br>
            <a:r>
              <a:rPr lang="ru-RU" sz="3600" dirty="0"/>
              <a:t>- добавлять/редактировать/удалять адреса клиента</a:t>
            </a:r>
          </a:p>
          <a:p>
            <a:pPr marL="0" indent="0">
              <a:buNone/>
            </a:pPr>
            <a:r>
              <a:rPr lang="ru-RU" sz="3600" dirty="0"/>
              <a:t>- добавлять/редактировать/удалять контакты клиента</a:t>
            </a:r>
            <a:br>
              <a:rPr lang="ru-RU" sz="3600" dirty="0"/>
            </a:br>
            <a:r>
              <a:rPr lang="ru-RU" sz="3600" dirty="0"/>
              <a:t>- добавлять/редактировать/удалять договоры клиента</a:t>
            </a:r>
            <a:br>
              <a:rPr lang="ru-RU" sz="3600" dirty="0"/>
            </a:br>
            <a:r>
              <a:rPr lang="ru-RU" sz="3600" dirty="0"/>
              <a:t>- добавлять/редактировать/удалять торговые площадки договора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00400" y="117566"/>
            <a:ext cx="8493034" cy="13255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Bahnschrift SemiBold Condensed" panose="020B0502040204020203" pitchFamily="34" charset="0"/>
              </a:rPr>
              <a:t>ОСНОВНАЯ СТРАНИЦА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1" y="1599863"/>
            <a:ext cx="11236679" cy="43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КАРТОЧКА КЛИЕНТА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2" y="1370967"/>
            <a:ext cx="11659932" cy="458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СПИСОК ДОГОВОРОВ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370967"/>
            <a:ext cx="11945863" cy="45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7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370217" y="45404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КАРТОЧКА ДОГОВОРА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9" y="1370967"/>
            <a:ext cx="11653972" cy="44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5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32812" y="0"/>
            <a:ext cx="84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Bahnschrift SemiBold Condensed" panose="020B0502040204020203" pitchFamily="34" charset="0"/>
              </a:rPr>
              <a:t>ПЛАНЫ ПО РАЗВИТИЮ</a:t>
            </a:r>
            <a:r>
              <a:rPr lang="ru-RU" sz="6000" b="1" dirty="0">
                <a:latin typeface="Bahnschrift SemiBold Condensed" panose="020B0502040204020203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7886" cy="68836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10" y="5813313"/>
            <a:ext cx="2614290" cy="1044687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3108958" y="1455556"/>
            <a:ext cx="8715103" cy="488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500" dirty="0"/>
              <a:t>В планах более глубокое изучение технологий, использующихся в построении приложений, основанных на </a:t>
            </a:r>
            <a:r>
              <a:rPr lang="ru-RU" sz="4500" dirty="0" err="1"/>
              <a:t>микросервисной</a:t>
            </a:r>
            <a:r>
              <a:rPr lang="ru-RU" sz="4500" dirty="0"/>
              <a:t> архитектуре. </a:t>
            </a:r>
          </a:p>
          <a:p>
            <a:pPr marL="0" indent="0">
              <a:buNone/>
            </a:pP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689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SemiBold Condensed</vt:lpstr>
      <vt:lpstr>Calibri</vt:lpstr>
      <vt:lpstr>Calibri Light</vt:lpstr>
      <vt:lpstr>Century Schoolbook</vt:lpstr>
      <vt:lpstr>Тема Office</vt:lpstr>
      <vt:lpstr>Информационная система брокерского обслуживания</vt:lpstr>
      <vt:lpstr>ТЕХНОЛОГИИ:</vt:lpstr>
      <vt:lpstr>СХЕМА ДАННЫХ:</vt:lpstr>
      <vt:lpstr>ОПИСАНИЕ ПРОЕКТА:</vt:lpstr>
      <vt:lpstr>ОСНОВНАЯ СТРАНИЦА: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брокерского обслуживания</dc:title>
  <dc:creator>Даниил</dc:creator>
  <cp:lastModifiedBy>Филатова Марина</cp:lastModifiedBy>
  <cp:revision>9</cp:revision>
  <dcterms:created xsi:type="dcterms:W3CDTF">2020-05-10T15:15:20Z</dcterms:created>
  <dcterms:modified xsi:type="dcterms:W3CDTF">2020-05-13T12:56:28Z</dcterms:modified>
</cp:coreProperties>
</file>