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1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C5A"/>
    <a:srgbClr val="F15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16016" y="1581059"/>
            <a:ext cx="3528392" cy="523220"/>
          </a:xfrm>
          <a:solidFill>
            <a:srgbClr val="F15A4F"/>
          </a:solidFill>
        </p:spPr>
        <p:txBody>
          <a:bodyPr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2247714"/>
            <a:ext cx="3528392" cy="400110"/>
          </a:xfrm>
          <a:solidFill>
            <a:srgbClr val="F15A4F"/>
          </a:solidFill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50848"/>
            <a:ext cx="252028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rgbClr val="37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888" y="2085696"/>
            <a:ext cx="4964088" cy="523220"/>
          </a:xfrm>
          <a:solidFill>
            <a:srgbClr val="F15A4F"/>
          </a:solidFill>
        </p:spPr>
        <p:txBody>
          <a:bodyPr anchor="t">
            <a:sp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63888" y="2625756"/>
            <a:ext cx="3888432" cy="369332"/>
          </a:xfrm>
          <a:solidFill>
            <a:srgbClr val="F15A4F"/>
          </a:solidFill>
        </p:spPr>
        <p:txBody>
          <a:bodyPr wrap="square" anchor="t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29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468314" y="1168003"/>
            <a:ext cx="8207375" cy="3293957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4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4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5536" y="1221600"/>
            <a:ext cx="2880320" cy="22682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63888" y="1221600"/>
            <a:ext cx="5054352" cy="307777"/>
          </a:xfr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372994"/>
            <a:ext cx="8229600" cy="52322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0"/>
            <a:ext cx="539552" cy="4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37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68340" y="2430636"/>
            <a:ext cx="3384376" cy="1077218"/>
          </a:xfrm>
          <a:prstGeom prst="rect">
            <a:avLst/>
          </a:prstGeom>
          <a:solidFill>
            <a:srgbClr val="F15A4F"/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sz="1600" dirty="0" smtClean="0">
                <a:solidFill>
                  <a:schemeClr val="bg1"/>
                </a:solidFill>
              </a:rPr>
              <a:t>Тел.: 8 (8512) </a:t>
            </a:r>
            <a:r>
              <a:rPr lang="en-US" sz="1600" dirty="0" smtClean="0">
                <a:solidFill>
                  <a:schemeClr val="bg1"/>
                </a:solidFill>
              </a:rPr>
              <a:t>44  20 02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E-mail: </a:t>
            </a:r>
            <a:r>
              <a:rPr lang="en-US" sz="1600" dirty="0" err="1" smtClean="0">
                <a:solidFill>
                  <a:schemeClr val="bg1"/>
                </a:solidFill>
              </a:rPr>
              <a:t>mail@platforma.email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ru-RU" sz="1600" dirty="0" smtClean="0">
                <a:solidFill>
                  <a:schemeClr val="bg1"/>
                </a:solidFill>
              </a:rPr>
              <a:t>г. Астрахань, ул. Ульяновых, 4</a:t>
            </a:r>
          </a:p>
          <a:p>
            <a:pPr lvl="0"/>
            <a:r>
              <a:rPr lang="en-US" sz="1600" dirty="0" smtClean="0">
                <a:solidFill>
                  <a:schemeClr val="bg1"/>
                </a:solidFill>
              </a:rPr>
              <a:t>www.platforma.institute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40" y="3579862"/>
            <a:ext cx="2520281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95486"/>
            <a:ext cx="1224136" cy="108012"/>
          </a:xfrm>
          <a:prstGeom prst="rect">
            <a:avLst/>
          </a:prstGeom>
          <a:solidFill>
            <a:srgbClr val="F1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515966"/>
            <a:ext cx="864000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fpCicDUMKc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arrix.org/article/2446" TargetMode="External"/><Relationship Id="rId2" Type="http://schemas.openxmlformats.org/officeDocument/2006/relationships/hyperlink" Target="http://blog.harrix.org/article/243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blog.harrix.org/article/322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16016" y="772131"/>
            <a:ext cx="3528392" cy="954107"/>
          </a:xfrm>
        </p:spPr>
        <p:txBody>
          <a:bodyPr/>
          <a:lstStyle/>
          <a:p>
            <a:r>
              <a:rPr lang="en-US" dirty="0" smtClean="0"/>
              <a:t>IT-</a:t>
            </a:r>
            <a:r>
              <a:rPr lang="ru-RU" dirty="0"/>
              <a:t>КУБ. Мобильная 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1851670"/>
            <a:ext cx="3528392" cy="400110"/>
          </a:xfrm>
        </p:spPr>
        <p:txBody>
          <a:bodyPr/>
          <a:lstStyle/>
          <a:p>
            <a:r>
              <a:rPr lang="ru-RU" dirty="0" smtClean="0"/>
              <a:t>Занятие 1</a:t>
            </a:r>
          </a:p>
        </p:txBody>
      </p:sp>
    </p:spTree>
    <p:extLst>
      <p:ext uri="{BB962C8B-B14F-4D97-AF65-F5344CB8AC3E}">
        <p14:creationId xmlns:p14="http://schemas.microsoft.com/office/powerpoint/2010/main" val="24432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Редактор </a:t>
            </a:r>
            <a:r>
              <a:rPr lang="ru-RU" sz="2000" b="1" dirty="0" smtClean="0">
                <a:solidFill>
                  <a:schemeClr val="bg1"/>
                </a:solidFill>
              </a:rPr>
              <a:t>кода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Компилятор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Средства запуска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Отладчик</a:t>
            </a:r>
            <a:endParaRPr lang="ru-R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6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Системы контроля версий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Необходимое ПО</a:t>
            </a:r>
          </a:p>
          <a:p>
            <a:r>
              <a:rPr lang="ru-RU" smtClean="0">
                <a:solidFill>
                  <a:schemeClr val="bg1"/>
                </a:solidFill>
              </a:rPr>
              <a:t>Среда разработки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47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chemeClr val="bg1"/>
                </a:solidFill>
              </a:rPr>
              <a:t>VCS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version control system) – </a:t>
            </a:r>
            <a:r>
              <a:rPr lang="ru-RU" dirty="0" smtClean="0">
                <a:solidFill>
                  <a:schemeClr val="bg1"/>
                </a:solidFill>
              </a:rPr>
              <a:t>ПО для </a:t>
            </a:r>
            <a:r>
              <a:rPr lang="ru-RU" dirty="0">
                <a:solidFill>
                  <a:schemeClr val="bg1"/>
                </a:solidFill>
              </a:rPr>
              <a:t>облегчения работы с изменяющейся информацией. Система </a:t>
            </a:r>
            <a:r>
              <a:rPr lang="ru-RU" dirty="0" smtClean="0">
                <a:solidFill>
                  <a:schemeClr val="bg1"/>
                </a:solidFill>
              </a:rPr>
              <a:t>контроля версий </a:t>
            </a:r>
            <a:r>
              <a:rPr lang="ru-RU" dirty="0">
                <a:solidFill>
                  <a:schemeClr val="bg1"/>
                </a:solidFill>
              </a:rPr>
              <a:t>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, SVN, Mercurial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Системы контроля версий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4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chemeClr val="bg1"/>
                </a:solidFill>
              </a:rPr>
              <a:t>VCS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version control system) – </a:t>
            </a:r>
            <a:r>
              <a:rPr lang="ru-RU" dirty="0" smtClean="0">
                <a:solidFill>
                  <a:schemeClr val="bg1"/>
                </a:solidFill>
              </a:rPr>
              <a:t>ПО для </a:t>
            </a:r>
            <a:r>
              <a:rPr lang="ru-RU" dirty="0">
                <a:solidFill>
                  <a:schemeClr val="bg1"/>
                </a:solidFill>
              </a:rPr>
              <a:t>облегчения работы с изменяющейся информацией. Система </a:t>
            </a:r>
            <a:r>
              <a:rPr lang="ru-RU" dirty="0" smtClean="0">
                <a:solidFill>
                  <a:schemeClr val="bg1"/>
                </a:solidFill>
              </a:rPr>
              <a:t>контроля версий </a:t>
            </a:r>
            <a:r>
              <a:rPr lang="ru-RU" dirty="0">
                <a:solidFill>
                  <a:schemeClr val="bg1"/>
                </a:solidFill>
              </a:rPr>
              <a:t>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, SVN, Mercurial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Системы контроля версий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Системы контроля версий	</a:t>
            </a:r>
            <a:endParaRPr lang="ru-RU" dirty="0"/>
          </a:p>
        </p:txBody>
      </p:sp>
      <p:pic>
        <p:nvPicPr>
          <p:cNvPr id="2" name="JfpCicDUMK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45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/>
          <a:lstStyle/>
          <a:p>
            <a:pPr marL="285750" indent="-285750"/>
            <a:r>
              <a:rPr lang="ru-RU" dirty="0">
                <a:solidFill>
                  <a:schemeClr val="bg1"/>
                </a:solidFill>
                <a:hlinkClick r:id="rId2"/>
              </a:rPr>
              <a:t>Установка 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JDK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  <a:hlinkClick r:id="rId3"/>
              </a:rPr>
              <a:t>Установка 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Android Studio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  <a:hlinkClick r:id="rId4"/>
              </a:rPr>
              <a:t>Установка 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IntelliJ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IDEA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Системы контроля версий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9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Написать </a:t>
            </a:r>
            <a:r>
              <a:rPr lang="ru-RU" dirty="0">
                <a:solidFill>
                  <a:schemeClr val="bg1"/>
                </a:solidFill>
              </a:rPr>
              <a:t>программу. </a:t>
            </a:r>
            <a:r>
              <a:rPr lang="ru-RU" dirty="0" smtClean="0">
                <a:solidFill>
                  <a:schemeClr val="bg1"/>
                </a:solidFill>
              </a:rPr>
              <a:t>Синтаксис + библиотеки + технологии</a:t>
            </a: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компилировать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Загрузить откомпилированный/частично откомпилированный код на устройство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Запустить </a:t>
            </a:r>
            <a:r>
              <a:rPr lang="ru-RU" dirty="0">
                <a:solidFill>
                  <a:schemeClr val="bg1"/>
                </a:solidFill>
              </a:rPr>
              <a:t>программу на </a:t>
            </a:r>
            <a:r>
              <a:rPr lang="ru-RU" dirty="0" smtClean="0">
                <a:solidFill>
                  <a:schemeClr val="bg1"/>
                </a:solidFill>
              </a:rPr>
              <a:t>выполнение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2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Написать </a:t>
            </a:r>
            <a:r>
              <a:rPr lang="ru-RU" dirty="0">
                <a:solidFill>
                  <a:schemeClr val="bg1"/>
                </a:solidFill>
              </a:rPr>
              <a:t>программу. </a:t>
            </a:r>
            <a:r>
              <a:rPr lang="ru-RU" dirty="0" smtClean="0">
                <a:solidFill>
                  <a:schemeClr val="bg1"/>
                </a:solidFill>
              </a:rPr>
              <a:t>Синтаксис + библиотеки + технологии</a:t>
            </a: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компилировать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Загрузить откомпилированный/частично откомпилированный код на устройство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Запустить </a:t>
            </a:r>
            <a:r>
              <a:rPr lang="ru-RU" dirty="0">
                <a:solidFill>
                  <a:schemeClr val="bg1"/>
                </a:solidFill>
              </a:rPr>
              <a:t>программу на </a:t>
            </a:r>
            <a:r>
              <a:rPr lang="ru-RU" dirty="0" smtClean="0">
                <a:solidFill>
                  <a:schemeClr val="bg1"/>
                </a:solidFill>
              </a:rPr>
              <a:t>выполнение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5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468314" y="1168003"/>
            <a:ext cx="8207375" cy="32939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Редактор </a:t>
            </a:r>
            <a:r>
              <a:rPr lang="ru-RU" sz="2000" b="1" dirty="0" smtClean="0">
                <a:solidFill>
                  <a:schemeClr val="bg1"/>
                </a:solidFill>
              </a:rPr>
              <a:t>кода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Компилятор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Средства запуска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Отладчик</a:t>
            </a:r>
            <a:endParaRPr lang="ru-R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818"/>
            <a:ext cx="3399892" cy="69873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067944" y="267494"/>
            <a:ext cx="4964088" cy="523220"/>
          </a:xfrm>
        </p:spPr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0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ИРО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ИРО2_16x9</Template>
  <TotalTime>3927</TotalTime>
  <Words>196</Words>
  <Application>Microsoft Office PowerPoint</Application>
  <PresentationFormat>Экран (16:9)</PresentationFormat>
  <Paragraphs>37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ИРО2</vt:lpstr>
      <vt:lpstr>IT-КУБ. Мобильная разработка</vt:lpstr>
      <vt:lpstr>ПЛАН</vt:lpstr>
      <vt:lpstr>Системы контроля версий </vt:lpstr>
      <vt:lpstr>Системы контроля версий </vt:lpstr>
      <vt:lpstr>Системы контроля версий </vt:lpstr>
      <vt:lpstr>Системы контроля версий </vt:lpstr>
      <vt:lpstr>Среда разработки</vt:lpstr>
      <vt:lpstr>Среда разработки</vt:lpstr>
      <vt:lpstr>Среда разработки</vt:lpstr>
      <vt:lpstr>Среда разработки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IT-Cube</dc:title>
  <dc:creator>Борис Моисеев</dc:creator>
  <cp:lastModifiedBy>Борис Моисеев</cp:lastModifiedBy>
  <cp:revision>83</cp:revision>
  <dcterms:created xsi:type="dcterms:W3CDTF">2018-09-06T10:22:32Z</dcterms:created>
  <dcterms:modified xsi:type="dcterms:W3CDTF">2019-03-11T13:33:40Z</dcterms:modified>
</cp:coreProperties>
</file>