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D24-8B35-4FA3-97BB-CAA4F14DAE3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1296144"/>
          </a:xfrm>
          <a:ln>
            <a:solidFill>
              <a:srgbClr val="FF0000"/>
            </a:solidFill>
          </a:ln>
        </p:spPr>
        <p:txBody>
          <a:bodyPr anchor="b"/>
          <a:lstStyle/>
          <a:p>
            <a:endParaRPr lang="en-US" dirty="0" smtClean="0"/>
          </a:p>
          <a:p>
            <a:pPr algn="l"/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/>
              <a:t>Real-time  web scrapping, with photo, name, $ increase/decrease @the end of trading day: </a:t>
            </a:r>
            <a:r>
              <a:rPr lang="en-US" sz="1200" i="1" dirty="0" smtClean="0">
                <a:solidFill>
                  <a:srgbClr val="00B050"/>
                </a:solidFill>
              </a:rPr>
              <a:t>use python/flask, </a:t>
            </a:r>
            <a:r>
              <a:rPr lang="en-US" sz="1200" i="1" dirty="0" err="1" smtClean="0">
                <a:solidFill>
                  <a:srgbClr val="00B050"/>
                </a:solidFill>
              </a:rPr>
              <a:t>mongoDB</a:t>
            </a:r>
            <a:r>
              <a:rPr lang="en-US" sz="1200" i="1" dirty="0" smtClean="0">
                <a:solidFill>
                  <a:srgbClr val="00B050"/>
                </a:solidFill>
              </a:rPr>
              <a:t>, html, 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endParaRPr lang="en-US" sz="1200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7664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6056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4208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12360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Loser3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2636912"/>
            <a:ext cx="9144000" cy="38164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[D]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–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 column/s heading for sorting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/des; search function (single/multi fields): 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python/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html , d3 selection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504" y="2780928"/>
            <a:ext cx="88569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Table: List of all billionaire of the year – data load from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User interactive: table scroll, drop down list, sort, search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25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i="1" dirty="0" smtClean="0">
                <a:solidFill>
                  <a:srgbClr val="00B050"/>
                </a:solidFill>
              </a:rPr>
              <a:t>use 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endParaRPr lang="en-US" sz="12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Page2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[E1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Use Leaflet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popup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contains brief billionaire details, e.g. : name, country, age, total assets, gender, etc…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Leaflet world map: heat map (billionaires density by country) </a:t>
            </a:r>
          </a:p>
          <a:p>
            <a:pPr algn="ctr"/>
            <a:r>
              <a:rPr lang="en-US" dirty="0" smtClean="0"/>
              <a:t>User interactive: zoom, markers &amp; popup on click or </a:t>
            </a:r>
            <a:r>
              <a:rPr lang="en-US" dirty="0" err="1" smtClean="0"/>
              <a:t>mouseover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Page3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[E2]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new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popup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contains brief billionaire details, e.g. : name, country, age, total assets, gender, etc…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js</a:t>
            </a:r>
            <a:r>
              <a:rPr lang="en-US" dirty="0" smtClean="0"/>
              <a:t> library: graphical view of billionaires by industry/sector, gender, etc…</a:t>
            </a:r>
          </a:p>
          <a:p>
            <a:pPr algn="ctr"/>
            <a:r>
              <a:rPr lang="en-US" dirty="0" smtClean="0"/>
              <a:t>User interactive: on click or mouse over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i="1" dirty="0" smtClean="0">
                <a:solidFill>
                  <a:srgbClr val="00B050"/>
                </a:solidFill>
              </a:rPr>
              <a:t>use 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endParaRPr lang="en-US" sz="12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323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Landing Page</vt:lpstr>
      <vt:lpstr>Page2</vt:lpstr>
      <vt:lpstr>Page3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World’s Billionaires</dc:title>
  <dc:creator>Anh Huong</dc:creator>
  <cp:lastModifiedBy>Anh Huong</cp:lastModifiedBy>
  <cp:revision>20</cp:revision>
  <dcterms:created xsi:type="dcterms:W3CDTF">2022-03-11T02:45:58Z</dcterms:created>
  <dcterms:modified xsi:type="dcterms:W3CDTF">2022-03-23T05:26:58Z</dcterms:modified>
</cp:coreProperties>
</file>