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5D24-8B35-4FA3-97BB-CAA4F14DAE3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4EDD-88D6-400B-AA8D-4749764C44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World’s Billionaires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1296144"/>
          </a:xfrm>
          <a:ln>
            <a:solidFill>
              <a:srgbClr val="FF0000"/>
            </a:solidFill>
          </a:ln>
        </p:spPr>
        <p:txBody>
          <a:bodyPr anchor="b"/>
          <a:lstStyle/>
          <a:p>
            <a:endParaRPr lang="en-US" dirty="0" smtClean="0"/>
          </a:p>
          <a:p>
            <a:pPr algn="l"/>
            <a:r>
              <a:rPr lang="en-US" sz="1200" dirty="0" smtClean="0">
                <a:solidFill>
                  <a:srgbClr val="00B050"/>
                </a:solidFill>
              </a:rPr>
              <a:t>[C] </a:t>
            </a:r>
            <a:r>
              <a:rPr lang="en-US" sz="1200" dirty="0" smtClean="0"/>
              <a:t>Real-time  web scrapping, with photo, name, $ increase/decrease @the end of trading day: </a:t>
            </a:r>
            <a:r>
              <a:rPr lang="en-US" sz="1200" i="1" dirty="0" smtClean="0">
                <a:solidFill>
                  <a:srgbClr val="00B050"/>
                </a:solidFill>
              </a:rPr>
              <a:t>use python/flask, </a:t>
            </a:r>
            <a:r>
              <a:rPr lang="en-US" sz="1200" i="1" dirty="0" err="1" smtClean="0">
                <a:solidFill>
                  <a:srgbClr val="00B050"/>
                </a:solidFill>
              </a:rPr>
              <a:t>mongoDB</a:t>
            </a:r>
            <a:r>
              <a:rPr lang="en-US" sz="1200" i="1" dirty="0" smtClean="0">
                <a:solidFill>
                  <a:srgbClr val="00B050"/>
                </a:solidFill>
              </a:rPr>
              <a:t>, html, 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, 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endParaRPr lang="en-US" sz="1200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Winners1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7664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Winners2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5816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Winners3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6056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Loser1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44208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Loser2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12360" y="134076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 Loser3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section [E] Side Navigation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2636912"/>
            <a:ext cx="6516216" cy="38164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[D]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–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click column/s heading for sorting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/des; search function (single/multi fields): 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python/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html , d3 selection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504" y="2780928"/>
            <a:ext cx="626469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Table: List of all billionaire of the year – data load from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User interactive: table scroll, drop down list, sort, search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588224" y="2636912"/>
            <a:ext cx="2555776" cy="38164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[E]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Side Navigation: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 to 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Leaflet map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Billionaires by location /country with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popups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Link to another page that </a:t>
            </a:r>
            <a:r>
              <a:rPr lang="en-US" sz="1200" i="1" dirty="0" smtClean="0">
                <a:solidFill>
                  <a:srgbClr val="00B050"/>
                </a:solidFill>
              </a:rPr>
              <a:t>use new 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 library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: Graphical view of billionaires by age/gender/assets/industry/rating up/down for the last few years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Link to another page using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/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/d3: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Table List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of new, returned, degraded billionaires</a:t>
            </a:r>
          </a:p>
          <a:p>
            <a:pPr marL="228600" lvl="0" indent="-2286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28600" indent="-2286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Top 6 Billionaires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biography 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/html: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photo &amp; details</a:t>
            </a: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marL="228600" lvl="0" indent="-2286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0" y="6569968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[F]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Footnote: license details (appear on every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page)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endParaRPr kumimoji="0" lang="en-US" sz="48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25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i="1" dirty="0" smtClean="0">
                <a:solidFill>
                  <a:srgbClr val="00B050"/>
                </a:solidFill>
              </a:rPr>
              <a:t>use 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 </a:t>
            </a:r>
            <a:endParaRPr lang="en-US" sz="12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Billionaires – Where Are They?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section [E] Side Navigation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[E1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Use Leaflet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popup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contains brief billionaire details, e.g. : name, country, age, total assets, gender, etc…</a:t>
            </a: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Leaflet world map: heat map (billionaires density by country) </a:t>
            </a:r>
          </a:p>
          <a:p>
            <a:pPr algn="ctr"/>
            <a:r>
              <a:rPr lang="en-US" dirty="0" smtClean="0"/>
              <a:t>User interactive: zoom, markers &amp; popup on click or </a:t>
            </a:r>
            <a:r>
              <a:rPr lang="en-US" dirty="0" err="1" smtClean="0"/>
              <a:t>mouseover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0" y="6569968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[F]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Footnote: license details (appear on every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page)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endParaRPr kumimoji="0" lang="en-US" sz="48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dirty="0" smtClean="0">
                <a:solidFill>
                  <a:srgbClr val="00B050"/>
                </a:solidFill>
              </a:rPr>
              <a:t>use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Billionaires – Who Are They?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section [E] Side Navigation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[E2]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new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library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popup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contains brief billionaire details, e.g. : name, country, age, total assets, gender, etc…</a:t>
            </a: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js</a:t>
            </a:r>
            <a:r>
              <a:rPr lang="en-US" dirty="0" smtClean="0"/>
              <a:t> library: graphical view of billionaires by industry/sector, gender, etc…</a:t>
            </a:r>
          </a:p>
          <a:p>
            <a:pPr algn="ctr"/>
            <a:r>
              <a:rPr lang="en-US" dirty="0" smtClean="0"/>
              <a:t>User interactive: on click or mouse over </a:t>
            </a:r>
          </a:p>
          <a:p>
            <a:pPr algn="ctr"/>
            <a:r>
              <a:rPr lang="en-US" dirty="0" smtClean="0"/>
              <a:t>Tell general story: who are they, what do they do?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0" y="6569968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[F]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Footnote: license details (appear on every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page)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endParaRPr kumimoji="0" lang="en-US" sz="48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i="1" dirty="0" smtClean="0">
                <a:solidFill>
                  <a:srgbClr val="00B050"/>
                </a:solidFill>
              </a:rPr>
              <a:t>use 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 </a:t>
            </a:r>
            <a:endParaRPr lang="en-US" sz="12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Billionaires - Aspiration?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section [E] Side Navigation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4860032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[E3]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/html/d3 selection </a:t>
            </a: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4672439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Js/</a:t>
            </a:r>
            <a:r>
              <a:rPr lang="en-US" dirty="0" err="1" smtClean="0"/>
              <a:t>css</a:t>
            </a:r>
            <a:r>
              <a:rPr lang="en-US" dirty="0" smtClean="0"/>
              <a:t>/html: Table list of new, returnee or downgraded </a:t>
            </a:r>
            <a:r>
              <a:rPr lang="en-US" dirty="0" err="1" smtClean="0"/>
              <a:t>billionairs</a:t>
            </a:r>
            <a:r>
              <a:rPr lang="en-US" dirty="0" smtClean="0"/>
              <a:t>, etc…</a:t>
            </a:r>
          </a:p>
          <a:p>
            <a:pPr algn="ctr"/>
            <a:r>
              <a:rPr lang="en-US" dirty="0" smtClean="0"/>
              <a:t>User interactive: on click, </a:t>
            </a:r>
            <a:r>
              <a:rPr lang="en-US" dirty="0" smtClean="0"/>
              <a:t>table scroll, drop down list, sort, search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0" y="6569968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[F]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Footnote: license details (appear on every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page)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endParaRPr kumimoji="0" lang="en-US" sz="48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i="1" dirty="0" smtClean="0">
                <a:solidFill>
                  <a:srgbClr val="00B050"/>
                </a:solidFill>
              </a:rPr>
              <a:t>use 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 </a:t>
            </a:r>
            <a:endParaRPr lang="en-US" sz="1200" i="1" dirty="0">
              <a:solidFill>
                <a:srgbClr val="00B05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004048" y="1268760"/>
            <a:ext cx="4032448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[E4]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/html: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photos, personal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</a:t>
            </a: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1552" y="1670918"/>
            <a:ext cx="3876799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Js/</a:t>
            </a:r>
            <a:r>
              <a:rPr lang="en-US" dirty="0" err="1" smtClean="0"/>
              <a:t>css</a:t>
            </a:r>
            <a:r>
              <a:rPr lang="en-US" dirty="0" smtClean="0"/>
              <a:t>/html thumbnails: Biography of top 6 </a:t>
            </a:r>
            <a:r>
              <a:rPr lang="en-US" dirty="0" err="1" smtClean="0"/>
              <a:t>billionairs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User interactive: on click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571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World’s Billionaires</vt:lpstr>
      <vt:lpstr>Billionaires – Where Are They?</vt:lpstr>
      <vt:lpstr>Billionaires – Who Are They?</vt:lpstr>
      <vt:lpstr>Billionaires - Aspiration?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World’s Billionaires</dc:title>
  <dc:creator>Anh Huong</dc:creator>
  <cp:lastModifiedBy>Anh Huong</cp:lastModifiedBy>
  <cp:revision>10</cp:revision>
  <dcterms:created xsi:type="dcterms:W3CDTF">2022-03-11T02:45:58Z</dcterms:created>
  <dcterms:modified xsi:type="dcterms:W3CDTF">2022-03-11T03:54:32Z</dcterms:modified>
</cp:coreProperties>
</file>