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ih%20Yuda\Download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Tanggal mulai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44272</c:v>
                </c:pt>
                <c:pt idx="1">
                  <c:v>44279</c:v>
                </c:pt>
                <c:pt idx="2">
                  <c:v>44290</c:v>
                </c:pt>
                <c:pt idx="3">
                  <c:v>44300</c:v>
                </c:pt>
                <c:pt idx="4">
                  <c:v>44315</c:v>
                </c:pt>
                <c:pt idx="5">
                  <c:v>44330</c:v>
                </c:pt>
                <c:pt idx="6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B-4C1A-9193-54604AB46A9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B-4C1A-9193-54604AB46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741439232"/>
        <c:axId val="741437984"/>
        <c:axId val="0"/>
      </c:bar3DChart>
      <c:catAx>
        <c:axId val="741439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7984"/>
        <c:crosses val="autoZero"/>
        <c:auto val="1"/>
        <c:lblAlgn val="ctr"/>
        <c:lblOffset val="100"/>
        <c:noMultiLvlLbl val="0"/>
      </c:catAx>
      <c:valAx>
        <c:axId val="741437984"/>
        <c:scaling>
          <c:orientation val="minMax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9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08-37EB-4976-A834-741BF6E6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5CF-5B88-42D9-AFD0-E7DC4DFB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01A-8F34-4EFA-A1E3-67C11CF8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C460-205C-4F22-85CE-9A75932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40-EB7F-4FF7-B72C-FCAAAB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A67-E7D3-40EF-99E6-EDACC44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EB07-5039-432A-8299-1BCCBDC5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E38B-20D0-486C-882E-274D7EE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2D5-A358-4113-A70C-3514170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4EB8-3AE2-4632-B712-301CC70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9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5665-CBBB-4EBF-973C-13CBB839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41E-B306-4C73-ADD3-6FB9B399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C329-5ADD-4102-B67A-8BCE338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69E-5C3D-4006-9D01-AC815CE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E233-00B8-4F8F-A536-A1159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9EC-CE0A-4FE5-B1F2-FBFD4213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334-8607-42F1-BDBB-369F4A5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F21A-8D2E-471C-92D9-8454861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0ACD-D628-4508-98C1-35B716D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30C-856B-4C69-AB3B-77A22DA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2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43B-84D1-43D2-B851-B1862D2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50E7-18A9-489F-87AD-6CD8CD00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589-7C3C-4A08-8350-95EBBD1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E028-4875-49DA-8E4F-9F2B1C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35E-7540-4AEA-9272-27791E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518-240E-4F98-AA2D-5D42B60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DE13-0D7F-495B-B600-C45534D5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2836-1B20-418C-ADD3-8F36199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CC84-DC94-44D6-8E64-74C66F39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C5CA-29DF-464C-B1EA-F042F60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27D3-B5B5-4DA8-81B6-970D144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B89-8A2E-4A4E-9486-EFA2D19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C3B7-469E-40DC-85ED-A1B007D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FFC3-5219-4E63-91C6-8567433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04F79-94A3-4FA9-99F8-2088DEE8E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E4E5-97CB-4814-833B-9CCAA0D3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B8B-C143-461A-B2E4-B01F506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7BD-E6D3-4BEE-84A3-D0060DD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19B46-0204-4A01-B7A8-C625420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1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789-0026-4747-9713-44CD86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F378-38B7-49D9-BF56-BA4D3A2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C5CA-F654-4E9E-AE03-17A198E0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34AC-2612-4766-AE63-AAE612B6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C124-B12D-40C5-A994-2B4AB66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D3BC-9672-492B-9B75-0B7813AB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72C-D38F-4410-B637-B032FD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2B-E1E1-43BB-AF1F-D288754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DA-8875-4472-A191-EA1AECF0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A90-F8BA-405B-B22E-8DB4B22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A371-64DE-4C89-A767-B2A9A37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D26C-15E8-4C6E-B43C-A552D80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AC-13B3-4F92-8D0C-6E0837E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F0B-0966-491E-BCD7-C671ED30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D904-D820-452A-B9CA-AE68DED2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2A74-A18F-45D7-A332-96CA2A73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C13F-A2E8-4A90-8BE8-FC976D5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33AE-740E-4916-976D-106496B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8D5F-F71A-496B-8E89-FC37E606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1425-79C9-4E86-9EDA-66D6CA5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C5C-D4CF-4ED1-B61B-3D2F8ED9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B93D-371B-460E-9BBD-C7178043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5F5-DA25-4DDC-A6F6-AA1D0D42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DF13-6F01-43FF-B021-6F5CADBE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RPL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6A8D6-3B31-4F45-9F82-45F2FCFB0265}"/>
              </a:ext>
            </a:extLst>
          </p:cNvPr>
          <p:cNvSpPr txBox="1"/>
          <p:nvPr/>
        </p:nvSpPr>
        <p:spPr>
          <a:xfrm>
            <a:off x="2449669" y="3596427"/>
            <a:ext cx="729266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Kukuh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Wigiyanto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(A11.2018.11113)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Diva Madani S. 		(A11.2018.11021)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Muhammad Raihan A. 	(A11.2018.11100)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Widiatmaja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(A11.2018.11265)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Gigih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Yudhamara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(A11.2018.11556)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Bussiness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84" y="1690688"/>
            <a:ext cx="6039632" cy="4970018"/>
          </a:xfrm>
        </p:spPr>
      </p:pic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2FA9-858D-4D6C-962F-A6CEA75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Login dan 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5948-2B6A-4C68-9C73-FCCA5FF2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1056984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C9EA-915C-41D0-B843-0C1A21DB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1" y="982975"/>
            <a:ext cx="4396269" cy="43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A39-2325-4FD1-90BF-123CF56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Dashboard dan Add Schedule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D611E-35B3-4612-9DFD-B40200A1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151653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A8D84-65B7-4F4F-BC4A-F0E160ED3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97" y="1516532"/>
            <a:ext cx="4352400" cy="43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E7978-B0A1-4A1B-BC07-9964310AF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3" y="1516532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Charter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 Nama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 Nama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Berakhit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 Stakeholder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Scope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2.1 Ruang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Fungsionalitas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0CC-180C-46EE-8BD4-34873DB7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 Breakdown Structure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538-3FE7-4192-A77C-D5A5863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2045-F3B5-42FC-90F4-C54A142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•	Project Management 	: Asana dan Discord</a:t>
            </a:r>
          </a:p>
          <a:p>
            <a:pPr marL="0" indent="0">
              <a:buNone/>
            </a:pPr>
            <a:r>
              <a:rPr lang="en-ID" dirty="0"/>
              <a:t>•	Diagram		: Draw.io</a:t>
            </a:r>
          </a:p>
          <a:p>
            <a:pPr marL="0" indent="0">
              <a:buNone/>
            </a:pPr>
            <a:r>
              <a:rPr lang="en-ID" dirty="0"/>
              <a:t>•	Wireframe		: Balsamiq</a:t>
            </a:r>
          </a:p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/>
              <a:t>Mockup</a:t>
            </a:r>
            <a:r>
              <a:rPr lang="en-ID" dirty="0"/>
              <a:t>		: https://mockuphone.com/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6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23" y="1825625"/>
            <a:ext cx="6002154" cy="4351338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F3B-167D-4E4C-96C8-0F4BBF7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8119"/>
            <a:ext cx="6210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57" y="1690688"/>
            <a:ext cx="6047085" cy="4890890"/>
          </a:xfrm>
        </p:spPr>
      </p:pic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01" y="1799867"/>
            <a:ext cx="6005198" cy="4910026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Kelompok 6 RPL : RemindeR</vt:lpstr>
      <vt:lpstr>Project Charter</vt:lpstr>
      <vt:lpstr>Project Scope</vt:lpstr>
      <vt:lpstr>Work Breakdown Structure</vt:lpstr>
      <vt:lpstr>Tools</vt:lpstr>
      <vt:lpstr>Login</vt:lpstr>
      <vt:lpstr>Register</vt:lpstr>
      <vt:lpstr>Dashboard</vt:lpstr>
      <vt:lpstr>Add Schedule Personal</vt:lpstr>
      <vt:lpstr>Add Schedule Bussiness</vt:lpstr>
      <vt:lpstr>Mockup Login dan Register</vt:lpstr>
      <vt:lpstr>Mockup Dashboard dan Add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YOSA</dc:creator>
  <cp:lastModifiedBy>Diva Madani S.</cp:lastModifiedBy>
  <cp:revision>6</cp:revision>
  <dcterms:created xsi:type="dcterms:W3CDTF">2021-04-21T06:50:53Z</dcterms:created>
  <dcterms:modified xsi:type="dcterms:W3CDTF">2021-04-21T11:34:45Z</dcterms:modified>
</cp:coreProperties>
</file>