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95" r:id="rId2"/>
    <p:sldMasterId id="2147483826" r:id="rId3"/>
  </p:sldMasterIdLst>
  <p:sldIdLst>
    <p:sldId id="256" r:id="rId4"/>
    <p:sldId id="299" r:id="rId5"/>
    <p:sldId id="262" r:id="rId6"/>
    <p:sldId id="263" r:id="rId7"/>
    <p:sldId id="264" r:id="rId8"/>
    <p:sldId id="297" r:id="rId9"/>
    <p:sldId id="298" r:id="rId10"/>
    <p:sldId id="265" r:id="rId11"/>
    <p:sldId id="266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703D9-1997-47CA-A177-02132EABE054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51AEC2-6436-46C0-8858-2EFEFA76B0F0}">
      <dgm:prSet/>
      <dgm:spPr/>
      <dgm:t>
        <a:bodyPr/>
        <a:lstStyle/>
        <a:p>
          <a:r>
            <a:rPr lang="en-US"/>
            <a:t>1. Kukuh Yoga Pradana 	(A11.2018.11111)</a:t>
          </a:r>
        </a:p>
      </dgm:t>
    </dgm:pt>
    <dgm:pt modelId="{E0920B70-38F5-4ACE-807F-618ED0574D32}" type="parTrans" cxnId="{E3B7494D-9A2C-4AB5-AC83-FB67954C5596}">
      <dgm:prSet/>
      <dgm:spPr/>
      <dgm:t>
        <a:bodyPr/>
        <a:lstStyle/>
        <a:p>
          <a:endParaRPr lang="en-US"/>
        </a:p>
      </dgm:t>
    </dgm:pt>
    <dgm:pt modelId="{22E153DB-7C4D-4AC5-8335-4C9ED6C9C0EE}" type="sibTrans" cxnId="{E3B7494D-9A2C-4AB5-AC83-FB67954C5596}">
      <dgm:prSet/>
      <dgm:spPr/>
      <dgm:t>
        <a:bodyPr/>
        <a:lstStyle/>
        <a:p>
          <a:endParaRPr lang="en-US"/>
        </a:p>
      </dgm:t>
    </dgm:pt>
    <dgm:pt modelId="{19053AEF-108C-4468-B60D-906ABDA35DED}">
      <dgm:prSet/>
      <dgm:spPr/>
      <dgm:t>
        <a:bodyPr/>
        <a:lstStyle/>
        <a:p>
          <a:r>
            <a:rPr lang="en-US"/>
            <a:t>2. Yosa Arya Wigiyanto 	(A11.2018.11113)</a:t>
          </a:r>
        </a:p>
      </dgm:t>
    </dgm:pt>
    <dgm:pt modelId="{EED9ECA6-6C58-4A30-853A-31B6745C1481}" type="parTrans" cxnId="{AEDE6A94-7E39-416C-B9C4-AF4F12BC1E40}">
      <dgm:prSet/>
      <dgm:spPr/>
      <dgm:t>
        <a:bodyPr/>
        <a:lstStyle/>
        <a:p>
          <a:endParaRPr lang="en-US"/>
        </a:p>
      </dgm:t>
    </dgm:pt>
    <dgm:pt modelId="{B9DF2968-BA7C-4BEE-967E-18F5D1001E31}" type="sibTrans" cxnId="{AEDE6A94-7E39-416C-B9C4-AF4F12BC1E40}">
      <dgm:prSet/>
      <dgm:spPr/>
      <dgm:t>
        <a:bodyPr/>
        <a:lstStyle/>
        <a:p>
          <a:endParaRPr lang="en-US"/>
        </a:p>
      </dgm:t>
    </dgm:pt>
    <dgm:pt modelId="{DCC6F2AB-9EFF-4250-833E-44D1C6489ADB}">
      <dgm:prSet/>
      <dgm:spPr/>
      <dgm:t>
        <a:bodyPr/>
        <a:lstStyle/>
        <a:p>
          <a:r>
            <a:rPr lang="en-US"/>
            <a:t>3. Diva Madani S. 	(A11.2018.11021)</a:t>
          </a:r>
        </a:p>
      </dgm:t>
    </dgm:pt>
    <dgm:pt modelId="{A479E7AF-E2F5-4E06-9DAE-2C745ADD5280}" type="parTrans" cxnId="{5FE185DE-EE76-4CE3-BC37-5CDB2E1663D3}">
      <dgm:prSet/>
      <dgm:spPr/>
      <dgm:t>
        <a:bodyPr/>
        <a:lstStyle/>
        <a:p>
          <a:endParaRPr lang="en-US"/>
        </a:p>
      </dgm:t>
    </dgm:pt>
    <dgm:pt modelId="{087C1B82-A7A7-4F34-B44C-347E14DCA6D5}" type="sibTrans" cxnId="{5FE185DE-EE76-4CE3-BC37-5CDB2E1663D3}">
      <dgm:prSet/>
      <dgm:spPr/>
      <dgm:t>
        <a:bodyPr/>
        <a:lstStyle/>
        <a:p>
          <a:endParaRPr lang="en-US"/>
        </a:p>
      </dgm:t>
    </dgm:pt>
    <dgm:pt modelId="{07249D9E-8D55-4FA3-9D75-877371430626}">
      <dgm:prSet/>
      <dgm:spPr/>
      <dgm:t>
        <a:bodyPr/>
        <a:lstStyle/>
        <a:p>
          <a:r>
            <a:rPr lang="en-US"/>
            <a:t>4. Muhammad Raihan A. 	(A11.2018.11100)</a:t>
          </a:r>
        </a:p>
      </dgm:t>
    </dgm:pt>
    <dgm:pt modelId="{78B5B4C4-111B-4C98-8FD3-5B93339E5533}" type="parTrans" cxnId="{0A55DA20-B820-48B6-83EB-06DF32DF8533}">
      <dgm:prSet/>
      <dgm:spPr/>
      <dgm:t>
        <a:bodyPr/>
        <a:lstStyle/>
        <a:p>
          <a:endParaRPr lang="en-US"/>
        </a:p>
      </dgm:t>
    </dgm:pt>
    <dgm:pt modelId="{93A1F02D-3762-4FF2-A672-B0E9E30ED036}" type="sibTrans" cxnId="{0A55DA20-B820-48B6-83EB-06DF32DF8533}">
      <dgm:prSet/>
      <dgm:spPr/>
      <dgm:t>
        <a:bodyPr/>
        <a:lstStyle/>
        <a:p>
          <a:endParaRPr lang="en-US"/>
        </a:p>
      </dgm:t>
    </dgm:pt>
    <dgm:pt modelId="{5A407764-80EC-4249-A26D-C357BE49E323}">
      <dgm:prSet/>
      <dgm:spPr/>
      <dgm:t>
        <a:bodyPr/>
        <a:lstStyle/>
        <a:p>
          <a:r>
            <a:rPr lang="en-US"/>
            <a:t>5. Bima Ary Widiatmaja 	(A11.2018.11265)</a:t>
          </a:r>
        </a:p>
      </dgm:t>
    </dgm:pt>
    <dgm:pt modelId="{3BE6C003-2123-49EC-A6D7-1589018AEBD0}" type="parTrans" cxnId="{FA3157F1-76B3-4458-84F7-38CE963E0FED}">
      <dgm:prSet/>
      <dgm:spPr/>
      <dgm:t>
        <a:bodyPr/>
        <a:lstStyle/>
        <a:p>
          <a:endParaRPr lang="en-US"/>
        </a:p>
      </dgm:t>
    </dgm:pt>
    <dgm:pt modelId="{3D13BAC3-5AB5-4CC1-8E1B-A33156F99F44}" type="sibTrans" cxnId="{FA3157F1-76B3-4458-84F7-38CE963E0FED}">
      <dgm:prSet/>
      <dgm:spPr/>
      <dgm:t>
        <a:bodyPr/>
        <a:lstStyle/>
        <a:p>
          <a:endParaRPr lang="en-US"/>
        </a:p>
      </dgm:t>
    </dgm:pt>
    <dgm:pt modelId="{DB52458D-B810-4E00-9465-A3B16D0CA4A4}">
      <dgm:prSet/>
      <dgm:spPr/>
      <dgm:t>
        <a:bodyPr/>
        <a:lstStyle/>
        <a:p>
          <a:r>
            <a:rPr lang="en-US"/>
            <a:t>6. Gigih Yudhamara 	(A11.2018.11556)</a:t>
          </a:r>
        </a:p>
      </dgm:t>
    </dgm:pt>
    <dgm:pt modelId="{5CA3D254-7A5E-4801-A7E1-6E26252160E5}" type="parTrans" cxnId="{E493E893-F08C-4EAF-945D-B122F052A922}">
      <dgm:prSet/>
      <dgm:spPr/>
      <dgm:t>
        <a:bodyPr/>
        <a:lstStyle/>
        <a:p>
          <a:endParaRPr lang="en-US"/>
        </a:p>
      </dgm:t>
    </dgm:pt>
    <dgm:pt modelId="{36F2CC2C-F8FF-4FB5-A0B5-D607227CB4DD}" type="sibTrans" cxnId="{E493E893-F08C-4EAF-945D-B122F052A922}">
      <dgm:prSet/>
      <dgm:spPr/>
      <dgm:t>
        <a:bodyPr/>
        <a:lstStyle/>
        <a:p>
          <a:endParaRPr lang="en-US"/>
        </a:p>
      </dgm:t>
    </dgm:pt>
    <dgm:pt modelId="{D15DB033-7A22-405E-9742-61DDDC69CD95}" type="pres">
      <dgm:prSet presAssocID="{145703D9-1997-47CA-A177-02132EABE054}" presName="vert0" presStyleCnt="0">
        <dgm:presLayoutVars>
          <dgm:dir/>
          <dgm:animOne val="branch"/>
          <dgm:animLvl val="lvl"/>
        </dgm:presLayoutVars>
      </dgm:prSet>
      <dgm:spPr/>
    </dgm:pt>
    <dgm:pt modelId="{9CCB6127-1FC6-4D5A-948F-028F4C632B56}" type="pres">
      <dgm:prSet presAssocID="{E951AEC2-6436-46C0-8858-2EFEFA76B0F0}" presName="thickLine" presStyleLbl="alignNode1" presStyleIdx="0" presStyleCnt="6"/>
      <dgm:spPr/>
    </dgm:pt>
    <dgm:pt modelId="{51A09BFA-07F0-4C86-A63D-05AB6031678D}" type="pres">
      <dgm:prSet presAssocID="{E951AEC2-6436-46C0-8858-2EFEFA76B0F0}" presName="horz1" presStyleCnt="0"/>
      <dgm:spPr/>
    </dgm:pt>
    <dgm:pt modelId="{2B642A6A-6439-4371-BF77-C4C5ABC3166C}" type="pres">
      <dgm:prSet presAssocID="{E951AEC2-6436-46C0-8858-2EFEFA76B0F0}" presName="tx1" presStyleLbl="revTx" presStyleIdx="0" presStyleCnt="6"/>
      <dgm:spPr/>
    </dgm:pt>
    <dgm:pt modelId="{553102BB-8E5D-45E9-A3C4-72EECB396E85}" type="pres">
      <dgm:prSet presAssocID="{E951AEC2-6436-46C0-8858-2EFEFA76B0F0}" presName="vert1" presStyleCnt="0"/>
      <dgm:spPr/>
    </dgm:pt>
    <dgm:pt modelId="{C6E9FECB-94A4-4E2A-A564-517CB043DF2D}" type="pres">
      <dgm:prSet presAssocID="{19053AEF-108C-4468-B60D-906ABDA35DED}" presName="thickLine" presStyleLbl="alignNode1" presStyleIdx="1" presStyleCnt="6"/>
      <dgm:spPr/>
    </dgm:pt>
    <dgm:pt modelId="{72506178-E791-4767-8248-3A155C1B28F0}" type="pres">
      <dgm:prSet presAssocID="{19053AEF-108C-4468-B60D-906ABDA35DED}" presName="horz1" presStyleCnt="0"/>
      <dgm:spPr/>
    </dgm:pt>
    <dgm:pt modelId="{53AE0613-01BD-4314-AA8C-7247CF0A714B}" type="pres">
      <dgm:prSet presAssocID="{19053AEF-108C-4468-B60D-906ABDA35DED}" presName="tx1" presStyleLbl="revTx" presStyleIdx="1" presStyleCnt="6"/>
      <dgm:spPr/>
    </dgm:pt>
    <dgm:pt modelId="{EF9EBFE7-6906-4DCB-8C47-411C3CE4D6CD}" type="pres">
      <dgm:prSet presAssocID="{19053AEF-108C-4468-B60D-906ABDA35DED}" presName="vert1" presStyleCnt="0"/>
      <dgm:spPr/>
    </dgm:pt>
    <dgm:pt modelId="{42E11D70-0842-4353-AA7B-A756816B4279}" type="pres">
      <dgm:prSet presAssocID="{DCC6F2AB-9EFF-4250-833E-44D1C6489ADB}" presName="thickLine" presStyleLbl="alignNode1" presStyleIdx="2" presStyleCnt="6"/>
      <dgm:spPr/>
    </dgm:pt>
    <dgm:pt modelId="{1C1E4950-A931-4310-8C85-1948171CDE3B}" type="pres">
      <dgm:prSet presAssocID="{DCC6F2AB-9EFF-4250-833E-44D1C6489ADB}" presName="horz1" presStyleCnt="0"/>
      <dgm:spPr/>
    </dgm:pt>
    <dgm:pt modelId="{D1B9F5A1-D22E-4C72-9F7F-C9E91913B365}" type="pres">
      <dgm:prSet presAssocID="{DCC6F2AB-9EFF-4250-833E-44D1C6489ADB}" presName="tx1" presStyleLbl="revTx" presStyleIdx="2" presStyleCnt="6"/>
      <dgm:spPr/>
    </dgm:pt>
    <dgm:pt modelId="{E1A2F230-8C8C-40B4-AA21-0898B600CC81}" type="pres">
      <dgm:prSet presAssocID="{DCC6F2AB-9EFF-4250-833E-44D1C6489ADB}" presName="vert1" presStyleCnt="0"/>
      <dgm:spPr/>
    </dgm:pt>
    <dgm:pt modelId="{83B461BC-3ED8-494C-B840-397926ED21E7}" type="pres">
      <dgm:prSet presAssocID="{07249D9E-8D55-4FA3-9D75-877371430626}" presName="thickLine" presStyleLbl="alignNode1" presStyleIdx="3" presStyleCnt="6"/>
      <dgm:spPr/>
    </dgm:pt>
    <dgm:pt modelId="{156F9036-AAA2-4087-A751-1D2C62422D48}" type="pres">
      <dgm:prSet presAssocID="{07249D9E-8D55-4FA3-9D75-877371430626}" presName="horz1" presStyleCnt="0"/>
      <dgm:spPr/>
    </dgm:pt>
    <dgm:pt modelId="{DC6B79B2-326B-4606-A735-0F8EF7CCBC12}" type="pres">
      <dgm:prSet presAssocID="{07249D9E-8D55-4FA3-9D75-877371430626}" presName="tx1" presStyleLbl="revTx" presStyleIdx="3" presStyleCnt="6"/>
      <dgm:spPr/>
    </dgm:pt>
    <dgm:pt modelId="{8B82D264-1949-4105-9A72-1E814161BB24}" type="pres">
      <dgm:prSet presAssocID="{07249D9E-8D55-4FA3-9D75-877371430626}" presName="vert1" presStyleCnt="0"/>
      <dgm:spPr/>
    </dgm:pt>
    <dgm:pt modelId="{B3E09372-D925-4CCC-8682-F5C97C81DD6F}" type="pres">
      <dgm:prSet presAssocID="{5A407764-80EC-4249-A26D-C357BE49E323}" presName="thickLine" presStyleLbl="alignNode1" presStyleIdx="4" presStyleCnt="6"/>
      <dgm:spPr/>
    </dgm:pt>
    <dgm:pt modelId="{296E1EE5-38E4-4ED1-B778-5B30221669B4}" type="pres">
      <dgm:prSet presAssocID="{5A407764-80EC-4249-A26D-C357BE49E323}" presName="horz1" presStyleCnt="0"/>
      <dgm:spPr/>
    </dgm:pt>
    <dgm:pt modelId="{757905AA-04C8-43E3-80E7-3A4AE429234D}" type="pres">
      <dgm:prSet presAssocID="{5A407764-80EC-4249-A26D-C357BE49E323}" presName="tx1" presStyleLbl="revTx" presStyleIdx="4" presStyleCnt="6"/>
      <dgm:spPr/>
    </dgm:pt>
    <dgm:pt modelId="{054F723D-BA3A-4079-93FE-6A980F01746B}" type="pres">
      <dgm:prSet presAssocID="{5A407764-80EC-4249-A26D-C357BE49E323}" presName="vert1" presStyleCnt="0"/>
      <dgm:spPr/>
    </dgm:pt>
    <dgm:pt modelId="{C42E969E-B4FF-4B51-AACE-C57F07F2C9E0}" type="pres">
      <dgm:prSet presAssocID="{DB52458D-B810-4E00-9465-A3B16D0CA4A4}" presName="thickLine" presStyleLbl="alignNode1" presStyleIdx="5" presStyleCnt="6"/>
      <dgm:spPr/>
    </dgm:pt>
    <dgm:pt modelId="{8E4B8B35-00ED-4F38-82E3-6E023BCEA203}" type="pres">
      <dgm:prSet presAssocID="{DB52458D-B810-4E00-9465-A3B16D0CA4A4}" presName="horz1" presStyleCnt="0"/>
      <dgm:spPr/>
    </dgm:pt>
    <dgm:pt modelId="{AE60484C-6181-42BB-A594-669B0C9732FE}" type="pres">
      <dgm:prSet presAssocID="{DB52458D-B810-4E00-9465-A3B16D0CA4A4}" presName="tx1" presStyleLbl="revTx" presStyleIdx="5" presStyleCnt="6"/>
      <dgm:spPr/>
    </dgm:pt>
    <dgm:pt modelId="{E5F160D3-74A0-48A6-9E76-6409D82F03DD}" type="pres">
      <dgm:prSet presAssocID="{DB52458D-B810-4E00-9465-A3B16D0CA4A4}" presName="vert1" presStyleCnt="0"/>
      <dgm:spPr/>
    </dgm:pt>
  </dgm:ptLst>
  <dgm:cxnLst>
    <dgm:cxn modelId="{0A55DA20-B820-48B6-83EB-06DF32DF8533}" srcId="{145703D9-1997-47CA-A177-02132EABE054}" destId="{07249D9E-8D55-4FA3-9D75-877371430626}" srcOrd="3" destOrd="0" parTransId="{78B5B4C4-111B-4C98-8FD3-5B93339E5533}" sibTransId="{93A1F02D-3762-4FF2-A672-B0E9E30ED036}"/>
    <dgm:cxn modelId="{DB5F575D-B989-47A1-96B2-0A5B50D406A7}" type="presOf" srcId="{5A407764-80EC-4249-A26D-C357BE49E323}" destId="{757905AA-04C8-43E3-80E7-3A4AE429234D}" srcOrd="0" destOrd="0" presId="urn:microsoft.com/office/officeart/2008/layout/LinedList"/>
    <dgm:cxn modelId="{385D9766-45C9-400A-BBAC-E2B4F5482401}" type="presOf" srcId="{145703D9-1997-47CA-A177-02132EABE054}" destId="{D15DB033-7A22-405E-9742-61DDDC69CD95}" srcOrd="0" destOrd="0" presId="urn:microsoft.com/office/officeart/2008/layout/LinedList"/>
    <dgm:cxn modelId="{E3B7494D-9A2C-4AB5-AC83-FB67954C5596}" srcId="{145703D9-1997-47CA-A177-02132EABE054}" destId="{E951AEC2-6436-46C0-8858-2EFEFA76B0F0}" srcOrd="0" destOrd="0" parTransId="{E0920B70-38F5-4ACE-807F-618ED0574D32}" sibTransId="{22E153DB-7C4D-4AC5-8335-4C9ED6C9C0EE}"/>
    <dgm:cxn modelId="{E4984675-B05D-43BE-8D58-0C1BEB9457FE}" type="presOf" srcId="{DCC6F2AB-9EFF-4250-833E-44D1C6489ADB}" destId="{D1B9F5A1-D22E-4C72-9F7F-C9E91913B365}" srcOrd="0" destOrd="0" presId="urn:microsoft.com/office/officeart/2008/layout/LinedList"/>
    <dgm:cxn modelId="{5972E775-DE15-4F03-BD4A-932BF72B4FAD}" type="presOf" srcId="{DB52458D-B810-4E00-9465-A3B16D0CA4A4}" destId="{AE60484C-6181-42BB-A594-669B0C9732FE}" srcOrd="0" destOrd="0" presId="urn:microsoft.com/office/officeart/2008/layout/LinedList"/>
    <dgm:cxn modelId="{77E49776-00F7-4110-8AAF-774C63D22171}" type="presOf" srcId="{07249D9E-8D55-4FA3-9D75-877371430626}" destId="{DC6B79B2-326B-4606-A735-0F8EF7CCBC12}" srcOrd="0" destOrd="0" presId="urn:microsoft.com/office/officeart/2008/layout/LinedList"/>
    <dgm:cxn modelId="{E493E893-F08C-4EAF-945D-B122F052A922}" srcId="{145703D9-1997-47CA-A177-02132EABE054}" destId="{DB52458D-B810-4E00-9465-A3B16D0CA4A4}" srcOrd="5" destOrd="0" parTransId="{5CA3D254-7A5E-4801-A7E1-6E26252160E5}" sibTransId="{36F2CC2C-F8FF-4FB5-A0B5-D607227CB4DD}"/>
    <dgm:cxn modelId="{AEDE6A94-7E39-416C-B9C4-AF4F12BC1E40}" srcId="{145703D9-1997-47CA-A177-02132EABE054}" destId="{19053AEF-108C-4468-B60D-906ABDA35DED}" srcOrd="1" destOrd="0" parTransId="{EED9ECA6-6C58-4A30-853A-31B6745C1481}" sibTransId="{B9DF2968-BA7C-4BEE-967E-18F5D1001E31}"/>
    <dgm:cxn modelId="{D9DAD2D5-AA41-4292-9CE7-A861AB8C80DA}" type="presOf" srcId="{19053AEF-108C-4468-B60D-906ABDA35DED}" destId="{53AE0613-01BD-4314-AA8C-7247CF0A714B}" srcOrd="0" destOrd="0" presId="urn:microsoft.com/office/officeart/2008/layout/LinedList"/>
    <dgm:cxn modelId="{5FE185DE-EE76-4CE3-BC37-5CDB2E1663D3}" srcId="{145703D9-1997-47CA-A177-02132EABE054}" destId="{DCC6F2AB-9EFF-4250-833E-44D1C6489ADB}" srcOrd="2" destOrd="0" parTransId="{A479E7AF-E2F5-4E06-9DAE-2C745ADD5280}" sibTransId="{087C1B82-A7A7-4F34-B44C-347E14DCA6D5}"/>
    <dgm:cxn modelId="{FA3157F1-76B3-4458-84F7-38CE963E0FED}" srcId="{145703D9-1997-47CA-A177-02132EABE054}" destId="{5A407764-80EC-4249-A26D-C357BE49E323}" srcOrd="4" destOrd="0" parTransId="{3BE6C003-2123-49EC-A6D7-1589018AEBD0}" sibTransId="{3D13BAC3-5AB5-4CC1-8E1B-A33156F99F44}"/>
    <dgm:cxn modelId="{6B19E6FB-F887-47CF-88BD-93B4B048184F}" type="presOf" srcId="{E951AEC2-6436-46C0-8858-2EFEFA76B0F0}" destId="{2B642A6A-6439-4371-BF77-C4C5ABC3166C}" srcOrd="0" destOrd="0" presId="urn:microsoft.com/office/officeart/2008/layout/LinedList"/>
    <dgm:cxn modelId="{09FCCBDE-F20B-4BE6-A3C4-1C591C527A24}" type="presParOf" srcId="{D15DB033-7A22-405E-9742-61DDDC69CD95}" destId="{9CCB6127-1FC6-4D5A-948F-028F4C632B56}" srcOrd="0" destOrd="0" presId="urn:microsoft.com/office/officeart/2008/layout/LinedList"/>
    <dgm:cxn modelId="{269C2042-A06F-4C27-9FAD-B0AE9BA79362}" type="presParOf" srcId="{D15DB033-7A22-405E-9742-61DDDC69CD95}" destId="{51A09BFA-07F0-4C86-A63D-05AB6031678D}" srcOrd="1" destOrd="0" presId="urn:microsoft.com/office/officeart/2008/layout/LinedList"/>
    <dgm:cxn modelId="{0D72ABF2-695D-469A-8AA1-8F8A80CCA652}" type="presParOf" srcId="{51A09BFA-07F0-4C86-A63D-05AB6031678D}" destId="{2B642A6A-6439-4371-BF77-C4C5ABC3166C}" srcOrd="0" destOrd="0" presId="urn:microsoft.com/office/officeart/2008/layout/LinedList"/>
    <dgm:cxn modelId="{58484ED4-1444-45B6-87AF-48DA6B9B1EF9}" type="presParOf" srcId="{51A09BFA-07F0-4C86-A63D-05AB6031678D}" destId="{553102BB-8E5D-45E9-A3C4-72EECB396E85}" srcOrd="1" destOrd="0" presId="urn:microsoft.com/office/officeart/2008/layout/LinedList"/>
    <dgm:cxn modelId="{C64138BE-DACD-4EAB-8466-939B881472E3}" type="presParOf" srcId="{D15DB033-7A22-405E-9742-61DDDC69CD95}" destId="{C6E9FECB-94A4-4E2A-A564-517CB043DF2D}" srcOrd="2" destOrd="0" presId="urn:microsoft.com/office/officeart/2008/layout/LinedList"/>
    <dgm:cxn modelId="{8BD74F75-F979-4E12-838E-F21CB1D938C9}" type="presParOf" srcId="{D15DB033-7A22-405E-9742-61DDDC69CD95}" destId="{72506178-E791-4767-8248-3A155C1B28F0}" srcOrd="3" destOrd="0" presId="urn:microsoft.com/office/officeart/2008/layout/LinedList"/>
    <dgm:cxn modelId="{D6CD677F-B238-4BB0-8FB1-4DE24DDD0C18}" type="presParOf" srcId="{72506178-E791-4767-8248-3A155C1B28F0}" destId="{53AE0613-01BD-4314-AA8C-7247CF0A714B}" srcOrd="0" destOrd="0" presId="urn:microsoft.com/office/officeart/2008/layout/LinedList"/>
    <dgm:cxn modelId="{9138E9EA-61EF-47D5-9FD1-5C2E0512A4AE}" type="presParOf" srcId="{72506178-E791-4767-8248-3A155C1B28F0}" destId="{EF9EBFE7-6906-4DCB-8C47-411C3CE4D6CD}" srcOrd="1" destOrd="0" presId="urn:microsoft.com/office/officeart/2008/layout/LinedList"/>
    <dgm:cxn modelId="{51B9E017-F8BA-4A62-BBBF-FD1850497768}" type="presParOf" srcId="{D15DB033-7A22-405E-9742-61DDDC69CD95}" destId="{42E11D70-0842-4353-AA7B-A756816B4279}" srcOrd="4" destOrd="0" presId="urn:microsoft.com/office/officeart/2008/layout/LinedList"/>
    <dgm:cxn modelId="{A5C043B2-CF37-49C4-96FB-728BBBCAE40A}" type="presParOf" srcId="{D15DB033-7A22-405E-9742-61DDDC69CD95}" destId="{1C1E4950-A931-4310-8C85-1948171CDE3B}" srcOrd="5" destOrd="0" presId="urn:microsoft.com/office/officeart/2008/layout/LinedList"/>
    <dgm:cxn modelId="{3F74E9DD-B0B6-4506-B3DA-C6AE08778B0D}" type="presParOf" srcId="{1C1E4950-A931-4310-8C85-1948171CDE3B}" destId="{D1B9F5A1-D22E-4C72-9F7F-C9E91913B365}" srcOrd="0" destOrd="0" presId="urn:microsoft.com/office/officeart/2008/layout/LinedList"/>
    <dgm:cxn modelId="{EDBD7A48-1140-4803-8FE9-69995A2F065D}" type="presParOf" srcId="{1C1E4950-A931-4310-8C85-1948171CDE3B}" destId="{E1A2F230-8C8C-40B4-AA21-0898B600CC81}" srcOrd="1" destOrd="0" presId="urn:microsoft.com/office/officeart/2008/layout/LinedList"/>
    <dgm:cxn modelId="{19384AAB-23A1-4605-BF06-BB33FE03B313}" type="presParOf" srcId="{D15DB033-7A22-405E-9742-61DDDC69CD95}" destId="{83B461BC-3ED8-494C-B840-397926ED21E7}" srcOrd="6" destOrd="0" presId="urn:microsoft.com/office/officeart/2008/layout/LinedList"/>
    <dgm:cxn modelId="{7152F9CF-1CCD-434D-ACE9-EEAAAF4807FC}" type="presParOf" srcId="{D15DB033-7A22-405E-9742-61DDDC69CD95}" destId="{156F9036-AAA2-4087-A751-1D2C62422D48}" srcOrd="7" destOrd="0" presId="urn:microsoft.com/office/officeart/2008/layout/LinedList"/>
    <dgm:cxn modelId="{6A295618-00A1-48D1-A4FC-297CD3BA707B}" type="presParOf" srcId="{156F9036-AAA2-4087-A751-1D2C62422D48}" destId="{DC6B79B2-326B-4606-A735-0F8EF7CCBC12}" srcOrd="0" destOrd="0" presId="urn:microsoft.com/office/officeart/2008/layout/LinedList"/>
    <dgm:cxn modelId="{DE5D5548-AF98-4009-88A6-AB7325EF8325}" type="presParOf" srcId="{156F9036-AAA2-4087-A751-1D2C62422D48}" destId="{8B82D264-1949-4105-9A72-1E814161BB24}" srcOrd="1" destOrd="0" presId="urn:microsoft.com/office/officeart/2008/layout/LinedList"/>
    <dgm:cxn modelId="{4C03235E-64D4-4FCF-80F5-0DCF56336E9D}" type="presParOf" srcId="{D15DB033-7A22-405E-9742-61DDDC69CD95}" destId="{B3E09372-D925-4CCC-8682-F5C97C81DD6F}" srcOrd="8" destOrd="0" presId="urn:microsoft.com/office/officeart/2008/layout/LinedList"/>
    <dgm:cxn modelId="{1F439AB5-1B18-428B-9C1B-E337FF750422}" type="presParOf" srcId="{D15DB033-7A22-405E-9742-61DDDC69CD95}" destId="{296E1EE5-38E4-4ED1-B778-5B30221669B4}" srcOrd="9" destOrd="0" presId="urn:microsoft.com/office/officeart/2008/layout/LinedList"/>
    <dgm:cxn modelId="{A3718E2E-7B62-4298-880E-B30BFC2A747F}" type="presParOf" srcId="{296E1EE5-38E4-4ED1-B778-5B30221669B4}" destId="{757905AA-04C8-43E3-80E7-3A4AE429234D}" srcOrd="0" destOrd="0" presId="urn:microsoft.com/office/officeart/2008/layout/LinedList"/>
    <dgm:cxn modelId="{FF0E3815-0D53-4067-88CA-7993D94EB998}" type="presParOf" srcId="{296E1EE5-38E4-4ED1-B778-5B30221669B4}" destId="{054F723D-BA3A-4079-93FE-6A980F01746B}" srcOrd="1" destOrd="0" presId="urn:microsoft.com/office/officeart/2008/layout/LinedList"/>
    <dgm:cxn modelId="{D1F6EB1B-BFDE-4275-8A69-FD69CCA46578}" type="presParOf" srcId="{D15DB033-7A22-405E-9742-61DDDC69CD95}" destId="{C42E969E-B4FF-4B51-AACE-C57F07F2C9E0}" srcOrd="10" destOrd="0" presId="urn:microsoft.com/office/officeart/2008/layout/LinedList"/>
    <dgm:cxn modelId="{95A08F3A-C787-4090-8DC5-BD97793C6344}" type="presParOf" srcId="{D15DB033-7A22-405E-9742-61DDDC69CD95}" destId="{8E4B8B35-00ED-4F38-82E3-6E023BCEA203}" srcOrd="11" destOrd="0" presId="urn:microsoft.com/office/officeart/2008/layout/LinedList"/>
    <dgm:cxn modelId="{C12C1CB4-A5B6-416F-AD68-DB3CF4BF1FD4}" type="presParOf" srcId="{8E4B8B35-00ED-4F38-82E3-6E023BCEA203}" destId="{AE60484C-6181-42BB-A594-669B0C9732FE}" srcOrd="0" destOrd="0" presId="urn:microsoft.com/office/officeart/2008/layout/LinedList"/>
    <dgm:cxn modelId="{7D9BCD0D-E8B2-4D09-8CEF-BEA67F1377AE}" type="presParOf" srcId="{8E4B8B35-00ED-4F38-82E3-6E023BCEA203}" destId="{E5F160D3-74A0-48A6-9E76-6409D82F03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B6127-1FC6-4D5A-948F-028F4C632B56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642A6A-6439-4371-BF77-C4C5ABC3166C}">
      <dsp:nvSpPr>
        <dsp:cNvPr id="0" name=""/>
        <dsp:cNvSpPr/>
      </dsp:nvSpPr>
      <dsp:spPr>
        <a:xfrm>
          <a:off x="0" y="2562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Kukuh Yoga Pradana 	(A11.2018.11111)</a:t>
          </a:r>
        </a:p>
      </dsp:txBody>
      <dsp:txXfrm>
        <a:off x="0" y="2562"/>
        <a:ext cx="5914209" cy="873921"/>
      </dsp:txXfrm>
    </dsp:sp>
    <dsp:sp modelId="{C6E9FECB-94A4-4E2A-A564-517CB043DF2D}">
      <dsp:nvSpPr>
        <dsp:cNvPr id="0" name=""/>
        <dsp:cNvSpPr/>
      </dsp:nvSpPr>
      <dsp:spPr>
        <a:xfrm>
          <a:off x="0" y="87648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672631"/>
                <a:satOff val="-714"/>
                <a:lumOff val="549"/>
                <a:alphaOff val="0"/>
                <a:shade val="74000"/>
                <a:satMod val="130000"/>
                <a:lumMod val="90000"/>
              </a:schemeClr>
              <a:schemeClr val="accent2">
                <a:hueOff val="672631"/>
                <a:satOff val="-714"/>
                <a:lumOff val="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672631"/>
              <a:satOff val="-714"/>
              <a:lumOff val="54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AE0613-01BD-4314-AA8C-7247CF0A714B}">
      <dsp:nvSpPr>
        <dsp:cNvPr id="0" name=""/>
        <dsp:cNvSpPr/>
      </dsp:nvSpPr>
      <dsp:spPr>
        <a:xfrm>
          <a:off x="0" y="876484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Yosa Arya Wigiyanto 	(A11.2018.11113)</a:t>
          </a:r>
        </a:p>
      </dsp:txBody>
      <dsp:txXfrm>
        <a:off x="0" y="876484"/>
        <a:ext cx="5914209" cy="873921"/>
      </dsp:txXfrm>
    </dsp:sp>
    <dsp:sp modelId="{42E11D70-0842-4353-AA7B-A756816B4279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345262"/>
                <a:satOff val="-1429"/>
                <a:lumOff val="1098"/>
                <a:alphaOff val="0"/>
                <a:shade val="74000"/>
                <a:satMod val="130000"/>
                <a:lumMod val="90000"/>
              </a:schemeClr>
              <a:schemeClr val="accent2">
                <a:hueOff val="1345262"/>
                <a:satOff val="-1429"/>
                <a:lumOff val="1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345262"/>
              <a:satOff val="-1429"/>
              <a:lumOff val="1098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B9F5A1-D22E-4C72-9F7F-C9E91913B365}">
      <dsp:nvSpPr>
        <dsp:cNvPr id="0" name=""/>
        <dsp:cNvSpPr/>
      </dsp:nvSpPr>
      <dsp:spPr>
        <a:xfrm>
          <a:off x="0" y="1750406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Diva Madani S. 	(A11.2018.11021)</a:t>
          </a:r>
        </a:p>
      </dsp:txBody>
      <dsp:txXfrm>
        <a:off x="0" y="1750406"/>
        <a:ext cx="5914209" cy="873921"/>
      </dsp:txXfrm>
    </dsp:sp>
    <dsp:sp modelId="{83B461BC-3ED8-494C-B840-397926ED21E7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017893"/>
                <a:satOff val="-2143"/>
                <a:lumOff val="1647"/>
                <a:alphaOff val="0"/>
                <a:shade val="74000"/>
                <a:satMod val="130000"/>
                <a:lumMod val="90000"/>
              </a:schemeClr>
              <a:schemeClr val="accent2">
                <a:hueOff val="2017893"/>
                <a:satOff val="-2143"/>
                <a:lumOff val="1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017893"/>
              <a:satOff val="-2143"/>
              <a:lumOff val="164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B79B2-326B-4606-A735-0F8EF7CCBC12}">
      <dsp:nvSpPr>
        <dsp:cNvPr id="0" name=""/>
        <dsp:cNvSpPr/>
      </dsp:nvSpPr>
      <dsp:spPr>
        <a:xfrm>
          <a:off x="0" y="2624328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Muhammad Raihan A. 	(A11.2018.11100)</a:t>
          </a:r>
        </a:p>
      </dsp:txBody>
      <dsp:txXfrm>
        <a:off x="0" y="2624328"/>
        <a:ext cx="5914209" cy="873921"/>
      </dsp:txXfrm>
    </dsp:sp>
    <dsp:sp modelId="{B3E09372-D925-4CCC-8682-F5C97C81DD6F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690524"/>
                <a:satOff val="-2858"/>
                <a:lumOff val="2196"/>
                <a:alphaOff val="0"/>
                <a:shade val="74000"/>
                <a:satMod val="130000"/>
                <a:lumMod val="90000"/>
              </a:schemeClr>
              <a:schemeClr val="accent2">
                <a:hueOff val="2690524"/>
                <a:satOff val="-2858"/>
                <a:lumOff val="21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690524"/>
              <a:satOff val="-2858"/>
              <a:lumOff val="219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7905AA-04C8-43E3-80E7-3A4AE429234D}">
      <dsp:nvSpPr>
        <dsp:cNvPr id="0" name=""/>
        <dsp:cNvSpPr/>
      </dsp:nvSpPr>
      <dsp:spPr>
        <a:xfrm>
          <a:off x="0" y="3498250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 Bima Ary Widiatmaja 	(A11.2018.11265)</a:t>
          </a:r>
        </a:p>
      </dsp:txBody>
      <dsp:txXfrm>
        <a:off x="0" y="3498250"/>
        <a:ext cx="5914209" cy="873921"/>
      </dsp:txXfrm>
    </dsp:sp>
    <dsp:sp modelId="{C42E969E-B4FF-4B51-AACE-C57F07F2C9E0}">
      <dsp:nvSpPr>
        <dsp:cNvPr id="0" name=""/>
        <dsp:cNvSpPr/>
      </dsp:nvSpPr>
      <dsp:spPr>
        <a:xfrm>
          <a:off x="0" y="437217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60484C-6181-42BB-A594-669B0C9732FE}">
      <dsp:nvSpPr>
        <dsp:cNvPr id="0" name=""/>
        <dsp:cNvSpPr/>
      </dsp:nvSpPr>
      <dsp:spPr>
        <a:xfrm>
          <a:off x="0" y="4372172"/>
          <a:ext cx="5914209" cy="87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 Gigih Yudhamara 	(A11.2018.11556)</a:t>
          </a:r>
        </a:p>
      </dsp:txBody>
      <dsp:txXfrm>
        <a:off x="0" y="4372172"/>
        <a:ext cx="5914209" cy="87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4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766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3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9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61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43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36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7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0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599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148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27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094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638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574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498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139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832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03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106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323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8254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1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96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278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99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083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163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233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735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0112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8729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37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129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69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483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1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26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64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19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1B62204-F58B-4ED2-B286-CE0D31C1F9A6}" type="datetimeFigureOut">
              <a:rPr lang="en-ID" smtClean="0"/>
              <a:t>21/05/2021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D4D2C5B-7F08-41AC-9FCE-E8E600677F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74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gihyudhamara/PPL4623/graphs/contributors" TargetMode="Externa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680BB-382A-4412-BFA0-10FCCDF46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Kelompok 6 RPL : RemindeR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18A722B-AF36-4A3D-A363-15BE249E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9037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2285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9913-D299-4B1A-8C09-DBB8310A96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04CC72C-4A74-4356-BF54-7A7F79DB5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805C0A-8B06-40A5-A2FD-55FB7F6D02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5440DBE-1624-428A-8BD3-28BE6CA1D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5A9D-CB8A-4040-BE21-C5B141E5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023" y="2056468"/>
            <a:ext cx="9559953" cy="27450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Contributors to </a:t>
            </a:r>
            <a:r>
              <a:rPr lang="en-US" sz="66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gigihyudhamara</a:t>
            </a:r>
            <a:r>
              <a:rPr lang="en-US" sz="6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/PPL4623 · GitHub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7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Login Page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7F31F-C5AB-4DFD-90B8-F31220FF7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225" y="1114425"/>
            <a:ext cx="6372225" cy="4619625"/>
          </a:xfrm>
        </p:spPr>
      </p:pic>
    </p:spTree>
    <p:extLst>
      <p:ext uri="{BB962C8B-B14F-4D97-AF65-F5344CB8AC3E}">
        <p14:creationId xmlns:p14="http://schemas.microsoft.com/office/powerpoint/2010/main" val="90291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43" y="1796796"/>
            <a:ext cx="4705801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900" spc="-100" dirty="0"/>
              <a:t>Register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0BE58EE-9B27-40EE-AF80-5038223C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77" y="1412296"/>
            <a:ext cx="4908848" cy="40252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30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71" y="1796796"/>
            <a:ext cx="3258688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500" spc="-100" dirty="0"/>
              <a:t>Dashboard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00C2F2C9-A39A-4D56-95A5-6C2FEDAF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846179"/>
            <a:ext cx="6367271" cy="51574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63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B8BA-5EF3-424D-BF97-71A13979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</a:t>
            </a:r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EE896A4D-804B-4305-9975-ABEF36FB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32430" r="40615" b="15175"/>
          <a:stretch/>
        </p:blipFill>
        <p:spPr>
          <a:xfrm>
            <a:off x="4546832" y="1224794"/>
            <a:ext cx="5584817" cy="4297298"/>
          </a:xfrm>
        </p:spPr>
      </p:pic>
    </p:spTree>
    <p:extLst>
      <p:ext uri="{BB962C8B-B14F-4D97-AF65-F5344CB8AC3E}">
        <p14:creationId xmlns:p14="http://schemas.microsoft.com/office/powerpoint/2010/main" val="36491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9BC0-1DC4-4D07-844B-CB1EC418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Account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D4F9238-2484-4CC2-98B8-0B2FB5DAB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32226" r="40615" b="15378"/>
          <a:stretch/>
        </p:blipFill>
        <p:spPr>
          <a:xfrm>
            <a:off x="4396974" y="1092026"/>
            <a:ext cx="5896318" cy="4536988"/>
          </a:xfrm>
        </p:spPr>
      </p:pic>
    </p:spTree>
    <p:extLst>
      <p:ext uri="{BB962C8B-B14F-4D97-AF65-F5344CB8AC3E}">
        <p14:creationId xmlns:p14="http://schemas.microsoft.com/office/powerpoint/2010/main" val="7635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Schedule Personal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5C541C-BCED-4BF9-966F-FEED2A44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555" y="863600"/>
            <a:ext cx="6263566" cy="5121275"/>
          </a:xfrm>
        </p:spPr>
      </p:pic>
    </p:spTree>
    <p:extLst>
      <p:ext uri="{BB962C8B-B14F-4D97-AF65-F5344CB8AC3E}">
        <p14:creationId xmlns:p14="http://schemas.microsoft.com/office/powerpoint/2010/main" val="401770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2FD15-381C-4088-AA83-EA163EE0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71" y="1796796"/>
            <a:ext cx="3258688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900" spc="-100" dirty="0"/>
              <a:t>Add Schedule </a:t>
            </a:r>
            <a:r>
              <a:rPr lang="en-US" sz="5900" spc="-100" dirty="0" err="1"/>
              <a:t>Bussiness</a:t>
            </a:r>
            <a:endParaRPr lang="en-US" sz="5900" spc="-100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5E97E00-A9C2-42D8-86E6-8DCD425B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806384"/>
            <a:ext cx="6367271" cy="5237079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98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214</TotalTime>
  <Words>82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Rounded MT Bold</vt:lpstr>
      <vt:lpstr>Corbel</vt:lpstr>
      <vt:lpstr>Courier New</vt:lpstr>
      <vt:lpstr>Garamond</vt:lpstr>
      <vt:lpstr>Times New Roman</vt:lpstr>
      <vt:lpstr>Wingdings 2</vt:lpstr>
      <vt:lpstr>Organic</vt:lpstr>
      <vt:lpstr>1_Frame</vt:lpstr>
      <vt:lpstr>Basis</vt:lpstr>
      <vt:lpstr>Kelompok 6 RPL : RemindeR</vt:lpstr>
      <vt:lpstr>PowerPoint Presentation</vt:lpstr>
      <vt:lpstr>Login Page</vt:lpstr>
      <vt:lpstr>Register</vt:lpstr>
      <vt:lpstr>Dashboard</vt:lpstr>
      <vt:lpstr>Home</vt:lpstr>
      <vt:lpstr>User Account</vt:lpstr>
      <vt:lpstr>Add Schedule Personal</vt:lpstr>
      <vt:lpstr>Add Schedule Bussiness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RPL : RemindeR</dc:title>
  <dc:creator>Kukuh Yoga Pradana</dc:creator>
  <cp:lastModifiedBy>Diva Madani S.</cp:lastModifiedBy>
  <cp:revision>23</cp:revision>
  <dcterms:created xsi:type="dcterms:W3CDTF">2021-04-21T06:50:53Z</dcterms:created>
  <dcterms:modified xsi:type="dcterms:W3CDTF">2021-05-21T08:07:41Z</dcterms:modified>
</cp:coreProperties>
</file>