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gih%20Yuda\Downloads\gant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Gantt</a:t>
            </a:r>
            <a:r>
              <a:rPr lang="en-US" baseline="0"/>
              <a:t> chart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Tanggal mulai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Sheet1!$B$2:$B$8</c:f>
              <c:strCache>
                <c:ptCount val="7"/>
                <c:pt idx="0">
                  <c:v>Project initiation </c:v>
                </c:pt>
                <c:pt idx="1">
                  <c:v>project planning</c:v>
                </c:pt>
                <c:pt idx="2">
                  <c:v>Analisis project</c:v>
                </c:pt>
                <c:pt idx="3">
                  <c:v>Design Project</c:v>
                </c:pt>
                <c:pt idx="4">
                  <c:v>Build Project</c:v>
                </c:pt>
                <c:pt idx="5">
                  <c:v>Test Project</c:v>
                </c:pt>
                <c:pt idx="6">
                  <c:v>Implementasi project</c:v>
                </c:pt>
              </c:strCache>
            </c:strRef>
          </c:cat>
          <c:val>
            <c:numRef>
              <c:f>Sheet1!$C$2:$C$8</c:f>
              <c:numCache>
                <c:formatCode>d\-mmm</c:formatCode>
                <c:ptCount val="7"/>
                <c:pt idx="0">
                  <c:v>44272</c:v>
                </c:pt>
                <c:pt idx="1">
                  <c:v>44279</c:v>
                </c:pt>
                <c:pt idx="2">
                  <c:v>44290</c:v>
                </c:pt>
                <c:pt idx="3">
                  <c:v>44300</c:v>
                </c:pt>
                <c:pt idx="4">
                  <c:v>44315</c:v>
                </c:pt>
                <c:pt idx="5">
                  <c:v>44330</c:v>
                </c:pt>
                <c:pt idx="6">
                  <c:v>44340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B-4C1A-9193-54604AB46A9B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Hari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Sheet1!$B$2:$B$8</c:f>
              <c:strCache>
                <c:ptCount val="7"/>
                <c:pt idx="0">
                  <c:v>Project initiation </c:v>
                </c:pt>
                <c:pt idx="1">
                  <c:v>project planning</c:v>
                </c:pt>
                <c:pt idx="2">
                  <c:v>Analisis project</c:v>
                </c:pt>
                <c:pt idx="3">
                  <c:v>Design Project</c:v>
                </c:pt>
                <c:pt idx="4">
                  <c:v>Build Project</c:v>
                </c:pt>
                <c:pt idx="5">
                  <c:v>Test Project</c:v>
                </c:pt>
                <c:pt idx="6">
                  <c:v>Implementasi project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7</c:v>
                </c:pt>
                <c:pt idx="1">
                  <c:v>10</c:v>
                </c:pt>
                <c:pt idx="2">
                  <c:v>10</c:v>
                </c:pt>
                <c:pt idx="3">
                  <c:v>15</c:v>
                </c:pt>
                <c:pt idx="4">
                  <c:v>15</c:v>
                </c:pt>
                <c:pt idx="5">
                  <c:v>10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5B-4C1A-9193-54604AB46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gapDepth val="95"/>
        <c:shape val="box"/>
        <c:axId val="741439232"/>
        <c:axId val="741437984"/>
        <c:axId val="0"/>
      </c:bar3DChart>
      <c:catAx>
        <c:axId val="741439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437984"/>
        <c:crosses val="autoZero"/>
        <c:auto val="1"/>
        <c:lblAlgn val="ctr"/>
        <c:lblOffset val="100"/>
        <c:noMultiLvlLbl val="0"/>
      </c:catAx>
      <c:valAx>
        <c:axId val="741437984"/>
        <c:scaling>
          <c:orientation val="minMax"/>
          <c:min val="44272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4392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8208-37EB-4976-A834-741BF6E69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025CF-5B88-42D9-AFD0-E7DC4DFB8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F01A-8F34-4EFA-A1E3-67C11CF8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07/07/2021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9C460-205C-4F22-85CE-9A759327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1DE40-EB7F-4FF7-B72C-FCAAAB0F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28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1A67-E7D3-40EF-99E6-EDACC447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CEB07-5039-432A-8299-1BCCBDC56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E38B-20D0-486C-882E-274D7EE9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07/07/2021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232D5-A358-4113-A70C-35141700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4EB8-3AE2-4632-B712-301CC70E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192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15665-CBBB-4EBF-973C-13CBB839D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0F41E-B306-4C73-ADD3-6FB9B3995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AC329-5ADD-4102-B67A-8BCE3388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07/07/2021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869E-5C3D-4006-9D01-AC815CE9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9E233-00B8-4F8F-A536-A1159691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62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69EC-CE0A-4FE5-B1F2-FBFD4213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A334-8607-42F1-BDBB-369F4A544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0F21A-8D2E-471C-92D9-84548612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07/07/2021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0ACD-D628-4508-98C1-35B716D0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B30C-856B-4C69-AB3B-77A22DA2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922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C43B-84D1-43D2-B851-B1862D23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A50E7-18A9-489F-87AD-6CD8CD00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9B589-7C3C-4A08-8350-95EBBD16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07/07/2021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DE028-4875-49DA-8E4F-9F2B1C84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3135E-7540-4AEA-9272-27791E5A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117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D518-240E-4F98-AA2D-5D42B601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DE13-0D7F-495B-B600-C45534D52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62836-1B20-418C-ADD3-8F3619915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7CC84-DC94-44D6-8E64-74C66F39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07/07/2021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3C5CA-29DF-464C-B1EA-F042F60E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327D3-B5B5-4DA8-81B6-970D1445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25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5B89-8A2E-4A4E-9486-EFA2D19F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2C3B7-469E-40DC-85ED-A1B007D11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0FFC3-5219-4E63-91C6-8567433F5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04F79-94A3-4FA9-99F8-2088DEE8E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DE4E5-97CB-4814-833B-9CCAA0D3F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E6B8B-C143-461A-B2E4-B01F506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07/07/2021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A17BD-E6D3-4BEE-84A3-D0060DDE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19B46-0204-4A01-B7A8-C625420A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410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1789-0026-4747-9713-44CD86E7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4F378-38B7-49D9-BF56-BA4D3A25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07/07/2021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C5CA-F654-4E9E-AE03-17A198E0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F34AC-2612-4766-AE63-AAE612B6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674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DC124-B12D-40C5-A994-2B4AB66D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07/07/2021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5D3BC-9672-492B-9B75-0B7813AB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772C-D38F-4410-B637-B032FD59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825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E92B-E1E1-43BB-AF1F-D288754A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FFDA-8875-4472-A191-EA1AECF01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9FA90-F8BA-405B-B22E-8DB4B226D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6A371-64DE-4C89-A767-B2A9A37A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07/07/2021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5D26C-15E8-4C6E-B43C-A552D807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32BAC-13B3-4F92-8D0C-6E0837EE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7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8F0B-0966-491E-BCD7-C671ED30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AD904-D820-452A-B9CA-AE68DED2D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52A74-A18F-45D7-A332-96CA2A735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2C13F-A2E8-4A90-8BE8-FC976D5B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07/07/2021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533AE-740E-4916-976D-106496B5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8D5F-F71A-496B-8E89-FC37E606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11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F1425-79C9-4E86-9EDA-66D6CA5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2EC5C-D4CF-4ED1-B61B-3D2F8ED92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DB93D-371B-460E-9BBD-C71780439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2204-F58B-4ED2-B286-CE0D31C1F9A6}" type="datetimeFigureOut">
              <a:rPr lang="en-ID" smtClean="0"/>
              <a:t>07/07/2021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D5F5-DA25-4DDC-A6F6-AA1D0D425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DF13-6F01-43FF-B021-6F5CADBE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658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80BB-382A-4412-BFA0-10FCCDF46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Kelompok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6 RPL 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RemindeR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6A8D6-3B31-4F45-9F82-45F2FCFB0265}"/>
              </a:ext>
            </a:extLst>
          </p:cNvPr>
          <p:cNvSpPr txBox="1"/>
          <p:nvPr/>
        </p:nvSpPr>
        <p:spPr>
          <a:xfrm>
            <a:off x="2449669" y="3596427"/>
            <a:ext cx="7292662" cy="2383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Kukuh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Yoga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Pradana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(A11.2018.11111)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Yosa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Arya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Wigiyanto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(A11.2018.11113)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Diva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Madani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(A11.2018.11021)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Muhammad Raihan A. 	(A11.2018.11100)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Bima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Widiatmaja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(A11.2018.11265)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Gigih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Yudhamara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(A11.2018.11556)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85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Schedule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Bussiness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E97E00-A9C2-42D8-86E6-8DCD425B3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184" y="1690688"/>
            <a:ext cx="6039632" cy="4970018"/>
          </a:xfrm>
        </p:spPr>
      </p:pic>
    </p:spTree>
    <p:extLst>
      <p:ext uri="{BB962C8B-B14F-4D97-AF65-F5344CB8AC3E}">
        <p14:creationId xmlns:p14="http://schemas.microsoft.com/office/powerpoint/2010/main" val="304098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2FA9-858D-4D6C-962F-A6CEA75B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Mockup Login dan Register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F55948-2B6A-4C68-9C73-FCCA5FF2B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32" y="1056984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3C9EA-915C-41D0-B843-0C1A21DBDA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31" y="982975"/>
            <a:ext cx="4396269" cy="43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3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0A39-2325-4FD1-90BF-123CF566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Mockup Dashboard dan Add Schedule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2D611E-35B3-4612-9DFD-B40200A19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89" y="1516532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6A8D84-65B7-4F4F-BC4A-F0E160ED3E4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97" y="1516532"/>
            <a:ext cx="4352400" cy="435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1E7978-B0A1-4A1B-BC07-9964310AF87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383" y="1516532"/>
            <a:ext cx="435240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7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EC7D-0C48-4AC6-86AF-95E4795F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Project Charter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B60A-33BE-4F10-B863-462654B1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 Nama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1.2 Nama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elompok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Tanggal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Mulai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Tanggal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Berakhit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1.5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Deskripsi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1.6 Stakeholder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39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EC7D-0C48-4AC6-86AF-95E4795F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Project Scope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B60A-33BE-4F10-B863-462654B1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2.1 Ruang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Lingkup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Deskripsi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Fungsionalitas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70CC-180C-46EE-8BD4-34873DB7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 Breakdown Structure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532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8538-3FE7-4192-A77C-D5A5863C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E2045-F3B5-42FC-90F4-C54A1427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•	Project Management 	: Asana dan Discord</a:t>
            </a:r>
          </a:p>
          <a:p>
            <a:pPr marL="0" indent="0">
              <a:buNone/>
            </a:pPr>
            <a:r>
              <a:rPr lang="en-ID" dirty="0"/>
              <a:t>•	Diagram		: Draw.io</a:t>
            </a:r>
          </a:p>
          <a:p>
            <a:pPr marL="0" indent="0">
              <a:buNone/>
            </a:pPr>
            <a:r>
              <a:rPr lang="en-ID" dirty="0"/>
              <a:t>•	Wireframe		: Balsamiq</a:t>
            </a:r>
          </a:p>
          <a:p>
            <a:pPr marL="0" indent="0">
              <a:buNone/>
            </a:pPr>
            <a:r>
              <a:rPr lang="en-ID" dirty="0"/>
              <a:t>•	</a:t>
            </a:r>
            <a:r>
              <a:rPr lang="en-ID" dirty="0" err="1"/>
              <a:t>Mockup</a:t>
            </a:r>
            <a:r>
              <a:rPr lang="en-ID" dirty="0"/>
              <a:t>		: https://mockuphone.com/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684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7F31F-C5AB-4DFD-90B8-F31220FF7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923" y="1825625"/>
            <a:ext cx="6002154" cy="4351338"/>
          </a:xfrm>
        </p:spPr>
      </p:pic>
    </p:spTree>
    <p:extLst>
      <p:ext uri="{BB962C8B-B14F-4D97-AF65-F5344CB8AC3E}">
        <p14:creationId xmlns:p14="http://schemas.microsoft.com/office/powerpoint/2010/main" val="90291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5AF3B-167D-4E4C-96C8-0F4BBF79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E58EE-9B27-40EE-AF80-5038223C5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458119"/>
            <a:ext cx="62103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2F2C9-A39A-4D56-95A5-6C2FEDAFF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457" y="1690688"/>
            <a:ext cx="6047085" cy="4890890"/>
          </a:xfrm>
        </p:spPr>
      </p:pic>
    </p:spTree>
    <p:extLst>
      <p:ext uri="{BB962C8B-B14F-4D97-AF65-F5344CB8AC3E}">
        <p14:creationId xmlns:p14="http://schemas.microsoft.com/office/powerpoint/2010/main" val="282663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Schedule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Personal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5C541C-BCED-4BF9-966F-FEED2A44A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401" y="1799867"/>
            <a:ext cx="6005198" cy="4910026"/>
          </a:xfrm>
        </p:spPr>
      </p:pic>
    </p:spTree>
    <p:extLst>
      <p:ext uri="{BB962C8B-B14F-4D97-AF65-F5344CB8AC3E}">
        <p14:creationId xmlns:p14="http://schemas.microsoft.com/office/powerpoint/2010/main" val="401770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64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Office Theme</vt:lpstr>
      <vt:lpstr>Kelompok 6 RPL : RemindeR </vt:lpstr>
      <vt:lpstr>Project Charter</vt:lpstr>
      <vt:lpstr>Project Scope</vt:lpstr>
      <vt:lpstr>Work Breakdown Structure</vt:lpstr>
      <vt:lpstr>Tools</vt:lpstr>
      <vt:lpstr>Login</vt:lpstr>
      <vt:lpstr>Register</vt:lpstr>
      <vt:lpstr>Dashboard</vt:lpstr>
      <vt:lpstr>Add Schedule Personal</vt:lpstr>
      <vt:lpstr>Add Schedule Bussiness</vt:lpstr>
      <vt:lpstr>Mockup Login dan Register</vt:lpstr>
      <vt:lpstr>Mockup Dashboard dan Add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6 RPL : RemindeR</dc:title>
  <dc:creator>YOSA</dc:creator>
  <cp:lastModifiedBy>Yoga ID</cp:lastModifiedBy>
  <cp:revision>8</cp:revision>
  <dcterms:created xsi:type="dcterms:W3CDTF">2021-04-21T06:50:53Z</dcterms:created>
  <dcterms:modified xsi:type="dcterms:W3CDTF">2021-07-07T13:17:19Z</dcterms:modified>
</cp:coreProperties>
</file>