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7" r:id="rId10"/>
    <p:sldId id="318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545101"/>
            <a:ext cx="6253676" cy="521674"/>
          </a:xfrm>
        </p:spPr>
        <p:txBody>
          <a:bodyPr>
            <a:noAutofit/>
          </a:bodyPr>
          <a:lstStyle/>
          <a:p>
            <a:r>
              <a:rPr lang="en-US" sz="2400" dirty="0" err="1"/>
              <a:t>Tugas</a:t>
            </a:r>
            <a:r>
              <a:rPr lang="en-US" sz="2400" dirty="0"/>
              <a:t> Akhir Data Mining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98626-4F39-4B5C-BFFC-7128898D773A}"/>
              </a:ext>
            </a:extLst>
          </p:cNvPr>
          <p:cNvSpPr txBox="1"/>
          <p:nvPr/>
        </p:nvSpPr>
        <p:spPr>
          <a:xfrm>
            <a:off x="744179" y="1822109"/>
            <a:ext cx="58756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: Gigih </a:t>
            </a:r>
            <a:r>
              <a:rPr lang="en-US" dirty="0" err="1"/>
              <a:t>Yudhamara</a:t>
            </a:r>
            <a:endParaRPr lang="en-US" dirty="0"/>
          </a:p>
          <a:p>
            <a:r>
              <a:rPr lang="en-US" dirty="0" err="1"/>
              <a:t>Nim</a:t>
            </a:r>
            <a:r>
              <a:rPr lang="en-US" dirty="0"/>
              <a:t> : A11.2018.11556</a:t>
            </a:r>
          </a:p>
          <a:p>
            <a:r>
              <a:rPr lang="en-US" dirty="0" err="1"/>
              <a:t>Klp</a:t>
            </a:r>
            <a:r>
              <a:rPr lang="en-US" dirty="0"/>
              <a:t> : A11.4623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Program </a:t>
            </a:r>
            <a:r>
              <a:rPr lang="en-US" sz="2800" dirty="0" err="1"/>
              <a:t>Klasifikasi</a:t>
            </a:r>
            <a:r>
              <a:rPr lang="en-US" sz="2800" dirty="0"/>
              <a:t> Naïve bayes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Pemahaman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1097279" y="1876425"/>
            <a:ext cx="10227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Setiap</a:t>
            </a:r>
            <a:r>
              <a:rPr lang="en-ID" dirty="0"/>
              <a:t> negara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warga</a:t>
            </a:r>
            <a:r>
              <a:rPr lang="en-ID" dirty="0"/>
              <a:t> </a:t>
            </a:r>
            <a:r>
              <a:rPr lang="en-ID" dirty="0" err="1"/>
              <a:t>negaranya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diuraikan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jumlahnya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menguraikan</a:t>
            </a:r>
            <a:r>
              <a:rPr lang="en-ID" dirty="0"/>
              <a:t> dan </a:t>
            </a:r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di </a:t>
            </a:r>
            <a:r>
              <a:rPr lang="en-ID" dirty="0" err="1"/>
              <a:t>butuhkan</a:t>
            </a:r>
            <a:r>
              <a:rPr lang="en-ID" dirty="0"/>
              <a:t> Teknik data mining.</a:t>
            </a:r>
          </a:p>
          <a:p>
            <a:endParaRPr lang="en-ID" dirty="0"/>
          </a:p>
          <a:p>
            <a:r>
              <a:rPr lang="en-ID" dirty="0"/>
              <a:t>Data yang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‘Adult </a:t>
            </a:r>
            <a:r>
              <a:rPr lang="en-ID" dirty="0" err="1"/>
              <a:t>Sensus</a:t>
            </a:r>
            <a:r>
              <a:rPr lang="en-ID" dirty="0"/>
              <a:t> Income’,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: age,"workclass","fnlwgt","education","education.num","marital.status","occupation","relationship","race","sex","capital.gain","capital.loss","hours.per.week","native.country","income“</a:t>
            </a:r>
          </a:p>
          <a:p>
            <a:endParaRPr lang="en-ID" dirty="0"/>
          </a:p>
          <a:p>
            <a:r>
              <a:rPr lang="en-ID" dirty="0"/>
              <a:t>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jadikan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di </a:t>
            </a:r>
            <a:r>
              <a:rPr lang="en-ID" dirty="0" err="1"/>
              <a:t>lakukan</a:t>
            </a:r>
            <a:r>
              <a:rPr lang="en-ID" dirty="0"/>
              <a:t> proses data mining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output yang </a:t>
            </a:r>
            <a:r>
              <a:rPr lang="en-ID" dirty="0" err="1"/>
              <a:t>mudah</a:t>
            </a:r>
            <a:r>
              <a:rPr lang="en-ID" dirty="0"/>
              <a:t> di </a:t>
            </a:r>
            <a:r>
              <a:rPr lang="en-ID" dirty="0" err="1"/>
              <a:t>baca</a:t>
            </a:r>
            <a:r>
              <a:rPr lang="en-ID" dirty="0"/>
              <a:t> dan di </a:t>
            </a:r>
            <a:r>
              <a:rPr lang="en-ID" dirty="0" err="1"/>
              <a:t>pahami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mengklasifikasikan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naïve bayes agar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Pemahaman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5855-2891-425F-AC49-257B70FB8EAC}"/>
              </a:ext>
            </a:extLst>
          </p:cNvPr>
          <p:cNvSpPr txBox="1"/>
          <p:nvPr/>
        </p:nvSpPr>
        <p:spPr>
          <a:xfrm>
            <a:off x="1097280" y="1895474"/>
            <a:ext cx="8018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Data-data yang di </a:t>
            </a:r>
            <a:r>
              <a:rPr lang="en-ID" dirty="0" err="1"/>
              <a:t>kumpulkan</a:t>
            </a:r>
            <a:r>
              <a:rPr lang="en-ID" dirty="0"/>
              <a:t> : </a:t>
            </a:r>
          </a:p>
          <a:p>
            <a:pPr marL="342900" indent="-342900">
              <a:buAutoNum type="arabicPeriod"/>
            </a:pPr>
            <a:r>
              <a:rPr lang="en-ID" dirty="0"/>
              <a:t>Age</a:t>
            </a:r>
          </a:p>
          <a:p>
            <a:pPr marL="342900" indent="-342900">
              <a:buAutoNum type="arabicPeriod"/>
            </a:pPr>
            <a:r>
              <a:rPr lang="en-ID" dirty="0" err="1"/>
              <a:t>Workclass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Fnlwgt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Education</a:t>
            </a:r>
          </a:p>
          <a:p>
            <a:pPr marL="342900" indent="-342900">
              <a:buAutoNum type="arabicPeriod"/>
            </a:pPr>
            <a:r>
              <a:rPr lang="en-ID" dirty="0" err="1"/>
              <a:t>education.num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marital.status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Occupation</a:t>
            </a:r>
          </a:p>
          <a:p>
            <a:pPr marL="342900" indent="-342900">
              <a:buAutoNum type="arabicPeriod"/>
            </a:pPr>
            <a:r>
              <a:rPr lang="en-ID" dirty="0"/>
              <a:t>Relationship</a:t>
            </a:r>
          </a:p>
          <a:p>
            <a:pPr marL="342900" indent="-342900">
              <a:buAutoNum type="arabicPeriod"/>
            </a:pPr>
            <a:r>
              <a:rPr lang="en-ID" dirty="0"/>
              <a:t>Race</a:t>
            </a:r>
          </a:p>
          <a:p>
            <a:pPr marL="342900" indent="-342900">
              <a:buAutoNum type="arabicPeriod"/>
            </a:pPr>
            <a:r>
              <a:rPr lang="en-ID" dirty="0"/>
              <a:t>Sex</a:t>
            </a:r>
          </a:p>
          <a:p>
            <a:pPr marL="342900" indent="-342900">
              <a:buAutoNum type="arabicPeriod"/>
            </a:pPr>
            <a:r>
              <a:rPr lang="en-ID" dirty="0" err="1"/>
              <a:t>capital.gain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capital.loss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hours.per.week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native.country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income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755F3-52EB-43CD-BAF1-227CEC6CD07B}"/>
              </a:ext>
            </a:extLst>
          </p:cNvPr>
          <p:cNvSpPr txBox="1"/>
          <p:nvPr/>
        </p:nvSpPr>
        <p:spPr>
          <a:xfrm>
            <a:off x="5106351" y="2638425"/>
            <a:ext cx="585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missing value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57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Persiapan Data Dataset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669607" y="2000250"/>
            <a:ext cx="1091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Dataset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ID" dirty="0"/>
              <a:t>Adult </a:t>
            </a:r>
            <a:r>
              <a:rPr lang="en-ID" dirty="0" err="1"/>
              <a:t>Sensus</a:t>
            </a:r>
            <a:r>
              <a:rPr lang="en-ID" dirty="0"/>
              <a:t> Income</a:t>
            </a:r>
            <a:r>
              <a:rPr lang="it-IT" dirty="0"/>
              <a:t>.csv. Dataset ini berformat CSV dan berjumlah lebih dari 10000 rows</a:t>
            </a:r>
          </a:p>
          <a:p>
            <a:r>
              <a:rPr lang="it-IT" dirty="0"/>
              <a:t>Berikut Contohnya 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63538-A816-4DDB-A0F6-AED264A0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" y="2705628"/>
            <a:ext cx="10056495" cy="36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Permodelan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1097280" y="2209800"/>
            <a:ext cx="9951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Naïve bayes</a:t>
            </a:r>
          </a:p>
          <a:p>
            <a:endParaRPr lang="en-US" dirty="0"/>
          </a:p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proses 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Mencarian</a:t>
            </a:r>
            <a:r>
              <a:rPr lang="en-US" dirty="0"/>
              <a:t> missing value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Mengskala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di </a:t>
            </a:r>
            <a:r>
              <a:rPr lang="en-US" dirty="0" err="1"/>
              <a:t>gunakan</a:t>
            </a:r>
            <a:r>
              <a:rPr lang="en-US" dirty="0"/>
              <a:t>.</a:t>
            </a:r>
          </a:p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naïve bayes.</a:t>
            </a:r>
          </a:p>
          <a:p>
            <a:endParaRPr lang="en-US" dirty="0"/>
          </a:p>
          <a:p>
            <a:r>
              <a:rPr lang="en-US" dirty="0" err="1"/>
              <a:t>Rumus</a:t>
            </a:r>
            <a:r>
              <a:rPr lang="en-US" dirty="0"/>
              <a:t> Naïve bayes </a:t>
            </a:r>
            <a:r>
              <a:rPr lang="en-US" dirty="0" err="1"/>
              <a:t>Yaitu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20C03-BE42-4DAC-95C5-584C52B4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23176"/>
            <a:ext cx="489394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8BC1B-F9BF-4DAB-9D5C-BBBED837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4383515"/>
            <a:ext cx="4893946" cy="21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Evaluasi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1097280" y="2047082"/>
            <a:ext cx="9984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naïve bayes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mining yang </a:t>
            </a:r>
            <a:r>
              <a:rPr lang="en-US" dirty="0" err="1"/>
              <a:t>cukup</a:t>
            </a:r>
            <a:r>
              <a:rPr lang="en-US" dirty="0"/>
              <a:t>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kategorikan</a:t>
            </a:r>
            <a:r>
              <a:rPr lang="en-US" dirty="0"/>
              <a:t>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 yang di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naïve bayes.</a:t>
            </a:r>
          </a:p>
          <a:p>
            <a:endParaRPr lang="en-US" dirty="0"/>
          </a:p>
          <a:p>
            <a:r>
              <a:rPr lang="en-US" dirty="0" err="1"/>
              <a:t>Kelebihan</a:t>
            </a:r>
            <a:r>
              <a:rPr lang="en-US" dirty="0"/>
              <a:t> Naive Bayesian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dan data </a:t>
            </a:r>
            <a:r>
              <a:rPr lang="en-US" dirty="0" err="1"/>
              <a:t>diskrit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Kokoh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noise yang </a:t>
            </a:r>
            <a:r>
              <a:rPr lang="en-US" dirty="0" err="1"/>
              <a:t>diisolasi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dirata</a:t>
            </a:r>
            <a:r>
              <a:rPr lang="en-US" dirty="0"/>
              <a:t> – </a:t>
            </a:r>
            <a:r>
              <a:rPr lang="en-US" dirty="0" err="1"/>
              <a:t>ratakan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mengestimasi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mengestimasi</a:t>
            </a:r>
            <a:r>
              <a:rPr lang="en-US" dirty="0"/>
              <a:t> parameter (rata – rata dan </a:t>
            </a:r>
            <a:r>
              <a:rPr lang="en-US" dirty="0" err="1"/>
              <a:t>variansi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)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peluang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Kokoh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Evaluasi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1097280" y="2047082"/>
            <a:ext cx="998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Kekurangan</a:t>
            </a:r>
            <a:r>
              <a:rPr lang="en-US" dirty="0"/>
              <a:t> Naive Bayesian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kondisionalnya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juga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D" dirty="0" err="1"/>
              <a:t>Penerapan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4DF9D-6E79-45FD-9A2F-FCB56757DCCC}"/>
              </a:ext>
            </a:extLst>
          </p:cNvPr>
          <p:cNvSpPr txBox="1"/>
          <p:nvPr/>
        </p:nvSpPr>
        <p:spPr>
          <a:xfrm>
            <a:off x="1097280" y="2200275"/>
            <a:ext cx="9951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</a:t>
            </a:r>
            <a:r>
              <a:rPr lang="en-US" dirty="0"/>
              <a:t> income </a:t>
            </a:r>
            <a:r>
              <a:rPr lang="en-US" dirty="0" err="1"/>
              <a:t>seseorang</a:t>
            </a:r>
            <a:r>
              <a:rPr lang="en-US" dirty="0"/>
              <a:t> dan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Klasifikasi</a:t>
            </a:r>
            <a:r>
              <a:rPr lang="en-US" dirty="0"/>
              <a:t> naïve bayes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r>
              <a:rPr lang="en-US" dirty="0"/>
              <a:t> data.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social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83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{B4168B0E-3BB1-4FA0-A3F0-B5675D667136}tf33845126_win32</Template>
  <TotalTime>555</TotalTime>
  <Words>488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Tugas Akhir Data Mining</vt:lpstr>
      <vt:lpstr>Pemahaman Proses Bisnis Permasalahan</vt:lpstr>
      <vt:lpstr>Pemahaman Data</vt:lpstr>
      <vt:lpstr>Persiapan Data Dataset </vt:lpstr>
      <vt:lpstr>Permodelan</vt:lpstr>
      <vt:lpstr>Evaluasi</vt:lpstr>
      <vt:lpstr>Evaluasi</vt:lpstr>
      <vt:lpstr>Penerapan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Terdistribusi Dalam Meningkatkan Kualitas Layanan Kemahasiswaan</dc:title>
  <dc:creator>Gigih Yuda</dc:creator>
  <cp:lastModifiedBy>Gigih Yuda</cp:lastModifiedBy>
  <cp:revision>56</cp:revision>
  <dcterms:created xsi:type="dcterms:W3CDTF">2021-03-14T02:06:12Z</dcterms:created>
  <dcterms:modified xsi:type="dcterms:W3CDTF">2021-06-16T08:58:59Z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