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8" r:id="rId2"/>
    <p:sldId id="2028" r:id="rId3"/>
    <p:sldId id="2029" r:id="rId4"/>
    <p:sldId id="2030" r:id="rId5"/>
    <p:sldId id="2031" r:id="rId6"/>
    <p:sldId id="2033" r:id="rId7"/>
    <p:sldId id="2034" r:id="rId8"/>
    <p:sldId id="203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1366" userDrawn="1">
          <p15:clr>
            <a:srgbClr val="A4A3A4"/>
          </p15:clr>
        </p15:guide>
        <p15:guide id="11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7"/>
    <p:restoredTop sz="95439"/>
  </p:normalViewPr>
  <p:slideViewPr>
    <p:cSldViewPr snapToGrid="0" snapToObjects="1" showGuides="1">
      <p:cViewPr varScale="1">
        <p:scale>
          <a:sx n="86" d="100"/>
          <a:sy n="86" d="100"/>
        </p:scale>
        <p:origin x="931" y="-38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1366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1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851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5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4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5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35353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52D63362-3CF1-DE4B-9C4D-51CF4B1C3AF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93676" y="146557"/>
            <a:ext cx="7914294" cy="6552579"/>
          </a:xfrm>
          <a:custGeom>
            <a:avLst/>
            <a:gdLst>
              <a:gd name="connsiteX0" fmla="*/ 5555499 w 7130899"/>
              <a:gd name="connsiteY0" fmla="*/ 6116512 h 6552579"/>
              <a:gd name="connsiteX1" fmla="*/ 5620121 w 7130899"/>
              <a:gd name="connsiteY1" fmla="*/ 6179894 h 6552579"/>
              <a:gd name="connsiteX2" fmla="*/ 5555499 w 7130899"/>
              <a:gd name="connsiteY2" fmla="*/ 6243276 h 6552579"/>
              <a:gd name="connsiteX3" fmla="*/ 5493271 w 7130899"/>
              <a:gd name="connsiteY3" fmla="*/ 6179894 h 6552579"/>
              <a:gd name="connsiteX4" fmla="*/ 5555499 w 7130899"/>
              <a:gd name="connsiteY4" fmla="*/ 6116512 h 6552579"/>
              <a:gd name="connsiteX5" fmla="*/ 5345355 w 7130899"/>
              <a:gd name="connsiteY5" fmla="*/ 5780553 h 6552579"/>
              <a:gd name="connsiteX6" fmla="*/ 5449393 w 7130899"/>
              <a:gd name="connsiteY6" fmla="*/ 5886596 h 6552579"/>
              <a:gd name="connsiteX7" fmla="*/ 5345355 w 7130899"/>
              <a:gd name="connsiteY7" fmla="*/ 5992639 h 6552579"/>
              <a:gd name="connsiteX8" fmla="*/ 5242513 w 7130899"/>
              <a:gd name="connsiteY8" fmla="*/ 5886596 h 6552579"/>
              <a:gd name="connsiteX9" fmla="*/ 5345355 w 7130899"/>
              <a:gd name="connsiteY9" fmla="*/ 5780553 h 6552579"/>
              <a:gd name="connsiteX10" fmla="*/ 170157 w 7130899"/>
              <a:gd name="connsiteY10" fmla="*/ 4842015 h 6552579"/>
              <a:gd name="connsiteX11" fmla="*/ 274195 w 7130899"/>
              <a:gd name="connsiteY11" fmla="*/ 4946002 h 6552579"/>
              <a:gd name="connsiteX12" fmla="*/ 170157 w 7130899"/>
              <a:gd name="connsiteY12" fmla="*/ 5048793 h 6552579"/>
              <a:gd name="connsiteX13" fmla="*/ 67314 w 7130899"/>
              <a:gd name="connsiteY13" fmla="*/ 4946002 h 6552579"/>
              <a:gd name="connsiteX14" fmla="*/ 170157 w 7130899"/>
              <a:gd name="connsiteY14" fmla="*/ 4842015 h 6552579"/>
              <a:gd name="connsiteX15" fmla="*/ 514863 w 7130899"/>
              <a:gd name="connsiteY15" fmla="*/ 4634043 h 6552579"/>
              <a:gd name="connsiteX16" fmla="*/ 578277 w 7130899"/>
              <a:gd name="connsiteY16" fmla="*/ 4696827 h 6552579"/>
              <a:gd name="connsiteX17" fmla="*/ 514863 w 7130899"/>
              <a:gd name="connsiteY17" fmla="*/ 4760819 h 6552579"/>
              <a:gd name="connsiteX18" fmla="*/ 451450 w 7130899"/>
              <a:gd name="connsiteY18" fmla="*/ 4696827 h 6552579"/>
              <a:gd name="connsiteX19" fmla="*/ 514863 w 7130899"/>
              <a:gd name="connsiteY19" fmla="*/ 4634043 h 6552579"/>
              <a:gd name="connsiteX20" fmla="*/ 6515039 w 7130899"/>
              <a:gd name="connsiteY20" fmla="*/ 4463402 h 6552579"/>
              <a:gd name="connsiteX21" fmla="*/ 6574210 w 7130899"/>
              <a:gd name="connsiteY21" fmla="*/ 4463402 h 6552579"/>
              <a:gd name="connsiteX22" fmla="*/ 7130899 w 7130899"/>
              <a:gd name="connsiteY22" fmla="*/ 5020057 h 6552579"/>
              <a:gd name="connsiteX23" fmla="*/ 6574210 w 7130899"/>
              <a:gd name="connsiteY23" fmla="*/ 5576712 h 6552579"/>
              <a:gd name="connsiteX24" fmla="*/ 6515039 w 7130899"/>
              <a:gd name="connsiteY24" fmla="*/ 5576712 h 6552579"/>
              <a:gd name="connsiteX25" fmla="*/ 5958350 w 7130899"/>
              <a:gd name="connsiteY25" fmla="*/ 5020057 h 6552579"/>
              <a:gd name="connsiteX26" fmla="*/ 6515039 w 7130899"/>
              <a:gd name="connsiteY26" fmla="*/ 4463402 h 6552579"/>
              <a:gd name="connsiteX27" fmla="*/ 6277552 w 7130899"/>
              <a:gd name="connsiteY27" fmla="*/ 3156905 h 6552579"/>
              <a:gd name="connsiteX28" fmla="*/ 6340367 w 7130899"/>
              <a:gd name="connsiteY28" fmla="*/ 3221495 h 6552579"/>
              <a:gd name="connsiteX29" fmla="*/ 6277552 w 7130899"/>
              <a:gd name="connsiteY29" fmla="*/ 3283692 h 6552579"/>
              <a:gd name="connsiteX30" fmla="*/ 6213529 w 7130899"/>
              <a:gd name="connsiteY30" fmla="*/ 3221495 h 6552579"/>
              <a:gd name="connsiteX31" fmla="*/ 6277552 w 7130899"/>
              <a:gd name="connsiteY31" fmla="*/ 3156905 h 6552579"/>
              <a:gd name="connsiteX32" fmla="*/ 1165775 w 7130899"/>
              <a:gd name="connsiteY32" fmla="*/ 3055588 h 6552579"/>
              <a:gd name="connsiteX33" fmla="*/ 1229199 w 7130899"/>
              <a:gd name="connsiteY33" fmla="*/ 3118970 h 6552579"/>
              <a:gd name="connsiteX34" fmla="*/ 1165775 w 7130899"/>
              <a:gd name="connsiteY34" fmla="*/ 3182352 h 6552579"/>
              <a:gd name="connsiteX35" fmla="*/ 1102350 w 7130899"/>
              <a:gd name="connsiteY35" fmla="*/ 3118970 h 6552579"/>
              <a:gd name="connsiteX36" fmla="*/ 1165775 w 7130899"/>
              <a:gd name="connsiteY36" fmla="*/ 3055588 h 6552579"/>
              <a:gd name="connsiteX37" fmla="*/ 6472891 w 7130899"/>
              <a:gd name="connsiteY37" fmla="*/ 2948935 h 6552579"/>
              <a:gd name="connsiteX38" fmla="*/ 6575123 w 7130899"/>
              <a:gd name="connsiteY38" fmla="*/ 3053521 h 6552579"/>
              <a:gd name="connsiteX39" fmla="*/ 6472891 w 7130899"/>
              <a:gd name="connsiteY39" fmla="*/ 3155703 h 6552579"/>
              <a:gd name="connsiteX40" fmla="*/ 6368253 w 7130899"/>
              <a:gd name="connsiteY40" fmla="*/ 3053521 h 6552579"/>
              <a:gd name="connsiteX41" fmla="*/ 6472891 w 7130899"/>
              <a:gd name="connsiteY41" fmla="*/ 2948935 h 6552579"/>
              <a:gd name="connsiteX42" fmla="*/ 614175 w 7130899"/>
              <a:gd name="connsiteY42" fmla="*/ 682575 h 6552579"/>
              <a:gd name="connsiteX43" fmla="*/ 717016 w 7130899"/>
              <a:gd name="connsiteY43" fmla="*/ 785366 h 6552579"/>
              <a:gd name="connsiteX44" fmla="*/ 614175 w 7130899"/>
              <a:gd name="connsiteY44" fmla="*/ 889353 h 6552579"/>
              <a:gd name="connsiteX45" fmla="*/ 510138 w 7130899"/>
              <a:gd name="connsiteY45" fmla="*/ 785366 h 6552579"/>
              <a:gd name="connsiteX46" fmla="*/ 614175 w 7130899"/>
              <a:gd name="connsiteY46" fmla="*/ 682575 h 6552579"/>
              <a:gd name="connsiteX47" fmla="*/ 1664922 w 7130899"/>
              <a:gd name="connsiteY47" fmla="*/ 0 h 6552579"/>
              <a:gd name="connsiteX48" fmla="*/ 3508340 w 7130899"/>
              <a:gd name="connsiteY48" fmla="*/ 0 h 6552579"/>
              <a:gd name="connsiteX49" fmla="*/ 4065963 w 7130899"/>
              <a:gd name="connsiteY49" fmla="*/ 557429 h 6552579"/>
              <a:gd name="connsiteX50" fmla="*/ 4022210 w 7130899"/>
              <a:gd name="connsiteY50" fmla="*/ 774608 h 6552579"/>
              <a:gd name="connsiteX51" fmla="*/ 4002254 w 7130899"/>
              <a:gd name="connsiteY51" fmla="*/ 811406 h 6552579"/>
              <a:gd name="connsiteX52" fmla="*/ 4712404 w 7130899"/>
              <a:gd name="connsiteY52" fmla="*/ 811406 h 6552579"/>
              <a:gd name="connsiteX53" fmla="*/ 4329106 w 7130899"/>
              <a:gd name="connsiteY53" fmla="*/ 430303 h 6552579"/>
              <a:gd name="connsiteX54" fmla="*/ 4712404 w 7130899"/>
              <a:gd name="connsiteY54" fmla="*/ 47991 h 6552579"/>
              <a:gd name="connsiteX55" fmla="*/ 6735301 w 7130899"/>
              <a:gd name="connsiteY55" fmla="*/ 47991 h 6552579"/>
              <a:gd name="connsiteX56" fmla="*/ 7117390 w 7130899"/>
              <a:gd name="connsiteY56" fmla="*/ 430303 h 6552579"/>
              <a:gd name="connsiteX57" fmla="*/ 6735301 w 7130899"/>
              <a:gd name="connsiteY57" fmla="*/ 811406 h 6552579"/>
              <a:gd name="connsiteX58" fmla="*/ 5747431 w 7130899"/>
              <a:gd name="connsiteY58" fmla="*/ 811406 h 6552579"/>
              <a:gd name="connsiteX59" fmla="*/ 6129520 w 7130899"/>
              <a:gd name="connsiteY59" fmla="*/ 1193718 h 6552579"/>
              <a:gd name="connsiteX60" fmla="*/ 5747431 w 7130899"/>
              <a:gd name="connsiteY60" fmla="*/ 1577240 h 6552579"/>
              <a:gd name="connsiteX61" fmla="*/ 5201890 w 7130899"/>
              <a:gd name="connsiteY61" fmla="*/ 1577240 h 6552579"/>
              <a:gd name="connsiteX62" fmla="*/ 5211447 w 7130899"/>
              <a:gd name="connsiteY62" fmla="*/ 1672288 h 6552579"/>
              <a:gd name="connsiteX63" fmla="*/ 4653825 w 7130899"/>
              <a:gd name="connsiteY63" fmla="*/ 2229716 h 6552579"/>
              <a:gd name="connsiteX64" fmla="*/ 5531989 w 7130899"/>
              <a:gd name="connsiteY64" fmla="*/ 2229716 h 6552579"/>
              <a:gd name="connsiteX65" fmla="*/ 6089610 w 7130899"/>
              <a:gd name="connsiteY65" fmla="*/ 2789563 h 6552579"/>
              <a:gd name="connsiteX66" fmla="*/ 5531989 w 7130899"/>
              <a:gd name="connsiteY66" fmla="*/ 3345783 h 6552579"/>
              <a:gd name="connsiteX67" fmla="*/ 4534075 w 7130899"/>
              <a:gd name="connsiteY67" fmla="*/ 3345783 h 6552579"/>
              <a:gd name="connsiteX68" fmla="*/ 3976453 w 7130899"/>
              <a:gd name="connsiteY68" fmla="*/ 3903212 h 6552579"/>
              <a:gd name="connsiteX69" fmla="*/ 4534075 w 7130899"/>
              <a:gd name="connsiteY69" fmla="*/ 4461851 h 6552579"/>
              <a:gd name="connsiteX70" fmla="*/ 5375951 w 7130899"/>
              <a:gd name="connsiteY70" fmla="*/ 4461851 h 6552579"/>
              <a:gd name="connsiteX71" fmla="*/ 5933573 w 7130899"/>
              <a:gd name="connsiteY71" fmla="*/ 5019280 h 6552579"/>
              <a:gd name="connsiteX72" fmla="*/ 5375951 w 7130899"/>
              <a:gd name="connsiteY72" fmla="*/ 5576709 h 6552579"/>
              <a:gd name="connsiteX73" fmla="*/ 3295583 w 7130899"/>
              <a:gd name="connsiteY73" fmla="*/ 5576709 h 6552579"/>
              <a:gd name="connsiteX74" fmla="*/ 3272700 w 7130899"/>
              <a:gd name="connsiteY74" fmla="*/ 5619029 h 6552579"/>
              <a:gd name="connsiteX75" fmla="*/ 2955444 w 7130899"/>
              <a:gd name="connsiteY75" fmla="*/ 5788557 h 6552579"/>
              <a:gd name="connsiteX76" fmla="*/ 3725112 w 7130899"/>
              <a:gd name="connsiteY76" fmla="*/ 5788557 h 6552579"/>
              <a:gd name="connsiteX77" fmla="*/ 4108736 w 7130899"/>
              <a:gd name="connsiteY77" fmla="*/ 6169359 h 6552579"/>
              <a:gd name="connsiteX78" fmla="*/ 3725112 w 7130899"/>
              <a:gd name="connsiteY78" fmla="*/ 6552579 h 6552579"/>
              <a:gd name="connsiteX79" fmla="*/ 1699287 w 7130899"/>
              <a:gd name="connsiteY79" fmla="*/ 6552579 h 6552579"/>
              <a:gd name="connsiteX80" fmla="*/ 1316873 w 7130899"/>
              <a:gd name="connsiteY80" fmla="*/ 6169359 h 6552579"/>
              <a:gd name="connsiteX81" fmla="*/ 1699287 w 7130899"/>
              <a:gd name="connsiteY81" fmla="*/ 5788557 h 6552579"/>
              <a:gd name="connsiteX82" fmla="*/ 928408 w 7130899"/>
              <a:gd name="connsiteY82" fmla="*/ 5788557 h 6552579"/>
              <a:gd name="connsiteX83" fmla="*/ 545994 w 7130899"/>
              <a:gd name="connsiteY83" fmla="*/ 5405337 h 6552579"/>
              <a:gd name="connsiteX84" fmla="*/ 928408 w 7130899"/>
              <a:gd name="connsiteY84" fmla="*/ 5023326 h 6552579"/>
              <a:gd name="connsiteX85" fmla="*/ 1701617 w 7130899"/>
              <a:gd name="connsiteY85" fmla="*/ 5023326 h 6552579"/>
              <a:gd name="connsiteX86" fmla="*/ 1701210 w 7130899"/>
              <a:gd name="connsiteY86" fmla="*/ 5019280 h 6552579"/>
              <a:gd name="connsiteX87" fmla="*/ 2258832 w 7130899"/>
              <a:gd name="connsiteY87" fmla="*/ 4461851 h 6552579"/>
              <a:gd name="connsiteX88" fmla="*/ 518228 w 7130899"/>
              <a:gd name="connsiteY88" fmla="*/ 4461851 h 6552579"/>
              <a:gd name="connsiteX89" fmla="*/ 4359 w 7130899"/>
              <a:gd name="connsiteY89" fmla="*/ 4120581 h 6552579"/>
              <a:gd name="connsiteX90" fmla="*/ 0 w 7130899"/>
              <a:gd name="connsiteY90" fmla="*/ 4106495 h 6552579"/>
              <a:gd name="connsiteX91" fmla="*/ 0 w 7130899"/>
              <a:gd name="connsiteY91" fmla="*/ 3700589 h 6552579"/>
              <a:gd name="connsiteX92" fmla="*/ 4359 w 7130899"/>
              <a:gd name="connsiteY92" fmla="*/ 3686543 h 6552579"/>
              <a:gd name="connsiteX93" fmla="*/ 518228 w 7130899"/>
              <a:gd name="connsiteY93" fmla="*/ 3345783 h 6552579"/>
              <a:gd name="connsiteX94" fmla="*/ 1410907 w 7130899"/>
              <a:gd name="connsiteY94" fmla="*/ 3345783 h 6552579"/>
              <a:gd name="connsiteX95" fmla="*/ 1968529 w 7130899"/>
              <a:gd name="connsiteY95" fmla="*/ 2789563 h 6552579"/>
              <a:gd name="connsiteX96" fmla="*/ 1410907 w 7130899"/>
              <a:gd name="connsiteY96" fmla="*/ 2229716 h 6552579"/>
              <a:gd name="connsiteX97" fmla="*/ 518228 w 7130899"/>
              <a:gd name="connsiteY97" fmla="*/ 2229716 h 6552579"/>
              <a:gd name="connsiteX98" fmla="*/ 4359 w 7130899"/>
              <a:gd name="connsiteY98" fmla="*/ 1889467 h 6552579"/>
              <a:gd name="connsiteX99" fmla="*/ 0 w 7130899"/>
              <a:gd name="connsiteY99" fmla="*/ 1875399 h 6552579"/>
              <a:gd name="connsiteX100" fmla="*/ 0 w 7130899"/>
              <a:gd name="connsiteY100" fmla="*/ 1469177 h 6552579"/>
              <a:gd name="connsiteX101" fmla="*/ 4359 w 7130899"/>
              <a:gd name="connsiteY101" fmla="*/ 1455109 h 6552579"/>
              <a:gd name="connsiteX102" fmla="*/ 518228 w 7130899"/>
              <a:gd name="connsiteY102" fmla="*/ 1114859 h 6552579"/>
              <a:gd name="connsiteX103" fmla="*/ 1664922 w 7130899"/>
              <a:gd name="connsiteY103" fmla="*/ 1114859 h 6552579"/>
              <a:gd name="connsiteX104" fmla="*/ 1104881 w 7130899"/>
              <a:gd name="connsiteY104" fmla="*/ 557429 h 6552579"/>
              <a:gd name="connsiteX105" fmla="*/ 1664922 w 7130899"/>
              <a:gd name="connsiteY105" fmla="*/ 0 h 655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7130899" h="6552579">
                <a:moveTo>
                  <a:pt x="5555499" y="6116512"/>
                </a:moveTo>
                <a:cubicBezTo>
                  <a:pt x="5591400" y="6116512"/>
                  <a:pt x="5620121" y="6143328"/>
                  <a:pt x="5620121" y="6179894"/>
                </a:cubicBezTo>
                <a:cubicBezTo>
                  <a:pt x="5620121" y="6215242"/>
                  <a:pt x="5591400" y="6243276"/>
                  <a:pt x="5555499" y="6243276"/>
                </a:cubicBezTo>
                <a:cubicBezTo>
                  <a:pt x="5521992" y="6243276"/>
                  <a:pt x="5493271" y="6215242"/>
                  <a:pt x="5493271" y="6179894"/>
                </a:cubicBezTo>
                <a:cubicBezTo>
                  <a:pt x="5493271" y="6143328"/>
                  <a:pt x="5521992" y="6116512"/>
                  <a:pt x="5555499" y="6116512"/>
                </a:cubicBezTo>
                <a:close/>
                <a:moveTo>
                  <a:pt x="5345355" y="5780553"/>
                </a:moveTo>
                <a:cubicBezTo>
                  <a:pt x="5403952" y="5780553"/>
                  <a:pt x="5449393" y="5828090"/>
                  <a:pt x="5449393" y="5886596"/>
                </a:cubicBezTo>
                <a:cubicBezTo>
                  <a:pt x="5449393" y="5945103"/>
                  <a:pt x="5403952" y="5992639"/>
                  <a:pt x="5345355" y="5992639"/>
                </a:cubicBezTo>
                <a:cubicBezTo>
                  <a:pt x="5287955" y="5992639"/>
                  <a:pt x="5242513" y="5945103"/>
                  <a:pt x="5242513" y="5886596"/>
                </a:cubicBezTo>
                <a:cubicBezTo>
                  <a:pt x="5242513" y="5828090"/>
                  <a:pt x="5287955" y="5780553"/>
                  <a:pt x="5345355" y="5780553"/>
                </a:cubicBezTo>
                <a:close/>
                <a:moveTo>
                  <a:pt x="170157" y="4842015"/>
                </a:moveTo>
                <a:cubicBezTo>
                  <a:pt x="227557" y="4842015"/>
                  <a:pt x="274195" y="4887435"/>
                  <a:pt x="274195" y="4946002"/>
                </a:cubicBezTo>
                <a:cubicBezTo>
                  <a:pt x="274195" y="5003374"/>
                  <a:pt x="227557" y="5048793"/>
                  <a:pt x="170157" y="5048793"/>
                </a:cubicBezTo>
                <a:cubicBezTo>
                  <a:pt x="112756" y="5048793"/>
                  <a:pt x="67314" y="5003374"/>
                  <a:pt x="67314" y="4946002"/>
                </a:cubicBezTo>
                <a:cubicBezTo>
                  <a:pt x="67314" y="4887435"/>
                  <a:pt x="112756" y="4842015"/>
                  <a:pt x="170157" y="4842015"/>
                </a:cubicBezTo>
                <a:close/>
                <a:moveTo>
                  <a:pt x="514863" y="4634043"/>
                </a:moveTo>
                <a:cubicBezTo>
                  <a:pt x="550229" y="4634043"/>
                  <a:pt x="578277" y="4661813"/>
                  <a:pt x="578277" y="4696827"/>
                </a:cubicBezTo>
                <a:cubicBezTo>
                  <a:pt x="578277" y="4731842"/>
                  <a:pt x="550229" y="4760819"/>
                  <a:pt x="514863" y="4760819"/>
                </a:cubicBezTo>
                <a:cubicBezTo>
                  <a:pt x="480718" y="4760819"/>
                  <a:pt x="451450" y="4731842"/>
                  <a:pt x="451450" y="4696827"/>
                </a:cubicBezTo>
                <a:cubicBezTo>
                  <a:pt x="451450" y="4661813"/>
                  <a:pt x="480718" y="4634043"/>
                  <a:pt x="514863" y="4634043"/>
                </a:cubicBezTo>
                <a:close/>
                <a:moveTo>
                  <a:pt x="6515039" y="4463402"/>
                </a:moveTo>
                <a:lnTo>
                  <a:pt x="6574210" y="4463402"/>
                </a:lnTo>
                <a:cubicBezTo>
                  <a:pt x="6882140" y="4463402"/>
                  <a:pt x="7130899" y="4712146"/>
                  <a:pt x="7130899" y="5020057"/>
                </a:cubicBezTo>
                <a:cubicBezTo>
                  <a:pt x="7130899" y="5327968"/>
                  <a:pt x="6882140" y="5576712"/>
                  <a:pt x="6574210" y="5576712"/>
                </a:cubicBezTo>
                <a:lnTo>
                  <a:pt x="6515039" y="5576712"/>
                </a:lnTo>
                <a:cubicBezTo>
                  <a:pt x="6207109" y="5576712"/>
                  <a:pt x="5958350" y="5327968"/>
                  <a:pt x="5958350" y="5020057"/>
                </a:cubicBezTo>
                <a:cubicBezTo>
                  <a:pt x="5958350" y="4712146"/>
                  <a:pt x="6207109" y="4463402"/>
                  <a:pt x="6515039" y="4463402"/>
                </a:cubicBezTo>
                <a:close/>
                <a:moveTo>
                  <a:pt x="6277552" y="3156905"/>
                </a:moveTo>
                <a:cubicBezTo>
                  <a:pt x="6311375" y="3156905"/>
                  <a:pt x="6340367" y="3185612"/>
                  <a:pt x="6340367" y="3221495"/>
                </a:cubicBezTo>
                <a:cubicBezTo>
                  <a:pt x="6340367" y="3256182"/>
                  <a:pt x="6311375" y="3283692"/>
                  <a:pt x="6277552" y="3283692"/>
                </a:cubicBezTo>
                <a:cubicBezTo>
                  <a:pt x="6242521" y="3283692"/>
                  <a:pt x="6213529" y="3256182"/>
                  <a:pt x="6213529" y="3221495"/>
                </a:cubicBezTo>
                <a:cubicBezTo>
                  <a:pt x="6213529" y="3185612"/>
                  <a:pt x="6242521" y="3156905"/>
                  <a:pt x="6277552" y="3156905"/>
                </a:cubicBezTo>
                <a:close/>
                <a:moveTo>
                  <a:pt x="1165775" y="3055588"/>
                </a:moveTo>
                <a:cubicBezTo>
                  <a:pt x="1200479" y="3055588"/>
                  <a:pt x="1229199" y="3084842"/>
                  <a:pt x="1229199" y="3118970"/>
                </a:cubicBezTo>
                <a:cubicBezTo>
                  <a:pt x="1229199" y="3154318"/>
                  <a:pt x="1200479" y="3182352"/>
                  <a:pt x="1165775" y="3182352"/>
                </a:cubicBezTo>
                <a:cubicBezTo>
                  <a:pt x="1129874" y="3182352"/>
                  <a:pt x="1102350" y="3154318"/>
                  <a:pt x="1102350" y="3118970"/>
                </a:cubicBezTo>
                <a:cubicBezTo>
                  <a:pt x="1102350" y="3084842"/>
                  <a:pt x="1129874" y="3055588"/>
                  <a:pt x="1165775" y="3055588"/>
                </a:cubicBezTo>
                <a:close/>
                <a:moveTo>
                  <a:pt x="6472891" y="2948935"/>
                </a:moveTo>
                <a:cubicBezTo>
                  <a:pt x="6529419" y="2948935"/>
                  <a:pt x="6575123" y="2995819"/>
                  <a:pt x="6575123" y="3053521"/>
                </a:cubicBezTo>
                <a:cubicBezTo>
                  <a:pt x="6575123" y="3110022"/>
                  <a:pt x="6529419" y="3155703"/>
                  <a:pt x="6472891" y="3155703"/>
                </a:cubicBezTo>
                <a:cubicBezTo>
                  <a:pt x="6413957" y="3155703"/>
                  <a:pt x="6368253" y="3110022"/>
                  <a:pt x="6368253" y="3053521"/>
                </a:cubicBezTo>
                <a:cubicBezTo>
                  <a:pt x="6368253" y="2995819"/>
                  <a:pt x="6413957" y="2948935"/>
                  <a:pt x="6472891" y="2948935"/>
                </a:cubicBezTo>
                <a:close/>
                <a:moveTo>
                  <a:pt x="614175" y="682575"/>
                </a:moveTo>
                <a:cubicBezTo>
                  <a:pt x="671574" y="682575"/>
                  <a:pt x="717016" y="727994"/>
                  <a:pt x="717016" y="785366"/>
                </a:cubicBezTo>
                <a:cubicBezTo>
                  <a:pt x="717016" y="842738"/>
                  <a:pt x="671574" y="889353"/>
                  <a:pt x="614175" y="889353"/>
                </a:cubicBezTo>
                <a:cubicBezTo>
                  <a:pt x="556775" y="889353"/>
                  <a:pt x="510138" y="842738"/>
                  <a:pt x="510138" y="785366"/>
                </a:cubicBezTo>
                <a:cubicBezTo>
                  <a:pt x="510138" y="727994"/>
                  <a:pt x="556775" y="682575"/>
                  <a:pt x="614175" y="682575"/>
                </a:cubicBezTo>
                <a:close/>
                <a:moveTo>
                  <a:pt x="1664922" y="0"/>
                </a:moveTo>
                <a:lnTo>
                  <a:pt x="3508340" y="0"/>
                </a:lnTo>
                <a:cubicBezTo>
                  <a:pt x="3816787" y="0"/>
                  <a:pt x="4065963" y="249090"/>
                  <a:pt x="4065963" y="557429"/>
                </a:cubicBezTo>
                <a:cubicBezTo>
                  <a:pt x="4065963" y="634514"/>
                  <a:pt x="4050389" y="707896"/>
                  <a:pt x="4022210" y="774608"/>
                </a:cubicBezTo>
                <a:lnTo>
                  <a:pt x="4002254" y="811406"/>
                </a:lnTo>
                <a:lnTo>
                  <a:pt x="4712404" y="811406"/>
                </a:lnTo>
                <a:cubicBezTo>
                  <a:pt x="4500804" y="811406"/>
                  <a:pt x="4329106" y="640817"/>
                  <a:pt x="4329106" y="430303"/>
                </a:cubicBezTo>
                <a:cubicBezTo>
                  <a:pt x="4329106" y="218580"/>
                  <a:pt x="4500804" y="47991"/>
                  <a:pt x="4712404" y="47991"/>
                </a:cubicBezTo>
                <a:lnTo>
                  <a:pt x="6735301" y="47991"/>
                </a:lnTo>
                <a:cubicBezTo>
                  <a:pt x="6945692" y="47991"/>
                  <a:pt x="7117390" y="218580"/>
                  <a:pt x="7117390" y="430303"/>
                </a:cubicBezTo>
                <a:cubicBezTo>
                  <a:pt x="7117390" y="640817"/>
                  <a:pt x="6945692" y="811406"/>
                  <a:pt x="6735301" y="811406"/>
                </a:cubicBezTo>
                <a:lnTo>
                  <a:pt x="5747431" y="811406"/>
                </a:lnTo>
                <a:cubicBezTo>
                  <a:pt x="5957822" y="811406"/>
                  <a:pt x="6129520" y="981995"/>
                  <a:pt x="6129520" y="1193718"/>
                </a:cubicBezTo>
                <a:cubicBezTo>
                  <a:pt x="6129520" y="1405442"/>
                  <a:pt x="5957822" y="1577240"/>
                  <a:pt x="5747431" y="1577240"/>
                </a:cubicBezTo>
                <a:lnTo>
                  <a:pt x="5201890" y="1577240"/>
                </a:lnTo>
                <a:lnTo>
                  <a:pt x="5211447" y="1672288"/>
                </a:lnTo>
                <a:cubicBezTo>
                  <a:pt x="5211447" y="1980627"/>
                  <a:pt x="4962271" y="2229716"/>
                  <a:pt x="4653825" y="2229716"/>
                </a:cubicBezTo>
                <a:lnTo>
                  <a:pt x="5531989" y="2229716"/>
                </a:lnTo>
                <a:cubicBezTo>
                  <a:pt x="5840435" y="2229716"/>
                  <a:pt x="6089610" y="2481224"/>
                  <a:pt x="6089610" y="2789563"/>
                </a:cubicBezTo>
                <a:cubicBezTo>
                  <a:pt x="6089610" y="3095484"/>
                  <a:pt x="5840435" y="3345783"/>
                  <a:pt x="5531989" y="3345783"/>
                </a:cubicBezTo>
                <a:lnTo>
                  <a:pt x="4534075" y="3345783"/>
                </a:lnTo>
                <a:cubicBezTo>
                  <a:pt x="4228048" y="3345783"/>
                  <a:pt x="3976453" y="3596082"/>
                  <a:pt x="3976453" y="3903212"/>
                </a:cubicBezTo>
                <a:cubicBezTo>
                  <a:pt x="3976453" y="4211552"/>
                  <a:pt x="4228048" y="4461851"/>
                  <a:pt x="4534075" y="4461851"/>
                </a:cubicBezTo>
                <a:lnTo>
                  <a:pt x="5375951" y="4461851"/>
                </a:lnTo>
                <a:cubicBezTo>
                  <a:pt x="5684397" y="4461851"/>
                  <a:pt x="5933573" y="4710940"/>
                  <a:pt x="5933573" y="5019280"/>
                </a:cubicBezTo>
                <a:cubicBezTo>
                  <a:pt x="5933573" y="5327619"/>
                  <a:pt x="5684397" y="5576709"/>
                  <a:pt x="5375951" y="5576709"/>
                </a:cubicBezTo>
                <a:lnTo>
                  <a:pt x="3295583" y="5576709"/>
                </a:lnTo>
                <a:lnTo>
                  <a:pt x="3272700" y="5619029"/>
                </a:lnTo>
                <a:cubicBezTo>
                  <a:pt x="3204096" y="5721029"/>
                  <a:pt x="3087806" y="5788557"/>
                  <a:pt x="2955444" y="5788557"/>
                </a:cubicBezTo>
                <a:lnTo>
                  <a:pt x="3725112" y="5788557"/>
                </a:lnTo>
                <a:cubicBezTo>
                  <a:pt x="3936892" y="5788557"/>
                  <a:pt x="4108736" y="5959012"/>
                  <a:pt x="4108736" y="6169359"/>
                </a:cubicBezTo>
                <a:cubicBezTo>
                  <a:pt x="4108736" y="6380916"/>
                  <a:pt x="3936892" y="6552579"/>
                  <a:pt x="3725112" y="6552579"/>
                </a:cubicBezTo>
                <a:lnTo>
                  <a:pt x="1699287" y="6552579"/>
                </a:lnTo>
                <a:cubicBezTo>
                  <a:pt x="1487507" y="6552579"/>
                  <a:pt x="1316873" y="6380916"/>
                  <a:pt x="1316873" y="6169359"/>
                </a:cubicBezTo>
                <a:cubicBezTo>
                  <a:pt x="1316873" y="5959012"/>
                  <a:pt x="1487507" y="5788557"/>
                  <a:pt x="1699287" y="5788557"/>
                </a:cubicBezTo>
                <a:lnTo>
                  <a:pt x="928408" y="5788557"/>
                </a:lnTo>
                <a:cubicBezTo>
                  <a:pt x="716628" y="5788557"/>
                  <a:pt x="545994" y="5615685"/>
                  <a:pt x="545994" y="5405337"/>
                </a:cubicBezTo>
                <a:cubicBezTo>
                  <a:pt x="545994" y="5193781"/>
                  <a:pt x="716628" y="5023326"/>
                  <a:pt x="928408" y="5023326"/>
                </a:cubicBezTo>
                <a:lnTo>
                  <a:pt x="1701617" y="5023326"/>
                </a:lnTo>
                <a:lnTo>
                  <a:pt x="1701210" y="5019280"/>
                </a:lnTo>
                <a:cubicBezTo>
                  <a:pt x="1701210" y="4710940"/>
                  <a:pt x="1950386" y="4461851"/>
                  <a:pt x="2258832" y="4461851"/>
                </a:cubicBezTo>
                <a:lnTo>
                  <a:pt x="518228" y="4461851"/>
                </a:lnTo>
                <a:cubicBezTo>
                  <a:pt x="286894" y="4461851"/>
                  <a:pt x="88899" y="4321058"/>
                  <a:pt x="4359" y="4120581"/>
                </a:cubicBezTo>
                <a:lnTo>
                  <a:pt x="0" y="4106495"/>
                </a:lnTo>
                <a:lnTo>
                  <a:pt x="0" y="3700589"/>
                </a:lnTo>
                <a:lnTo>
                  <a:pt x="4359" y="3686543"/>
                </a:lnTo>
                <a:cubicBezTo>
                  <a:pt x="88899" y="3486576"/>
                  <a:pt x="286894" y="3345783"/>
                  <a:pt x="518228" y="3345783"/>
                </a:cubicBezTo>
                <a:lnTo>
                  <a:pt x="1410907" y="3345783"/>
                </a:lnTo>
                <a:cubicBezTo>
                  <a:pt x="1719353" y="3345783"/>
                  <a:pt x="1968529" y="3095484"/>
                  <a:pt x="1968529" y="2789563"/>
                </a:cubicBezTo>
                <a:cubicBezTo>
                  <a:pt x="1968529" y="2481224"/>
                  <a:pt x="1719353" y="2229716"/>
                  <a:pt x="1410907" y="2229716"/>
                </a:cubicBezTo>
                <a:lnTo>
                  <a:pt x="518228" y="2229716"/>
                </a:lnTo>
                <a:cubicBezTo>
                  <a:pt x="286894" y="2229716"/>
                  <a:pt x="88899" y="2089604"/>
                  <a:pt x="4359" y="1889467"/>
                </a:cubicBezTo>
                <a:lnTo>
                  <a:pt x="0" y="1875399"/>
                </a:lnTo>
                <a:lnTo>
                  <a:pt x="0" y="1469177"/>
                </a:lnTo>
                <a:lnTo>
                  <a:pt x="4359" y="1455109"/>
                </a:lnTo>
                <a:cubicBezTo>
                  <a:pt x="88899" y="1254972"/>
                  <a:pt x="286894" y="1114859"/>
                  <a:pt x="518228" y="1114859"/>
                </a:cubicBezTo>
                <a:lnTo>
                  <a:pt x="1664922" y="1114859"/>
                </a:lnTo>
                <a:cubicBezTo>
                  <a:pt x="1356476" y="1114859"/>
                  <a:pt x="1104881" y="865769"/>
                  <a:pt x="1104881" y="557429"/>
                </a:cubicBezTo>
                <a:cubicBezTo>
                  <a:pt x="1104881" y="249090"/>
                  <a:pt x="1356476" y="0"/>
                  <a:pt x="16649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66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402F4B-593D-5A41-A58B-D95E48502760}"/>
              </a:ext>
            </a:extLst>
          </p:cNvPr>
          <p:cNvGrpSpPr/>
          <p:nvPr/>
        </p:nvGrpSpPr>
        <p:grpSpPr>
          <a:xfrm>
            <a:off x="-597370" y="-393904"/>
            <a:ext cx="13398972" cy="7745642"/>
            <a:chOff x="-597370" y="-393904"/>
            <a:chExt cx="13398972" cy="77456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6A3E1D1-24EE-8241-B667-C5471CA5E488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65" name="Group 7">
                <a:extLst>
                  <a:ext uri="{FF2B5EF4-FFF2-40B4-BE49-F238E27FC236}">
                    <a16:creationId xmlns:a16="http://schemas.microsoft.com/office/drawing/2014/main" id="{DA769931-8BC7-F94C-9EEB-0C5EDAC41B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18" name="Freeform 25">
                  <a:extLst>
                    <a:ext uri="{FF2B5EF4-FFF2-40B4-BE49-F238E27FC236}">
                      <a16:creationId xmlns:a16="http://schemas.microsoft.com/office/drawing/2014/main" id="{58B01A8F-E911-CE40-8CC1-8B55364B6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26">
                  <a:extLst>
                    <a:ext uri="{FF2B5EF4-FFF2-40B4-BE49-F238E27FC236}">
                      <a16:creationId xmlns:a16="http://schemas.microsoft.com/office/drawing/2014/main" id="{12E5C5DE-89F3-A243-97CB-508450237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27">
                  <a:extLst>
                    <a:ext uri="{FF2B5EF4-FFF2-40B4-BE49-F238E27FC236}">
                      <a16:creationId xmlns:a16="http://schemas.microsoft.com/office/drawing/2014/main" id="{48C6BC2E-1326-9741-8850-5C6CD0C17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28">
                  <a:extLst>
                    <a:ext uri="{FF2B5EF4-FFF2-40B4-BE49-F238E27FC236}">
                      <a16:creationId xmlns:a16="http://schemas.microsoft.com/office/drawing/2014/main" id="{AE732C19-3ED0-4F4E-9ED2-722311175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29">
                  <a:extLst>
                    <a:ext uri="{FF2B5EF4-FFF2-40B4-BE49-F238E27FC236}">
                      <a16:creationId xmlns:a16="http://schemas.microsoft.com/office/drawing/2014/main" id="{C9479EDB-F576-C04F-BA3F-256B83018A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30">
                  <a:extLst>
                    <a:ext uri="{FF2B5EF4-FFF2-40B4-BE49-F238E27FC236}">
                      <a16:creationId xmlns:a16="http://schemas.microsoft.com/office/drawing/2014/main" id="{F9AD2718-09D4-1B49-875E-89FBC9037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31">
                  <a:extLst>
                    <a:ext uri="{FF2B5EF4-FFF2-40B4-BE49-F238E27FC236}">
                      <a16:creationId xmlns:a16="http://schemas.microsoft.com/office/drawing/2014/main" id="{B799BF79-6A5B-094C-B46E-D08944E1D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32">
                  <a:extLst>
                    <a:ext uri="{FF2B5EF4-FFF2-40B4-BE49-F238E27FC236}">
                      <a16:creationId xmlns:a16="http://schemas.microsoft.com/office/drawing/2014/main" id="{986DD9F8-7E3B-8849-B399-812FFA951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33">
                  <a:extLst>
                    <a:ext uri="{FF2B5EF4-FFF2-40B4-BE49-F238E27FC236}">
                      <a16:creationId xmlns:a16="http://schemas.microsoft.com/office/drawing/2014/main" id="{5844E9DC-68F7-1443-9D4D-5EAF60C8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34">
                  <a:extLst>
                    <a:ext uri="{FF2B5EF4-FFF2-40B4-BE49-F238E27FC236}">
                      <a16:creationId xmlns:a16="http://schemas.microsoft.com/office/drawing/2014/main" id="{AA10607A-0562-8242-96EF-2EFA7AB01B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35">
                  <a:extLst>
                    <a:ext uri="{FF2B5EF4-FFF2-40B4-BE49-F238E27FC236}">
                      <a16:creationId xmlns:a16="http://schemas.microsoft.com/office/drawing/2014/main" id="{CA84AA34-41DF-DD4B-B68F-AF3C5EE84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36">
                  <a:extLst>
                    <a:ext uri="{FF2B5EF4-FFF2-40B4-BE49-F238E27FC236}">
                      <a16:creationId xmlns:a16="http://schemas.microsoft.com/office/drawing/2014/main" id="{BD1FCE9C-FE91-D048-BCBB-DF694B600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37">
                  <a:extLst>
                    <a:ext uri="{FF2B5EF4-FFF2-40B4-BE49-F238E27FC236}">
                      <a16:creationId xmlns:a16="http://schemas.microsoft.com/office/drawing/2014/main" id="{D52F381C-7172-9A42-BD3A-61AB90CD7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38">
                  <a:extLst>
                    <a:ext uri="{FF2B5EF4-FFF2-40B4-BE49-F238E27FC236}">
                      <a16:creationId xmlns:a16="http://schemas.microsoft.com/office/drawing/2014/main" id="{B268ED65-78E6-B349-AD1E-E76113AE2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39">
                  <a:extLst>
                    <a:ext uri="{FF2B5EF4-FFF2-40B4-BE49-F238E27FC236}">
                      <a16:creationId xmlns:a16="http://schemas.microsoft.com/office/drawing/2014/main" id="{E9084ABD-6A02-0C41-8FB4-1C64C11F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6" name="Group 2">
                <a:extLst>
                  <a:ext uri="{FF2B5EF4-FFF2-40B4-BE49-F238E27FC236}">
                    <a16:creationId xmlns:a16="http://schemas.microsoft.com/office/drawing/2014/main" id="{9C93A514-618E-4643-AE2D-BED194AA1C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93" name="Freeform 66">
                  <a:extLst>
                    <a:ext uri="{FF2B5EF4-FFF2-40B4-BE49-F238E27FC236}">
                      <a16:creationId xmlns:a16="http://schemas.microsoft.com/office/drawing/2014/main" id="{F6D5573D-4DDC-874E-BDE0-1301B34FC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67">
                  <a:extLst>
                    <a:ext uri="{FF2B5EF4-FFF2-40B4-BE49-F238E27FC236}">
                      <a16:creationId xmlns:a16="http://schemas.microsoft.com/office/drawing/2014/main" id="{30B165FB-661F-844B-9B60-E05D30039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68">
                  <a:extLst>
                    <a:ext uri="{FF2B5EF4-FFF2-40B4-BE49-F238E27FC236}">
                      <a16:creationId xmlns:a16="http://schemas.microsoft.com/office/drawing/2014/main" id="{8948DA16-68CC-304A-9599-330B74968A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69">
                  <a:extLst>
                    <a:ext uri="{FF2B5EF4-FFF2-40B4-BE49-F238E27FC236}">
                      <a16:creationId xmlns:a16="http://schemas.microsoft.com/office/drawing/2014/main" id="{DC143D65-1814-E24C-875B-B203EA6B6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70">
                  <a:extLst>
                    <a:ext uri="{FF2B5EF4-FFF2-40B4-BE49-F238E27FC236}">
                      <a16:creationId xmlns:a16="http://schemas.microsoft.com/office/drawing/2014/main" id="{0BB186E1-79B6-FA4D-B4C7-4168CCD33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71">
                  <a:extLst>
                    <a:ext uri="{FF2B5EF4-FFF2-40B4-BE49-F238E27FC236}">
                      <a16:creationId xmlns:a16="http://schemas.microsoft.com/office/drawing/2014/main" id="{64CE7E9E-07D4-E940-8E26-48A0DF8E4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72">
                  <a:extLst>
                    <a:ext uri="{FF2B5EF4-FFF2-40B4-BE49-F238E27FC236}">
                      <a16:creationId xmlns:a16="http://schemas.microsoft.com/office/drawing/2014/main" id="{6070126E-835D-894B-B9F5-E8E5EC10CA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73">
                  <a:extLst>
                    <a:ext uri="{FF2B5EF4-FFF2-40B4-BE49-F238E27FC236}">
                      <a16:creationId xmlns:a16="http://schemas.microsoft.com/office/drawing/2014/main" id="{DE5525BF-7D91-6D4D-BF88-CC581FC18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74">
                  <a:extLst>
                    <a:ext uri="{FF2B5EF4-FFF2-40B4-BE49-F238E27FC236}">
                      <a16:creationId xmlns:a16="http://schemas.microsoft.com/office/drawing/2014/main" id="{6AF0C824-4FE2-1243-90DA-2E5C1487E8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75">
                  <a:extLst>
                    <a:ext uri="{FF2B5EF4-FFF2-40B4-BE49-F238E27FC236}">
                      <a16:creationId xmlns:a16="http://schemas.microsoft.com/office/drawing/2014/main" id="{7992F737-F520-D04D-A9E3-6B25F3B5D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76">
                  <a:extLst>
                    <a:ext uri="{FF2B5EF4-FFF2-40B4-BE49-F238E27FC236}">
                      <a16:creationId xmlns:a16="http://schemas.microsoft.com/office/drawing/2014/main" id="{17A96680-C747-E24C-89D8-42E8D8A5B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77">
                  <a:extLst>
                    <a:ext uri="{FF2B5EF4-FFF2-40B4-BE49-F238E27FC236}">
                      <a16:creationId xmlns:a16="http://schemas.microsoft.com/office/drawing/2014/main" id="{3BCD2160-37D0-ED4D-81B4-17309930E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78">
                  <a:extLst>
                    <a:ext uri="{FF2B5EF4-FFF2-40B4-BE49-F238E27FC236}">
                      <a16:creationId xmlns:a16="http://schemas.microsoft.com/office/drawing/2014/main" id="{CFF8D1BB-6ABB-6548-9FCF-9F694724E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79">
                  <a:extLst>
                    <a:ext uri="{FF2B5EF4-FFF2-40B4-BE49-F238E27FC236}">
                      <a16:creationId xmlns:a16="http://schemas.microsoft.com/office/drawing/2014/main" id="{79A94FCA-1529-5840-B9A3-F468E02E4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80">
                  <a:extLst>
                    <a:ext uri="{FF2B5EF4-FFF2-40B4-BE49-F238E27FC236}">
                      <a16:creationId xmlns:a16="http://schemas.microsoft.com/office/drawing/2014/main" id="{8015AB3F-886C-6D4C-B40E-B9FD77A2C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81">
                  <a:extLst>
                    <a:ext uri="{FF2B5EF4-FFF2-40B4-BE49-F238E27FC236}">
                      <a16:creationId xmlns:a16="http://schemas.microsoft.com/office/drawing/2014/main" id="{EE693B27-794E-604A-907C-FC2EA5DBE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82">
                  <a:extLst>
                    <a:ext uri="{FF2B5EF4-FFF2-40B4-BE49-F238E27FC236}">
                      <a16:creationId xmlns:a16="http://schemas.microsoft.com/office/drawing/2014/main" id="{430FE768-8DCA-254E-B709-0C6843CC6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83">
                  <a:extLst>
                    <a:ext uri="{FF2B5EF4-FFF2-40B4-BE49-F238E27FC236}">
                      <a16:creationId xmlns:a16="http://schemas.microsoft.com/office/drawing/2014/main" id="{22F6FFCD-172D-4247-B760-00F80381D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84">
                  <a:extLst>
                    <a:ext uri="{FF2B5EF4-FFF2-40B4-BE49-F238E27FC236}">
                      <a16:creationId xmlns:a16="http://schemas.microsoft.com/office/drawing/2014/main" id="{F21A4421-B0B2-D04E-8BF7-CE8F250AB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85">
                  <a:extLst>
                    <a:ext uri="{FF2B5EF4-FFF2-40B4-BE49-F238E27FC236}">
                      <a16:creationId xmlns:a16="http://schemas.microsoft.com/office/drawing/2014/main" id="{844ABFC7-F0B6-7D46-9E17-607562DCF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86">
                  <a:extLst>
                    <a:ext uri="{FF2B5EF4-FFF2-40B4-BE49-F238E27FC236}">
                      <a16:creationId xmlns:a16="http://schemas.microsoft.com/office/drawing/2014/main" id="{61BEAC67-FC9D-F847-85F7-119764232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87">
                  <a:extLst>
                    <a:ext uri="{FF2B5EF4-FFF2-40B4-BE49-F238E27FC236}">
                      <a16:creationId xmlns:a16="http://schemas.microsoft.com/office/drawing/2014/main" id="{A8D43DD8-96C4-FB41-84AC-41D9695C0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5" name="Freeform 88">
                  <a:extLst>
                    <a:ext uri="{FF2B5EF4-FFF2-40B4-BE49-F238E27FC236}">
                      <a16:creationId xmlns:a16="http://schemas.microsoft.com/office/drawing/2014/main" id="{BA26EB13-413E-C546-B12A-0EA74BA1C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89">
                  <a:extLst>
                    <a:ext uri="{FF2B5EF4-FFF2-40B4-BE49-F238E27FC236}">
                      <a16:creationId xmlns:a16="http://schemas.microsoft.com/office/drawing/2014/main" id="{E69E39EE-F41E-EF4C-8C2E-6AB54F37A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90">
                  <a:extLst>
                    <a:ext uri="{FF2B5EF4-FFF2-40B4-BE49-F238E27FC236}">
                      <a16:creationId xmlns:a16="http://schemas.microsoft.com/office/drawing/2014/main" id="{C4CCF6F3-4301-284D-8C6B-CD7B76D1F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7" name="Group 1">
                <a:extLst>
                  <a:ext uri="{FF2B5EF4-FFF2-40B4-BE49-F238E27FC236}">
                    <a16:creationId xmlns:a16="http://schemas.microsoft.com/office/drawing/2014/main" id="{9FDB543B-B4C6-9142-B9B3-22BE4FCD9E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68" name="Freeform 91">
                  <a:extLst>
                    <a:ext uri="{FF2B5EF4-FFF2-40B4-BE49-F238E27FC236}">
                      <a16:creationId xmlns:a16="http://schemas.microsoft.com/office/drawing/2014/main" id="{3DCDCB0C-2B61-7B45-92A3-0081BF2151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9" name="Freeform 92">
                  <a:extLst>
                    <a:ext uri="{FF2B5EF4-FFF2-40B4-BE49-F238E27FC236}">
                      <a16:creationId xmlns:a16="http://schemas.microsoft.com/office/drawing/2014/main" id="{6AA6CFDD-1066-A742-9742-27416C3077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0" name="Freeform 93">
                  <a:extLst>
                    <a:ext uri="{FF2B5EF4-FFF2-40B4-BE49-F238E27FC236}">
                      <a16:creationId xmlns:a16="http://schemas.microsoft.com/office/drawing/2014/main" id="{DAB0E982-5141-734F-B469-2895A6587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94">
                  <a:extLst>
                    <a:ext uri="{FF2B5EF4-FFF2-40B4-BE49-F238E27FC236}">
                      <a16:creationId xmlns:a16="http://schemas.microsoft.com/office/drawing/2014/main" id="{35668F7B-CD3F-B542-9DA3-B1282064E7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95">
                  <a:extLst>
                    <a:ext uri="{FF2B5EF4-FFF2-40B4-BE49-F238E27FC236}">
                      <a16:creationId xmlns:a16="http://schemas.microsoft.com/office/drawing/2014/main" id="{632BAE4E-9180-5646-91CF-AF9103582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96">
                  <a:extLst>
                    <a:ext uri="{FF2B5EF4-FFF2-40B4-BE49-F238E27FC236}">
                      <a16:creationId xmlns:a16="http://schemas.microsoft.com/office/drawing/2014/main" id="{9F7A2A06-7161-884E-8B93-4F583BBB3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74" name="Freeform 97">
                  <a:extLst>
                    <a:ext uri="{FF2B5EF4-FFF2-40B4-BE49-F238E27FC236}">
                      <a16:creationId xmlns:a16="http://schemas.microsoft.com/office/drawing/2014/main" id="{DC91F402-EAE5-754D-8B0A-7A54873DC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98">
                  <a:extLst>
                    <a:ext uri="{FF2B5EF4-FFF2-40B4-BE49-F238E27FC236}">
                      <a16:creationId xmlns:a16="http://schemas.microsoft.com/office/drawing/2014/main" id="{ED910E45-652F-A74E-8620-E6172F4AA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99">
                  <a:extLst>
                    <a:ext uri="{FF2B5EF4-FFF2-40B4-BE49-F238E27FC236}">
                      <a16:creationId xmlns:a16="http://schemas.microsoft.com/office/drawing/2014/main" id="{2B30B4F6-2511-B24D-B9BB-466FF1ACF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00">
                  <a:extLst>
                    <a:ext uri="{FF2B5EF4-FFF2-40B4-BE49-F238E27FC236}">
                      <a16:creationId xmlns:a16="http://schemas.microsoft.com/office/drawing/2014/main" id="{2464F33D-99E3-0745-A779-1D6521A9F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01">
                  <a:extLst>
                    <a:ext uri="{FF2B5EF4-FFF2-40B4-BE49-F238E27FC236}">
                      <a16:creationId xmlns:a16="http://schemas.microsoft.com/office/drawing/2014/main" id="{15BFDB45-EBA2-D84D-BFF6-489D05B82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02">
                  <a:extLst>
                    <a:ext uri="{FF2B5EF4-FFF2-40B4-BE49-F238E27FC236}">
                      <a16:creationId xmlns:a16="http://schemas.microsoft.com/office/drawing/2014/main" id="{C5F03B94-FF82-3148-9EC3-0A9C4BEDD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03">
                  <a:extLst>
                    <a:ext uri="{FF2B5EF4-FFF2-40B4-BE49-F238E27FC236}">
                      <a16:creationId xmlns:a16="http://schemas.microsoft.com/office/drawing/2014/main" id="{6CD5583D-1052-7B4E-9541-614C81FF2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04">
                  <a:extLst>
                    <a:ext uri="{FF2B5EF4-FFF2-40B4-BE49-F238E27FC236}">
                      <a16:creationId xmlns:a16="http://schemas.microsoft.com/office/drawing/2014/main" id="{0B635619-2F93-0046-A87A-7F4AF99B9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05">
                  <a:extLst>
                    <a:ext uri="{FF2B5EF4-FFF2-40B4-BE49-F238E27FC236}">
                      <a16:creationId xmlns:a16="http://schemas.microsoft.com/office/drawing/2014/main" id="{38CC6C8D-96F8-A84F-B831-AD8C6D490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06">
                  <a:extLst>
                    <a:ext uri="{FF2B5EF4-FFF2-40B4-BE49-F238E27FC236}">
                      <a16:creationId xmlns:a16="http://schemas.microsoft.com/office/drawing/2014/main" id="{1FC5177F-859D-AE44-8F34-685147110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07">
                  <a:extLst>
                    <a:ext uri="{FF2B5EF4-FFF2-40B4-BE49-F238E27FC236}">
                      <a16:creationId xmlns:a16="http://schemas.microsoft.com/office/drawing/2014/main" id="{106921D5-964D-9045-83E1-D64DDC6E7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08">
                  <a:extLst>
                    <a:ext uri="{FF2B5EF4-FFF2-40B4-BE49-F238E27FC236}">
                      <a16:creationId xmlns:a16="http://schemas.microsoft.com/office/drawing/2014/main" id="{56E774F0-E81D-4D46-B383-115519E54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09">
                  <a:extLst>
                    <a:ext uri="{FF2B5EF4-FFF2-40B4-BE49-F238E27FC236}">
                      <a16:creationId xmlns:a16="http://schemas.microsoft.com/office/drawing/2014/main" id="{2E582A17-6369-2345-A84B-3E463023F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10">
                  <a:extLst>
                    <a:ext uri="{FF2B5EF4-FFF2-40B4-BE49-F238E27FC236}">
                      <a16:creationId xmlns:a16="http://schemas.microsoft.com/office/drawing/2014/main" id="{57FC959C-D1A4-D443-A6C9-2CC9038A8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8" name="Freeform 111">
                  <a:extLst>
                    <a:ext uri="{FF2B5EF4-FFF2-40B4-BE49-F238E27FC236}">
                      <a16:creationId xmlns:a16="http://schemas.microsoft.com/office/drawing/2014/main" id="{F54609B6-C00C-5F40-AFF7-C72B05B08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9" name="Freeform 112">
                  <a:extLst>
                    <a:ext uri="{FF2B5EF4-FFF2-40B4-BE49-F238E27FC236}">
                      <a16:creationId xmlns:a16="http://schemas.microsoft.com/office/drawing/2014/main" id="{6534DF04-BF79-664E-8758-F0FDD2B71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113">
                  <a:extLst>
                    <a:ext uri="{FF2B5EF4-FFF2-40B4-BE49-F238E27FC236}">
                      <a16:creationId xmlns:a16="http://schemas.microsoft.com/office/drawing/2014/main" id="{35291A32-83CD-824A-9C35-0E4EF4168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114">
                  <a:extLst>
                    <a:ext uri="{FF2B5EF4-FFF2-40B4-BE49-F238E27FC236}">
                      <a16:creationId xmlns:a16="http://schemas.microsoft.com/office/drawing/2014/main" id="{7C352299-2169-AD42-BF18-2C623D1B85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115">
                  <a:extLst>
                    <a:ext uri="{FF2B5EF4-FFF2-40B4-BE49-F238E27FC236}">
                      <a16:creationId xmlns:a16="http://schemas.microsoft.com/office/drawing/2014/main" id="{2A5AF867-C91C-A44A-ACD7-7770F5567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6D6E563-10BF-7741-AE01-1C01CB0E0D09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134" name="Group 8">
                <a:extLst>
                  <a:ext uri="{FF2B5EF4-FFF2-40B4-BE49-F238E27FC236}">
                    <a16:creationId xmlns:a16="http://schemas.microsoft.com/office/drawing/2014/main" id="{7036C6CD-183E-1E4C-8E97-68D80E78A8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82" name="Freeform 1">
                  <a:extLst>
                    <a:ext uri="{FF2B5EF4-FFF2-40B4-BE49-F238E27FC236}">
                      <a16:creationId xmlns:a16="http://schemas.microsoft.com/office/drawing/2014/main" id="{1CDC8D69-51AC-394C-88B0-5AA212EE88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2">
                  <a:extLst>
                    <a:ext uri="{FF2B5EF4-FFF2-40B4-BE49-F238E27FC236}">
                      <a16:creationId xmlns:a16="http://schemas.microsoft.com/office/drawing/2014/main" id="{D054D1ED-0E51-E047-89C7-E64990EB02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3">
                  <a:extLst>
                    <a:ext uri="{FF2B5EF4-FFF2-40B4-BE49-F238E27FC236}">
                      <a16:creationId xmlns:a16="http://schemas.microsoft.com/office/drawing/2014/main" id="{7C43FB36-7BEB-9440-BAEC-525D963F9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4">
                  <a:extLst>
                    <a:ext uri="{FF2B5EF4-FFF2-40B4-BE49-F238E27FC236}">
                      <a16:creationId xmlns:a16="http://schemas.microsoft.com/office/drawing/2014/main" id="{91EB168B-1D36-424B-A2C1-CF6C39E6B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5">
                  <a:extLst>
                    <a:ext uri="{FF2B5EF4-FFF2-40B4-BE49-F238E27FC236}">
                      <a16:creationId xmlns:a16="http://schemas.microsoft.com/office/drawing/2014/main" id="{9BB17344-0BE8-D84A-9B62-D3A715DF4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6">
                  <a:extLst>
                    <a:ext uri="{FF2B5EF4-FFF2-40B4-BE49-F238E27FC236}">
                      <a16:creationId xmlns:a16="http://schemas.microsoft.com/office/drawing/2014/main" id="{E3DCD080-D0FE-4642-A77C-678FFF79D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7">
                  <a:extLst>
                    <a:ext uri="{FF2B5EF4-FFF2-40B4-BE49-F238E27FC236}">
                      <a16:creationId xmlns:a16="http://schemas.microsoft.com/office/drawing/2014/main" id="{AB9B4E19-C8DC-F14F-B5C8-8C9A9C7D35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">
                  <a:extLst>
                    <a:ext uri="{FF2B5EF4-FFF2-40B4-BE49-F238E27FC236}">
                      <a16:creationId xmlns:a16="http://schemas.microsoft.com/office/drawing/2014/main" id="{BA411A0C-464A-FF46-B176-5C92F96DE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9">
                  <a:extLst>
                    <a:ext uri="{FF2B5EF4-FFF2-40B4-BE49-F238E27FC236}">
                      <a16:creationId xmlns:a16="http://schemas.microsoft.com/office/drawing/2014/main" id="{14F607B2-3513-A842-8EB4-7BE409F3C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10">
                  <a:extLst>
                    <a:ext uri="{FF2B5EF4-FFF2-40B4-BE49-F238E27FC236}">
                      <a16:creationId xmlns:a16="http://schemas.microsoft.com/office/drawing/2014/main" id="{D0EA4B40-2EFE-024B-8C81-45A873EB0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C6ABB26A-E595-B646-BDEB-1FE3FFAFC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92C760D5-8494-9E42-9312-219FA7E02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13">
                  <a:extLst>
                    <a:ext uri="{FF2B5EF4-FFF2-40B4-BE49-F238E27FC236}">
                      <a16:creationId xmlns:a16="http://schemas.microsoft.com/office/drawing/2014/main" id="{9419C5F0-8666-1E4E-98DC-3552B47B6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14">
                  <a:extLst>
                    <a:ext uri="{FF2B5EF4-FFF2-40B4-BE49-F238E27FC236}">
                      <a16:creationId xmlns:a16="http://schemas.microsoft.com/office/drawing/2014/main" id="{9DA9FA71-2F41-0C48-8AA4-F30EAB68A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15">
                  <a:extLst>
                    <a:ext uri="{FF2B5EF4-FFF2-40B4-BE49-F238E27FC236}">
                      <a16:creationId xmlns:a16="http://schemas.microsoft.com/office/drawing/2014/main" id="{D51BC9D5-8B74-6B45-A952-65FAAB197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16">
                  <a:extLst>
                    <a:ext uri="{FF2B5EF4-FFF2-40B4-BE49-F238E27FC236}">
                      <a16:creationId xmlns:a16="http://schemas.microsoft.com/office/drawing/2014/main" id="{6159798F-479E-C048-BF3E-37F7B485B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17">
                  <a:extLst>
                    <a:ext uri="{FF2B5EF4-FFF2-40B4-BE49-F238E27FC236}">
                      <a16:creationId xmlns:a16="http://schemas.microsoft.com/office/drawing/2014/main" id="{9DC7020B-6BCC-AF46-906E-6623DA7569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18">
                  <a:extLst>
                    <a:ext uri="{FF2B5EF4-FFF2-40B4-BE49-F238E27FC236}">
                      <a16:creationId xmlns:a16="http://schemas.microsoft.com/office/drawing/2014/main" id="{23B31108-CABB-044C-8687-B79404E1A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19">
                  <a:extLst>
                    <a:ext uri="{FF2B5EF4-FFF2-40B4-BE49-F238E27FC236}">
                      <a16:creationId xmlns:a16="http://schemas.microsoft.com/office/drawing/2014/main" id="{30CD0626-F824-E54C-A041-112D6C626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20">
                  <a:extLst>
                    <a:ext uri="{FF2B5EF4-FFF2-40B4-BE49-F238E27FC236}">
                      <a16:creationId xmlns:a16="http://schemas.microsoft.com/office/drawing/2014/main" id="{F5594CFA-CF89-884F-996E-FE67F4FA3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21">
                  <a:extLst>
                    <a:ext uri="{FF2B5EF4-FFF2-40B4-BE49-F238E27FC236}">
                      <a16:creationId xmlns:a16="http://schemas.microsoft.com/office/drawing/2014/main" id="{DD4AD212-F43B-9146-B530-343281C0C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22">
                  <a:extLst>
                    <a:ext uri="{FF2B5EF4-FFF2-40B4-BE49-F238E27FC236}">
                      <a16:creationId xmlns:a16="http://schemas.microsoft.com/office/drawing/2014/main" id="{2F817EEF-051C-E546-A9BE-8C3B4C0D12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23">
                  <a:extLst>
                    <a:ext uri="{FF2B5EF4-FFF2-40B4-BE49-F238E27FC236}">
                      <a16:creationId xmlns:a16="http://schemas.microsoft.com/office/drawing/2014/main" id="{B52F7673-39DD-D243-B4FA-87462D917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205" name="Freeform 24">
                  <a:extLst>
                    <a:ext uri="{FF2B5EF4-FFF2-40B4-BE49-F238E27FC236}">
                      <a16:creationId xmlns:a16="http://schemas.microsoft.com/office/drawing/2014/main" id="{8D27B996-4AE3-DE46-A0EE-B118D41DA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35" name="Group 3">
                <a:extLst>
                  <a:ext uri="{FF2B5EF4-FFF2-40B4-BE49-F238E27FC236}">
                    <a16:creationId xmlns:a16="http://schemas.microsoft.com/office/drawing/2014/main" id="{79CD016A-DEB1-6E42-A483-63DEEB49CB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156" name="Freeform 40">
                  <a:extLst>
                    <a:ext uri="{FF2B5EF4-FFF2-40B4-BE49-F238E27FC236}">
                      <a16:creationId xmlns:a16="http://schemas.microsoft.com/office/drawing/2014/main" id="{A67379FA-228F-494F-A5B0-07624AD07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41">
                  <a:extLst>
                    <a:ext uri="{FF2B5EF4-FFF2-40B4-BE49-F238E27FC236}">
                      <a16:creationId xmlns:a16="http://schemas.microsoft.com/office/drawing/2014/main" id="{2D2ABC3A-0F0A-5E44-B0C7-4670CDB17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42">
                  <a:extLst>
                    <a:ext uri="{FF2B5EF4-FFF2-40B4-BE49-F238E27FC236}">
                      <a16:creationId xmlns:a16="http://schemas.microsoft.com/office/drawing/2014/main" id="{A0A7D606-C622-CE49-AB26-10917589F8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43">
                  <a:extLst>
                    <a:ext uri="{FF2B5EF4-FFF2-40B4-BE49-F238E27FC236}">
                      <a16:creationId xmlns:a16="http://schemas.microsoft.com/office/drawing/2014/main" id="{EBEC811D-2952-284E-9E07-45DC5C6E4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44">
                  <a:extLst>
                    <a:ext uri="{FF2B5EF4-FFF2-40B4-BE49-F238E27FC236}">
                      <a16:creationId xmlns:a16="http://schemas.microsoft.com/office/drawing/2014/main" id="{D48762A1-953F-8A4F-A6F0-6814FE2C1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45">
                  <a:extLst>
                    <a:ext uri="{FF2B5EF4-FFF2-40B4-BE49-F238E27FC236}">
                      <a16:creationId xmlns:a16="http://schemas.microsoft.com/office/drawing/2014/main" id="{A6E1541A-0E3B-4541-A735-C179965CB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46">
                  <a:extLst>
                    <a:ext uri="{FF2B5EF4-FFF2-40B4-BE49-F238E27FC236}">
                      <a16:creationId xmlns:a16="http://schemas.microsoft.com/office/drawing/2014/main" id="{1D3FCBEA-FD88-B349-B5A4-E4F6C176C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47">
                  <a:extLst>
                    <a:ext uri="{FF2B5EF4-FFF2-40B4-BE49-F238E27FC236}">
                      <a16:creationId xmlns:a16="http://schemas.microsoft.com/office/drawing/2014/main" id="{C288CD8E-28D7-AD40-ACB5-33A503336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48">
                  <a:extLst>
                    <a:ext uri="{FF2B5EF4-FFF2-40B4-BE49-F238E27FC236}">
                      <a16:creationId xmlns:a16="http://schemas.microsoft.com/office/drawing/2014/main" id="{24D56CF6-B730-F043-8951-6A29DC089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49">
                  <a:extLst>
                    <a:ext uri="{FF2B5EF4-FFF2-40B4-BE49-F238E27FC236}">
                      <a16:creationId xmlns:a16="http://schemas.microsoft.com/office/drawing/2014/main" id="{16CF86BD-E015-1E43-9B10-86CD7695B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50">
                  <a:extLst>
                    <a:ext uri="{FF2B5EF4-FFF2-40B4-BE49-F238E27FC236}">
                      <a16:creationId xmlns:a16="http://schemas.microsoft.com/office/drawing/2014/main" id="{330B034B-0D53-2641-9D68-86CE7D49A9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7" name="Freeform 51">
                  <a:extLst>
                    <a:ext uri="{FF2B5EF4-FFF2-40B4-BE49-F238E27FC236}">
                      <a16:creationId xmlns:a16="http://schemas.microsoft.com/office/drawing/2014/main" id="{4AB6DBD8-6652-BD4A-90CE-4F191CC00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52">
                  <a:extLst>
                    <a:ext uri="{FF2B5EF4-FFF2-40B4-BE49-F238E27FC236}">
                      <a16:creationId xmlns:a16="http://schemas.microsoft.com/office/drawing/2014/main" id="{3D2E3793-375D-EF48-9ADB-EFBD27CA8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53">
                  <a:extLst>
                    <a:ext uri="{FF2B5EF4-FFF2-40B4-BE49-F238E27FC236}">
                      <a16:creationId xmlns:a16="http://schemas.microsoft.com/office/drawing/2014/main" id="{392DCC41-57DB-0C4E-B63A-2285C8729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54">
                  <a:extLst>
                    <a:ext uri="{FF2B5EF4-FFF2-40B4-BE49-F238E27FC236}">
                      <a16:creationId xmlns:a16="http://schemas.microsoft.com/office/drawing/2014/main" id="{94CBF9D4-0590-4A45-8217-D228DB952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55">
                  <a:extLst>
                    <a:ext uri="{FF2B5EF4-FFF2-40B4-BE49-F238E27FC236}">
                      <a16:creationId xmlns:a16="http://schemas.microsoft.com/office/drawing/2014/main" id="{A608A52E-2ABE-D748-8BDF-390BEBC6A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56">
                  <a:extLst>
                    <a:ext uri="{FF2B5EF4-FFF2-40B4-BE49-F238E27FC236}">
                      <a16:creationId xmlns:a16="http://schemas.microsoft.com/office/drawing/2014/main" id="{EF56122F-9AA4-9246-8D33-77DCF4FEF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57">
                  <a:extLst>
                    <a:ext uri="{FF2B5EF4-FFF2-40B4-BE49-F238E27FC236}">
                      <a16:creationId xmlns:a16="http://schemas.microsoft.com/office/drawing/2014/main" id="{661B3E24-110A-954A-ADD4-DB8354ADF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58">
                  <a:extLst>
                    <a:ext uri="{FF2B5EF4-FFF2-40B4-BE49-F238E27FC236}">
                      <a16:creationId xmlns:a16="http://schemas.microsoft.com/office/drawing/2014/main" id="{244F4F8C-313C-5244-B662-F29774FDD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59">
                  <a:extLst>
                    <a:ext uri="{FF2B5EF4-FFF2-40B4-BE49-F238E27FC236}">
                      <a16:creationId xmlns:a16="http://schemas.microsoft.com/office/drawing/2014/main" id="{4EFA15F9-C8C9-1647-AACB-9495F2017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60">
                  <a:extLst>
                    <a:ext uri="{FF2B5EF4-FFF2-40B4-BE49-F238E27FC236}">
                      <a16:creationId xmlns:a16="http://schemas.microsoft.com/office/drawing/2014/main" id="{B63D5007-D9C9-E447-A442-E8404FBA6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61">
                  <a:extLst>
                    <a:ext uri="{FF2B5EF4-FFF2-40B4-BE49-F238E27FC236}">
                      <a16:creationId xmlns:a16="http://schemas.microsoft.com/office/drawing/2014/main" id="{4B5F6B8E-129C-1244-9AAA-00BE2F3B9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62">
                  <a:extLst>
                    <a:ext uri="{FF2B5EF4-FFF2-40B4-BE49-F238E27FC236}">
                      <a16:creationId xmlns:a16="http://schemas.microsoft.com/office/drawing/2014/main" id="{6DF8B9F5-4304-E54F-95D1-A909F0CD3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63">
                  <a:extLst>
                    <a:ext uri="{FF2B5EF4-FFF2-40B4-BE49-F238E27FC236}">
                      <a16:creationId xmlns:a16="http://schemas.microsoft.com/office/drawing/2014/main" id="{0C93E85F-9916-4A45-8624-D12BAD6F54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64">
                  <a:extLst>
                    <a:ext uri="{FF2B5EF4-FFF2-40B4-BE49-F238E27FC236}">
                      <a16:creationId xmlns:a16="http://schemas.microsoft.com/office/drawing/2014/main" id="{B63535C5-C585-AD42-9E9A-13B9E0C7C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65">
                  <a:extLst>
                    <a:ext uri="{FF2B5EF4-FFF2-40B4-BE49-F238E27FC236}">
                      <a16:creationId xmlns:a16="http://schemas.microsoft.com/office/drawing/2014/main" id="{85CA3760-5089-044B-9818-B4494A4CBE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36" name="Group 6">
                <a:extLst>
                  <a:ext uri="{FF2B5EF4-FFF2-40B4-BE49-F238E27FC236}">
                    <a16:creationId xmlns:a16="http://schemas.microsoft.com/office/drawing/2014/main" id="{C2E2383C-1C93-2343-B76B-C323AB7B86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137" name="Freeform 166">
                  <a:extLst>
                    <a:ext uri="{FF2B5EF4-FFF2-40B4-BE49-F238E27FC236}">
                      <a16:creationId xmlns:a16="http://schemas.microsoft.com/office/drawing/2014/main" id="{D8D8A808-F4FC-D045-82E9-5A07B043A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8" name="Freeform 167">
                  <a:extLst>
                    <a:ext uri="{FF2B5EF4-FFF2-40B4-BE49-F238E27FC236}">
                      <a16:creationId xmlns:a16="http://schemas.microsoft.com/office/drawing/2014/main" id="{FB102959-28E4-4D4F-9C7C-F069FB7D6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9" name="Freeform 168">
                  <a:extLst>
                    <a:ext uri="{FF2B5EF4-FFF2-40B4-BE49-F238E27FC236}">
                      <a16:creationId xmlns:a16="http://schemas.microsoft.com/office/drawing/2014/main" id="{B4C8FC9C-F2F5-8942-9649-68473762A5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0" name="Freeform 169">
                  <a:extLst>
                    <a:ext uri="{FF2B5EF4-FFF2-40B4-BE49-F238E27FC236}">
                      <a16:creationId xmlns:a16="http://schemas.microsoft.com/office/drawing/2014/main" id="{D058D960-8AF9-054A-833E-B9094A1C4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1" name="Freeform 170">
                  <a:extLst>
                    <a:ext uri="{FF2B5EF4-FFF2-40B4-BE49-F238E27FC236}">
                      <a16:creationId xmlns:a16="http://schemas.microsoft.com/office/drawing/2014/main" id="{9BC07B86-4A01-7142-87AC-19FE6F440F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2" name="Freeform 171">
                  <a:extLst>
                    <a:ext uri="{FF2B5EF4-FFF2-40B4-BE49-F238E27FC236}">
                      <a16:creationId xmlns:a16="http://schemas.microsoft.com/office/drawing/2014/main" id="{9C35D18E-46C1-114B-940C-6A6A7F6FAB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172">
                  <a:extLst>
                    <a:ext uri="{FF2B5EF4-FFF2-40B4-BE49-F238E27FC236}">
                      <a16:creationId xmlns:a16="http://schemas.microsoft.com/office/drawing/2014/main" id="{315C9904-55C0-8444-AB65-CD5400940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173">
                  <a:extLst>
                    <a:ext uri="{FF2B5EF4-FFF2-40B4-BE49-F238E27FC236}">
                      <a16:creationId xmlns:a16="http://schemas.microsoft.com/office/drawing/2014/main" id="{A7580F8E-B3F7-8E44-B8AA-6CA0E4F62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174">
                  <a:extLst>
                    <a:ext uri="{FF2B5EF4-FFF2-40B4-BE49-F238E27FC236}">
                      <a16:creationId xmlns:a16="http://schemas.microsoft.com/office/drawing/2014/main" id="{C77D5436-D7AF-E34F-A87F-2BF3AF215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175">
                  <a:extLst>
                    <a:ext uri="{FF2B5EF4-FFF2-40B4-BE49-F238E27FC236}">
                      <a16:creationId xmlns:a16="http://schemas.microsoft.com/office/drawing/2014/main" id="{876FA37F-CEDF-274B-B1F0-A51A9D786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176">
                  <a:extLst>
                    <a:ext uri="{FF2B5EF4-FFF2-40B4-BE49-F238E27FC236}">
                      <a16:creationId xmlns:a16="http://schemas.microsoft.com/office/drawing/2014/main" id="{C6C7F3BD-3387-EC4E-90C0-3AEEEF08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8" name="Freeform 177">
                  <a:extLst>
                    <a:ext uri="{FF2B5EF4-FFF2-40B4-BE49-F238E27FC236}">
                      <a16:creationId xmlns:a16="http://schemas.microsoft.com/office/drawing/2014/main" id="{E6C54BAB-C0F7-474F-9EC1-A4F563C7B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178">
                  <a:extLst>
                    <a:ext uri="{FF2B5EF4-FFF2-40B4-BE49-F238E27FC236}">
                      <a16:creationId xmlns:a16="http://schemas.microsoft.com/office/drawing/2014/main" id="{6E262DB4-96AE-2D41-A34E-C0AF5ADE2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179">
                  <a:extLst>
                    <a:ext uri="{FF2B5EF4-FFF2-40B4-BE49-F238E27FC236}">
                      <a16:creationId xmlns:a16="http://schemas.microsoft.com/office/drawing/2014/main" id="{D46710F5-6E8D-FC40-B0FF-78E284252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80">
                  <a:extLst>
                    <a:ext uri="{FF2B5EF4-FFF2-40B4-BE49-F238E27FC236}">
                      <a16:creationId xmlns:a16="http://schemas.microsoft.com/office/drawing/2014/main" id="{F7CBA623-3A58-CE48-A5D8-F800CA23F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81">
                  <a:extLst>
                    <a:ext uri="{FF2B5EF4-FFF2-40B4-BE49-F238E27FC236}">
                      <a16:creationId xmlns:a16="http://schemas.microsoft.com/office/drawing/2014/main" id="{2848699B-4C4D-3240-8AC9-077FE7FF3D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82">
                  <a:extLst>
                    <a:ext uri="{FF2B5EF4-FFF2-40B4-BE49-F238E27FC236}">
                      <a16:creationId xmlns:a16="http://schemas.microsoft.com/office/drawing/2014/main" id="{0F69C7A6-E07E-5540-B78A-8EDBEBCD8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83">
                  <a:extLst>
                    <a:ext uri="{FF2B5EF4-FFF2-40B4-BE49-F238E27FC236}">
                      <a16:creationId xmlns:a16="http://schemas.microsoft.com/office/drawing/2014/main" id="{50AA2468-A08F-FF44-8D2F-DFE284285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55" name="Freeform 184">
                  <a:extLst>
                    <a:ext uri="{FF2B5EF4-FFF2-40B4-BE49-F238E27FC236}">
                      <a16:creationId xmlns:a16="http://schemas.microsoft.com/office/drawing/2014/main" id="{B87FC6D7-DD12-E94F-8F90-2DF6CED8A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611570" y="4669466"/>
            <a:ext cx="5638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1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L14 AIoT web deployment  </a:t>
            </a:r>
            <a:endParaRPr lang="es-ES_tradnl" sz="2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703895" y="3598581"/>
            <a:ext cx="6788639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TW" sz="6600" dirty="0"/>
              <a:t>IoT </a:t>
            </a:r>
            <a:r>
              <a:rPr lang="zh-TW" altLang="en-US" sz="6600" dirty="0"/>
              <a:t>設計與實作</a:t>
            </a:r>
            <a:endParaRPr lang="en-US" sz="6600" b="1" spc="60" dirty="0">
              <a:solidFill>
                <a:schemeClr val="tx2"/>
              </a:solidFill>
              <a:latin typeface="Noto Sans SemiBold" panose="020B0502040504020204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65566" y="1200667"/>
            <a:ext cx="3607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To</a:t>
            </a:r>
            <a:r>
              <a:rPr lang="zh-TW" altLang="en-US" sz="4000" b="1" dirty="0">
                <a:solidFill>
                  <a:schemeClr val="tx2"/>
                </a:solidFill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 </a:t>
            </a:r>
            <a:r>
              <a:rPr lang="en-US" altLang="zh-TW" sz="4000" b="1" dirty="0">
                <a:solidFill>
                  <a:schemeClr val="tx2"/>
                </a:solidFill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Do for part 3 </a:t>
            </a:r>
            <a:endParaRPr lang="en-US" sz="4000" b="1" dirty="0">
              <a:solidFill>
                <a:schemeClr val="tx2"/>
              </a:solidFill>
              <a:latin typeface="Noto Sans SemiBold" panose="020B0502040504020204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52886A-1693-DF49-8408-5F4BE2C10C38}"/>
              </a:ext>
            </a:extLst>
          </p:cNvPr>
          <p:cNvGrpSpPr/>
          <p:nvPr/>
        </p:nvGrpSpPr>
        <p:grpSpPr>
          <a:xfrm>
            <a:off x="-715837" y="-427768"/>
            <a:ext cx="13795702" cy="7745642"/>
            <a:chOff x="-715837" y="-427768"/>
            <a:chExt cx="13795702" cy="77456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45E2A8C-97DF-734A-B121-BE8641D0D74A}"/>
                </a:ext>
              </a:extLst>
            </p:cNvPr>
            <p:cNvGrpSpPr/>
            <p:nvPr/>
          </p:nvGrpSpPr>
          <p:grpSpPr>
            <a:xfrm>
              <a:off x="9960624" y="-427768"/>
              <a:ext cx="3119241" cy="7745642"/>
              <a:chOff x="9760592" y="-427768"/>
              <a:chExt cx="3119241" cy="7745642"/>
            </a:xfrm>
          </p:grpSpPr>
          <p:grpSp>
            <p:nvGrpSpPr>
              <p:cNvPr id="143" name="Group 8">
                <a:extLst>
                  <a:ext uri="{FF2B5EF4-FFF2-40B4-BE49-F238E27FC236}">
                    <a16:creationId xmlns:a16="http://schemas.microsoft.com/office/drawing/2014/main" id="{09DB275E-83DB-2A45-92DF-798D2056F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55341" y="2098058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91" name="Freeform 1">
                  <a:extLst>
                    <a:ext uri="{FF2B5EF4-FFF2-40B4-BE49-F238E27FC236}">
                      <a16:creationId xmlns:a16="http://schemas.microsoft.com/office/drawing/2014/main" id="{6CAE8024-005C-3145-9C60-BB0DE7649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2" name="Freeform 2">
                  <a:extLst>
                    <a:ext uri="{FF2B5EF4-FFF2-40B4-BE49-F238E27FC236}">
                      <a16:creationId xmlns:a16="http://schemas.microsoft.com/office/drawing/2014/main" id="{78916277-D242-7747-BF0F-9F82FC9724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3">
                  <a:extLst>
                    <a:ext uri="{FF2B5EF4-FFF2-40B4-BE49-F238E27FC236}">
                      <a16:creationId xmlns:a16="http://schemas.microsoft.com/office/drawing/2014/main" id="{C0BA0B0A-8AB9-3949-8A58-60D884D6F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4">
                  <a:extLst>
                    <a:ext uri="{FF2B5EF4-FFF2-40B4-BE49-F238E27FC236}">
                      <a16:creationId xmlns:a16="http://schemas.microsoft.com/office/drawing/2014/main" id="{BC3A7591-F347-C44D-B252-0E56AA428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5">
                  <a:extLst>
                    <a:ext uri="{FF2B5EF4-FFF2-40B4-BE49-F238E27FC236}">
                      <a16:creationId xmlns:a16="http://schemas.microsoft.com/office/drawing/2014/main" id="{52C5AE0B-7F99-A74F-B8A1-73EACD3015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6">
                  <a:extLst>
                    <a:ext uri="{FF2B5EF4-FFF2-40B4-BE49-F238E27FC236}">
                      <a16:creationId xmlns:a16="http://schemas.microsoft.com/office/drawing/2014/main" id="{19161EE8-92ED-4947-A4AB-7D27CC0B4E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7">
                  <a:extLst>
                    <a:ext uri="{FF2B5EF4-FFF2-40B4-BE49-F238E27FC236}">
                      <a16:creationId xmlns:a16="http://schemas.microsoft.com/office/drawing/2014/main" id="{690B6327-F1F7-864F-AB46-61F4AF124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8">
                  <a:extLst>
                    <a:ext uri="{FF2B5EF4-FFF2-40B4-BE49-F238E27FC236}">
                      <a16:creationId xmlns:a16="http://schemas.microsoft.com/office/drawing/2014/main" id="{00694CD2-963F-2F47-8670-972072909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9">
                  <a:extLst>
                    <a:ext uri="{FF2B5EF4-FFF2-40B4-BE49-F238E27FC236}">
                      <a16:creationId xmlns:a16="http://schemas.microsoft.com/office/drawing/2014/main" id="{A6FB4287-9C71-6D4E-9A13-2EDBD5B89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10">
                  <a:extLst>
                    <a:ext uri="{FF2B5EF4-FFF2-40B4-BE49-F238E27FC236}">
                      <a16:creationId xmlns:a16="http://schemas.microsoft.com/office/drawing/2014/main" id="{FC8EAC7A-248D-424A-9A15-9868A83F5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11">
                  <a:extLst>
                    <a:ext uri="{FF2B5EF4-FFF2-40B4-BE49-F238E27FC236}">
                      <a16:creationId xmlns:a16="http://schemas.microsoft.com/office/drawing/2014/main" id="{13338B5A-C7D4-7F48-833B-B4A90E41A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12">
                  <a:extLst>
                    <a:ext uri="{FF2B5EF4-FFF2-40B4-BE49-F238E27FC236}">
                      <a16:creationId xmlns:a16="http://schemas.microsoft.com/office/drawing/2014/main" id="{1A4CAB43-1B32-1C4E-940F-0A0496C02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13">
                  <a:extLst>
                    <a:ext uri="{FF2B5EF4-FFF2-40B4-BE49-F238E27FC236}">
                      <a16:creationId xmlns:a16="http://schemas.microsoft.com/office/drawing/2014/main" id="{43A307F6-F440-3745-933C-0EEB0FE65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14">
                  <a:extLst>
                    <a:ext uri="{FF2B5EF4-FFF2-40B4-BE49-F238E27FC236}">
                      <a16:creationId xmlns:a16="http://schemas.microsoft.com/office/drawing/2014/main" id="{DC2DF2B5-CC66-9640-8D08-4EE629768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15">
                  <a:extLst>
                    <a:ext uri="{FF2B5EF4-FFF2-40B4-BE49-F238E27FC236}">
                      <a16:creationId xmlns:a16="http://schemas.microsoft.com/office/drawing/2014/main" id="{54C638C6-2D2F-7948-9E0B-908AA4549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16">
                  <a:extLst>
                    <a:ext uri="{FF2B5EF4-FFF2-40B4-BE49-F238E27FC236}">
                      <a16:creationId xmlns:a16="http://schemas.microsoft.com/office/drawing/2014/main" id="{3DA58582-68A8-D044-9913-2F31C900FF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7" name="Freeform 17">
                  <a:extLst>
                    <a:ext uri="{FF2B5EF4-FFF2-40B4-BE49-F238E27FC236}">
                      <a16:creationId xmlns:a16="http://schemas.microsoft.com/office/drawing/2014/main" id="{25ACCF9C-16F0-C248-B584-599C9C7CE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8" name="Freeform 18">
                  <a:extLst>
                    <a:ext uri="{FF2B5EF4-FFF2-40B4-BE49-F238E27FC236}">
                      <a16:creationId xmlns:a16="http://schemas.microsoft.com/office/drawing/2014/main" id="{2B5883DD-C3C9-E640-BC12-0F0A4BD3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9" name="Freeform 19">
                  <a:extLst>
                    <a:ext uri="{FF2B5EF4-FFF2-40B4-BE49-F238E27FC236}">
                      <a16:creationId xmlns:a16="http://schemas.microsoft.com/office/drawing/2014/main" id="{8E4F9E59-A69B-6B4B-A243-E436535E0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10" name="Freeform 20">
                  <a:extLst>
                    <a:ext uri="{FF2B5EF4-FFF2-40B4-BE49-F238E27FC236}">
                      <a16:creationId xmlns:a16="http://schemas.microsoft.com/office/drawing/2014/main" id="{11E2601E-302D-0047-B2BD-B909D65323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11" name="Freeform 21">
                  <a:extLst>
                    <a:ext uri="{FF2B5EF4-FFF2-40B4-BE49-F238E27FC236}">
                      <a16:creationId xmlns:a16="http://schemas.microsoft.com/office/drawing/2014/main" id="{79C7A755-9B38-6046-8CE4-4012742AC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12" name="Freeform 22">
                  <a:extLst>
                    <a:ext uri="{FF2B5EF4-FFF2-40B4-BE49-F238E27FC236}">
                      <a16:creationId xmlns:a16="http://schemas.microsoft.com/office/drawing/2014/main" id="{6F23E787-C03F-AE48-8443-EBE5B10F6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13" name="Freeform 23">
                  <a:extLst>
                    <a:ext uri="{FF2B5EF4-FFF2-40B4-BE49-F238E27FC236}">
                      <a16:creationId xmlns:a16="http://schemas.microsoft.com/office/drawing/2014/main" id="{4FB1514F-20BF-044C-B994-48B8D38078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214" name="Freeform 24">
                  <a:extLst>
                    <a:ext uri="{FF2B5EF4-FFF2-40B4-BE49-F238E27FC236}">
                      <a16:creationId xmlns:a16="http://schemas.microsoft.com/office/drawing/2014/main" id="{D3E292DF-2B03-714F-A650-B0D885259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4" name="Group 3">
                <a:extLst>
                  <a:ext uri="{FF2B5EF4-FFF2-40B4-BE49-F238E27FC236}">
                    <a16:creationId xmlns:a16="http://schemas.microsoft.com/office/drawing/2014/main" id="{FA842EF9-25BF-1F47-8476-A0B525F055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69782" y="4549899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165" name="Freeform 40">
                  <a:extLst>
                    <a:ext uri="{FF2B5EF4-FFF2-40B4-BE49-F238E27FC236}">
                      <a16:creationId xmlns:a16="http://schemas.microsoft.com/office/drawing/2014/main" id="{0FF673BE-CAA5-B340-9EC4-B238D4172C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41">
                  <a:extLst>
                    <a:ext uri="{FF2B5EF4-FFF2-40B4-BE49-F238E27FC236}">
                      <a16:creationId xmlns:a16="http://schemas.microsoft.com/office/drawing/2014/main" id="{0DCC9689-8237-BD4E-8AFA-F21FF3688B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7" name="Freeform 42">
                  <a:extLst>
                    <a:ext uri="{FF2B5EF4-FFF2-40B4-BE49-F238E27FC236}">
                      <a16:creationId xmlns:a16="http://schemas.microsoft.com/office/drawing/2014/main" id="{1051B9AB-988E-054A-A5B0-EF5DDBE18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43">
                  <a:extLst>
                    <a:ext uri="{FF2B5EF4-FFF2-40B4-BE49-F238E27FC236}">
                      <a16:creationId xmlns:a16="http://schemas.microsoft.com/office/drawing/2014/main" id="{F720B07F-AC01-F747-BC0B-3468954315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44">
                  <a:extLst>
                    <a:ext uri="{FF2B5EF4-FFF2-40B4-BE49-F238E27FC236}">
                      <a16:creationId xmlns:a16="http://schemas.microsoft.com/office/drawing/2014/main" id="{10896DCC-558B-F04A-95E6-FF939D050D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45">
                  <a:extLst>
                    <a:ext uri="{FF2B5EF4-FFF2-40B4-BE49-F238E27FC236}">
                      <a16:creationId xmlns:a16="http://schemas.microsoft.com/office/drawing/2014/main" id="{220E25B1-FEFB-A64B-9022-75BDB9DD06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46">
                  <a:extLst>
                    <a:ext uri="{FF2B5EF4-FFF2-40B4-BE49-F238E27FC236}">
                      <a16:creationId xmlns:a16="http://schemas.microsoft.com/office/drawing/2014/main" id="{7124C1D3-14C1-EA47-B424-9568A3A62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47">
                  <a:extLst>
                    <a:ext uri="{FF2B5EF4-FFF2-40B4-BE49-F238E27FC236}">
                      <a16:creationId xmlns:a16="http://schemas.microsoft.com/office/drawing/2014/main" id="{3F20C5DA-AD9D-AA46-A524-5B188EDBD4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48">
                  <a:extLst>
                    <a:ext uri="{FF2B5EF4-FFF2-40B4-BE49-F238E27FC236}">
                      <a16:creationId xmlns:a16="http://schemas.microsoft.com/office/drawing/2014/main" id="{4BB4B7BF-CACD-DE44-9B71-383B83076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49">
                  <a:extLst>
                    <a:ext uri="{FF2B5EF4-FFF2-40B4-BE49-F238E27FC236}">
                      <a16:creationId xmlns:a16="http://schemas.microsoft.com/office/drawing/2014/main" id="{9CE4C756-47AC-4441-8DFB-B9A796D0F5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50">
                  <a:extLst>
                    <a:ext uri="{FF2B5EF4-FFF2-40B4-BE49-F238E27FC236}">
                      <a16:creationId xmlns:a16="http://schemas.microsoft.com/office/drawing/2014/main" id="{EA7595F7-D4DF-B747-83EC-6091B8A15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51">
                  <a:extLst>
                    <a:ext uri="{FF2B5EF4-FFF2-40B4-BE49-F238E27FC236}">
                      <a16:creationId xmlns:a16="http://schemas.microsoft.com/office/drawing/2014/main" id="{C7678B65-DFD9-F843-A687-4BB269367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52">
                  <a:extLst>
                    <a:ext uri="{FF2B5EF4-FFF2-40B4-BE49-F238E27FC236}">
                      <a16:creationId xmlns:a16="http://schemas.microsoft.com/office/drawing/2014/main" id="{51DAFB0A-1212-5C4E-9C16-FB04F2291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53">
                  <a:extLst>
                    <a:ext uri="{FF2B5EF4-FFF2-40B4-BE49-F238E27FC236}">
                      <a16:creationId xmlns:a16="http://schemas.microsoft.com/office/drawing/2014/main" id="{80A6EB1C-12E2-D243-BF02-7AC7CC6F6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54">
                  <a:extLst>
                    <a:ext uri="{FF2B5EF4-FFF2-40B4-BE49-F238E27FC236}">
                      <a16:creationId xmlns:a16="http://schemas.microsoft.com/office/drawing/2014/main" id="{793D1FB6-ACD5-2341-A002-D1D5E3A3C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55">
                  <a:extLst>
                    <a:ext uri="{FF2B5EF4-FFF2-40B4-BE49-F238E27FC236}">
                      <a16:creationId xmlns:a16="http://schemas.microsoft.com/office/drawing/2014/main" id="{2DCDE676-17AF-A049-BF33-6AAAA4E56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56">
                  <a:extLst>
                    <a:ext uri="{FF2B5EF4-FFF2-40B4-BE49-F238E27FC236}">
                      <a16:creationId xmlns:a16="http://schemas.microsoft.com/office/drawing/2014/main" id="{DA26E062-A16D-C545-8D0D-B7A48F742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57">
                  <a:extLst>
                    <a:ext uri="{FF2B5EF4-FFF2-40B4-BE49-F238E27FC236}">
                      <a16:creationId xmlns:a16="http://schemas.microsoft.com/office/drawing/2014/main" id="{5915B02D-E91B-B445-A299-EC2B68898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58">
                  <a:extLst>
                    <a:ext uri="{FF2B5EF4-FFF2-40B4-BE49-F238E27FC236}">
                      <a16:creationId xmlns:a16="http://schemas.microsoft.com/office/drawing/2014/main" id="{DEB1CE65-47D8-2348-87DB-D18F630B9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59">
                  <a:extLst>
                    <a:ext uri="{FF2B5EF4-FFF2-40B4-BE49-F238E27FC236}">
                      <a16:creationId xmlns:a16="http://schemas.microsoft.com/office/drawing/2014/main" id="{982325AA-0247-8446-BC7A-FA8ABA148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60">
                  <a:extLst>
                    <a:ext uri="{FF2B5EF4-FFF2-40B4-BE49-F238E27FC236}">
                      <a16:creationId xmlns:a16="http://schemas.microsoft.com/office/drawing/2014/main" id="{91FE8540-2CC8-604C-B03C-91D31E677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61">
                  <a:extLst>
                    <a:ext uri="{FF2B5EF4-FFF2-40B4-BE49-F238E27FC236}">
                      <a16:creationId xmlns:a16="http://schemas.microsoft.com/office/drawing/2014/main" id="{B7D1978B-7774-D54A-B58B-34D186550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62">
                  <a:extLst>
                    <a:ext uri="{FF2B5EF4-FFF2-40B4-BE49-F238E27FC236}">
                      <a16:creationId xmlns:a16="http://schemas.microsoft.com/office/drawing/2014/main" id="{372AECB3-CAE2-664C-AF06-DA4550944C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63">
                  <a:extLst>
                    <a:ext uri="{FF2B5EF4-FFF2-40B4-BE49-F238E27FC236}">
                      <a16:creationId xmlns:a16="http://schemas.microsoft.com/office/drawing/2014/main" id="{F8AA720A-4A1C-3B44-9DA3-9B17A1BA60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64">
                  <a:extLst>
                    <a:ext uri="{FF2B5EF4-FFF2-40B4-BE49-F238E27FC236}">
                      <a16:creationId xmlns:a16="http://schemas.microsoft.com/office/drawing/2014/main" id="{05838B3A-C176-1D44-91C2-295989747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65">
                  <a:extLst>
                    <a:ext uri="{FF2B5EF4-FFF2-40B4-BE49-F238E27FC236}">
                      <a16:creationId xmlns:a16="http://schemas.microsoft.com/office/drawing/2014/main" id="{15093EC7-B43C-AE43-A663-F8D1207FF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5" name="Group 6">
                <a:extLst>
                  <a:ext uri="{FF2B5EF4-FFF2-40B4-BE49-F238E27FC236}">
                    <a16:creationId xmlns:a16="http://schemas.microsoft.com/office/drawing/2014/main" id="{5813DB01-DE67-C34B-8351-D57FD3F154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760592" y="-427768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146" name="Freeform 166">
                  <a:extLst>
                    <a:ext uri="{FF2B5EF4-FFF2-40B4-BE49-F238E27FC236}">
                      <a16:creationId xmlns:a16="http://schemas.microsoft.com/office/drawing/2014/main" id="{F64C3646-AF51-9F43-8B9E-672BC7087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167">
                  <a:extLst>
                    <a:ext uri="{FF2B5EF4-FFF2-40B4-BE49-F238E27FC236}">
                      <a16:creationId xmlns:a16="http://schemas.microsoft.com/office/drawing/2014/main" id="{71CBF5C8-2E49-8C46-8AEF-F90CC6D6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8" name="Freeform 168">
                  <a:extLst>
                    <a:ext uri="{FF2B5EF4-FFF2-40B4-BE49-F238E27FC236}">
                      <a16:creationId xmlns:a16="http://schemas.microsoft.com/office/drawing/2014/main" id="{50CBA2ED-EF56-4D45-95AC-FE0DA975E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169">
                  <a:extLst>
                    <a:ext uri="{FF2B5EF4-FFF2-40B4-BE49-F238E27FC236}">
                      <a16:creationId xmlns:a16="http://schemas.microsoft.com/office/drawing/2014/main" id="{876AADBA-405C-2248-ABDF-C411597B9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170">
                  <a:extLst>
                    <a:ext uri="{FF2B5EF4-FFF2-40B4-BE49-F238E27FC236}">
                      <a16:creationId xmlns:a16="http://schemas.microsoft.com/office/drawing/2014/main" id="{76664571-9702-414B-8473-4C539CC76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71">
                  <a:extLst>
                    <a:ext uri="{FF2B5EF4-FFF2-40B4-BE49-F238E27FC236}">
                      <a16:creationId xmlns:a16="http://schemas.microsoft.com/office/drawing/2014/main" id="{4569DF69-B603-8D4C-8CD6-EA89DBFEE5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72">
                  <a:extLst>
                    <a:ext uri="{FF2B5EF4-FFF2-40B4-BE49-F238E27FC236}">
                      <a16:creationId xmlns:a16="http://schemas.microsoft.com/office/drawing/2014/main" id="{9A6EC888-A67D-7246-813B-5C5D7436E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73">
                  <a:extLst>
                    <a:ext uri="{FF2B5EF4-FFF2-40B4-BE49-F238E27FC236}">
                      <a16:creationId xmlns:a16="http://schemas.microsoft.com/office/drawing/2014/main" id="{5FF7B387-5170-B24F-80F3-CF55D242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74">
                  <a:extLst>
                    <a:ext uri="{FF2B5EF4-FFF2-40B4-BE49-F238E27FC236}">
                      <a16:creationId xmlns:a16="http://schemas.microsoft.com/office/drawing/2014/main" id="{603172E7-F731-E44E-9424-0137D87BF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75">
                  <a:extLst>
                    <a:ext uri="{FF2B5EF4-FFF2-40B4-BE49-F238E27FC236}">
                      <a16:creationId xmlns:a16="http://schemas.microsoft.com/office/drawing/2014/main" id="{E9F54A5B-CEC1-3747-BBEA-626BD23ED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76">
                  <a:extLst>
                    <a:ext uri="{FF2B5EF4-FFF2-40B4-BE49-F238E27FC236}">
                      <a16:creationId xmlns:a16="http://schemas.microsoft.com/office/drawing/2014/main" id="{8C047DB9-DB7F-6B43-97D8-DA16DE69E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77">
                  <a:extLst>
                    <a:ext uri="{FF2B5EF4-FFF2-40B4-BE49-F238E27FC236}">
                      <a16:creationId xmlns:a16="http://schemas.microsoft.com/office/drawing/2014/main" id="{B410C217-F7B2-AD4A-A63B-18D06A34B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78">
                  <a:extLst>
                    <a:ext uri="{FF2B5EF4-FFF2-40B4-BE49-F238E27FC236}">
                      <a16:creationId xmlns:a16="http://schemas.microsoft.com/office/drawing/2014/main" id="{D89529CD-F023-154A-84A9-049B512B8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79">
                  <a:extLst>
                    <a:ext uri="{FF2B5EF4-FFF2-40B4-BE49-F238E27FC236}">
                      <a16:creationId xmlns:a16="http://schemas.microsoft.com/office/drawing/2014/main" id="{9F1E088E-6E04-A049-BD21-CD03665EE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80">
                  <a:extLst>
                    <a:ext uri="{FF2B5EF4-FFF2-40B4-BE49-F238E27FC236}">
                      <a16:creationId xmlns:a16="http://schemas.microsoft.com/office/drawing/2014/main" id="{5A51DAAC-4758-E040-AEC9-E8993FFE9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81">
                  <a:extLst>
                    <a:ext uri="{FF2B5EF4-FFF2-40B4-BE49-F238E27FC236}">
                      <a16:creationId xmlns:a16="http://schemas.microsoft.com/office/drawing/2014/main" id="{F1BE67FD-F331-B241-B665-3CBF15625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82">
                  <a:extLst>
                    <a:ext uri="{FF2B5EF4-FFF2-40B4-BE49-F238E27FC236}">
                      <a16:creationId xmlns:a16="http://schemas.microsoft.com/office/drawing/2014/main" id="{B7B4AD85-5224-DC49-AFCA-B1562407A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83">
                  <a:extLst>
                    <a:ext uri="{FF2B5EF4-FFF2-40B4-BE49-F238E27FC236}">
                      <a16:creationId xmlns:a16="http://schemas.microsoft.com/office/drawing/2014/main" id="{AA6DABF2-E57D-C249-96F0-FC66DB15C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64" name="Freeform 184">
                  <a:extLst>
                    <a:ext uri="{FF2B5EF4-FFF2-40B4-BE49-F238E27FC236}">
                      <a16:creationId xmlns:a16="http://schemas.microsoft.com/office/drawing/2014/main" id="{A0038400-1832-1645-93EC-05DD456EE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D7BAB1D-A753-5147-B175-FC380E50E217}"/>
                </a:ext>
              </a:extLst>
            </p:cNvPr>
            <p:cNvGrpSpPr/>
            <p:nvPr/>
          </p:nvGrpSpPr>
          <p:grpSpPr>
            <a:xfrm>
              <a:off x="-715837" y="2146718"/>
              <a:ext cx="2304000" cy="5116682"/>
              <a:chOff x="-715837" y="2146718"/>
              <a:chExt cx="2304000" cy="5116682"/>
            </a:xfrm>
          </p:grpSpPr>
          <p:grpSp>
            <p:nvGrpSpPr>
              <p:cNvPr id="75" name="Group 7">
                <a:extLst>
                  <a:ext uri="{FF2B5EF4-FFF2-40B4-BE49-F238E27FC236}">
                    <a16:creationId xmlns:a16="http://schemas.microsoft.com/office/drawing/2014/main" id="{392C39EB-FB79-0D4F-92AF-1B68A65BB4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715837" y="5644325"/>
                <a:ext cx="2114454" cy="1619075"/>
                <a:chOff x="4879357" y="-511351"/>
                <a:chExt cx="2676829" cy="2048905"/>
              </a:xfrm>
            </p:grpSpPr>
            <p:sp>
              <p:nvSpPr>
                <p:cNvPr id="128" name="Freeform 25">
                  <a:extLst>
                    <a:ext uri="{FF2B5EF4-FFF2-40B4-BE49-F238E27FC236}">
                      <a16:creationId xmlns:a16="http://schemas.microsoft.com/office/drawing/2014/main" id="{297F5E21-0A84-9947-ACDA-29FA74955E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26">
                  <a:extLst>
                    <a:ext uri="{FF2B5EF4-FFF2-40B4-BE49-F238E27FC236}">
                      <a16:creationId xmlns:a16="http://schemas.microsoft.com/office/drawing/2014/main" id="{1FB8DA14-6BD8-794A-826A-34F7589EA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27">
                  <a:extLst>
                    <a:ext uri="{FF2B5EF4-FFF2-40B4-BE49-F238E27FC236}">
                      <a16:creationId xmlns:a16="http://schemas.microsoft.com/office/drawing/2014/main" id="{997E2AF7-B480-C543-81AD-B13430C4D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28">
                  <a:extLst>
                    <a:ext uri="{FF2B5EF4-FFF2-40B4-BE49-F238E27FC236}">
                      <a16:creationId xmlns:a16="http://schemas.microsoft.com/office/drawing/2014/main" id="{F116437E-A066-DE4E-8445-530977A39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29">
                  <a:extLst>
                    <a:ext uri="{FF2B5EF4-FFF2-40B4-BE49-F238E27FC236}">
                      <a16:creationId xmlns:a16="http://schemas.microsoft.com/office/drawing/2014/main" id="{FE4FABCD-D23B-0046-B0D7-6EA05727A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30">
                  <a:extLst>
                    <a:ext uri="{FF2B5EF4-FFF2-40B4-BE49-F238E27FC236}">
                      <a16:creationId xmlns:a16="http://schemas.microsoft.com/office/drawing/2014/main" id="{3FF57249-2A90-DF46-893E-707C5F5A9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31">
                  <a:extLst>
                    <a:ext uri="{FF2B5EF4-FFF2-40B4-BE49-F238E27FC236}">
                      <a16:creationId xmlns:a16="http://schemas.microsoft.com/office/drawing/2014/main" id="{24F92260-508F-8C48-A553-DED6E3CDE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32">
                  <a:extLst>
                    <a:ext uri="{FF2B5EF4-FFF2-40B4-BE49-F238E27FC236}">
                      <a16:creationId xmlns:a16="http://schemas.microsoft.com/office/drawing/2014/main" id="{944A8594-EEEB-0946-8279-9631335D1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33">
                  <a:extLst>
                    <a:ext uri="{FF2B5EF4-FFF2-40B4-BE49-F238E27FC236}">
                      <a16:creationId xmlns:a16="http://schemas.microsoft.com/office/drawing/2014/main" id="{DD57AAEA-824B-A946-9E06-D2A712C55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34">
                  <a:extLst>
                    <a:ext uri="{FF2B5EF4-FFF2-40B4-BE49-F238E27FC236}">
                      <a16:creationId xmlns:a16="http://schemas.microsoft.com/office/drawing/2014/main" id="{D1DF0871-0223-8541-B327-B0CE1C83D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8" name="Freeform 35">
                  <a:extLst>
                    <a:ext uri="{FF2B5EF4-FFF2-40B4-BE49-F238E27FC236}">
                      <a16:creationId xmlns:a16="http://schemas.microsoft.com/office/drawing/2014/main" id="{2274AEEC-B223-794A-80D7-301E8E895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9" name="Freeform 36">
                  <a:extLst>
                    <a:ext uri="{FF2B5EF4-FFF2-40B4-BE49-F238E27FC236}">
                      <a16:creationId xmlns:a16="http://schemas.microsoft.com/office/drawing/2014/main" id="{C6EB8F39-C91E-D243-9AB1-DB76B33D6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0" name="Freeform 37">
                  <a:extLst>
                    <a:ext uri="{FF2B5EF4-FFF2-40B4-BE49-F238E27FC236}">
                      <a16:creationId xmlns:a16="http://schemas.microsoft.com/office/drawing/2014/main" id="{7212E889-B7D6-4F4E-A619-A342E6893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1" name="Freeform 38">
                  <a:extLst>
                    <a:ext uri="{FF2B5EF4-FFF2-40B4-BE49-F238E27FC236}">
                      <a16:creationId xmlns:a16="http://schemas.microsoft.com/office/drawing/2014/main" id="{69492EDA-747B-DC49-AA52-8D718F97D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2" name="Freeform 39">
                  <a:extLst>
                    <a:ext uri="{FF2B5EF4-FFF2-40B4-BE49-F238E27FC236}">
                      <a16:creationId xmlns:a16="http://schemas.microsoft.com/office/drawing/2014/main" id="{27AAEBA4-3A19-AF4B-BDFC-DD957BEE5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76" name="Group 2">
                <a:extLst>
                  <a:ext uri="{FF2B5EF4-FFF2-40B4-BE49-F238E27FC236}">
                    <a16:creationId xmlns:a16="http://schemas.microsoft.com/office/drawing/2014/main" id="{875F9B1F-F4DE-5C41-93B5-6CA634985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614726" y="2146718"/>
                <a:ext cx="1899998" cy="1910032"/>
                <a:chOff x="7988241" y="5080416"/>
                <a:chExt cx="2406074" cy="2417594"/>
              </a:xfrm>
            </p:grpSpPr>
            <p:sp>
              <p:nvSpPr>
                <p:cNvPr id="103" name="Freeform 66">
                  <a:extLst>
                    <a:ext uri="{FF2B5EF4-FFF2-40B4-BE49-F238E27FC236}">
                      <a16:creationId xmlns:a16="http://schemas.microsoft.com/office/drawing/2014/main" id="{014A4AB8-F158-BB48-BD72-6784987EC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67">
                  <a:extLst>
                    <a:ext uri="{FF2B5EF4-FFF2-40B4-BE49-F238E27FC236}">
                      <a16:creationId xmlns:a16="http://schemas.microsoft.com/office/drawing/2014/main" id="{CDE17666-5C11-994C-BAB1-CA16FE2BE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68">
                  <a:extLst>
                    <a:ext uri="{FF2B5EF4-FFF2-40B4-BE49-F238E27FC236}">
                      <a16:creationId xmlns:a16="http://schemas.microsoft.com/office/drawing/2014/main" id="{7957F474-145E-F74E-9D5B-0BC60C679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69">
                  <a:extLst>
                    <a:ext uri="{FF2B5EF4-FFF2-40B4-BE49-F238E27FC236}">
                      <a16:creationId xmlns:a16="http://schemas.microsoft.com/office/drawing/2014/main" id="{521389F9-1872-424A-8CA6-8F8FE0B2C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70">
                  <a:extLst>
                    <a:ext uri="{FF2B5EF4-FFF2-40B4-BE49-F238E27FC236}">
                      <a16:creationId xmlns:a16="http://schemas.microsoft.com/office/drawing/2014/main" id="{19344873-5898-F343-ACB8-366B1BD81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71">
                  <a:extLst>
                    <a:ext uri="{FF2B5EF4-FFF2-40B4-BE49-F238E27FC236}">
                      <a16:creationId xmlns:a16="http://schemas.microsoft.com/office/drawing/2014/main" id="{A92F843F-B8A2-7247-99E9-212CADD59A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72">
                  <a:extLst>
                    <a:ext uri="{FF2B5EF4-FFF2-40B4-BE49-F238E27FC236}">
                      <a16:creationId xmlns:a16="http://schemas.microsoft.com/office/drawing/2014/main" id="{99CAEAF0-B321-3B4A-8367-E7AFCDB72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73">
                  <a:extLst>
                    <a:ext uri="{FF2B5EF4-FFF2-40B4-BE49-F238E27FC236}">
                      <a16:creationId xmlns:a16="http://schemas.microsoft.com/office/drawing/2014/main" id="{2E5371AD-E965-D447-AB04-2C7DFEA6D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74">
                  <a:extLst>
                    <a:ext uri="{FF2B5EF4-FFF2-40B4-BE49-F238E27FC236}">
                      <a16:creationId xmlns:a16="http://schemas.microsoft.com/office/drawing/2014/main" id="{28ECDB52-CD33-EA41-9D0C-303DED9D7A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75">
                  <a:extLst>
                    <a:ext uri="{FF2B5EF4-FFF2-40B4-BE49-F238E27FC236}">
                      <a16:creationId xmlns:a16="http://schemas.microsoft.com/office/drawing/2014/main" id="{FF92B109-F8AD-6441-8B76-7EF5EB59F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76">
                  <a:extLst>
                    <a:ext uri="{FF2B5EF4-FFF2-40B4-BE49-F238E27FC236}">
                      <a16:creationId xmlns:a16="http://schemas.microsoft.com/office/drawing/2014/main" id="{B82E1085-9933-8449-8288-31C1C2F80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77">
                  <a:extLst>
                    <a:ext uri="{FF2B5EF4-FFF2-40B4-BE49-F238E27FC236}">
                      <a16:creationId xmlns:a16="http://schemas.microsoft.com/office/drawing/2014/main" id="{4104BD4C-73F9-B741-BD92-6313C2A16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5" name="Freeform 78">
                  <a:extLst>
                    <a:ext uri="{FF2B5EF4-FFF2-40B4-BE49-F238E27FC236}">
                      <a16:creationId xmlns:a16="http://schemas.microsoft.com/office/drawing/2014/main" id="{1D191A7A-C964-6E4C-9915-798877E85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79">
                  <a:extLst>
                    <a:ext uri="{FF2B5EF4-FFF2-40B4-BE49-F238E27FC236}">
                      <a16:creationId xmlns:a16="http://schemas.microsoft.com/office/drawing/2014/main" id="{BCB062F5-A5FE-D947-A2EF-AD9D80B01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80">
                  <a:extLst>
                    <a:ext uri="{FF2B5EF4-FFF2-40B4-BE49-F238E27FC236}">
                      <a16:creationId xmlns:a16="http://schemas.microsoft.com/office/drawing/2014/main" id="{C22AB215-2B3C-0D45-A53C-279794558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81">
                  <a:extLst>
                    <a:ext uri="{FF2B5EF4-FFF2-40B4-BE49-F238E27FC236}">
                      <a16:creationId xmlns:a16="http://schemas.microsoft.com/office/drawing/2014/main" id="{E6985486-9F14-3343-984B-F4E5EC0EF5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82">
                  <a:extLst>
                    <a:ext uri="{FF2B5EF4-FFF2-40B4-BE49-F238E27FC236}">
                      <a16:creationId xmlns:a16="http://schemas.microsoft.com/office/drawing/2014/main" id="{79D00E0F-3B79-7043-9268-E4B10AEA2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83">
                  <a:extLst>
                    <a:ext uri="{FF2B5EF4-FFF2-40B4-BE49-F238E27FC236}">
                      <a16:creationId xmlns:a16="http://schemas.microsoft.com/office/drawing/2014/main" id="{00930F11-45AF-264F-B3C7-4BCC4C64D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84">
                  <a:extLst>
                    <a:ext uri="{FF2B5EF4-FFF2-40B4-BE49-F238E27FC236}">
                      <a16:creationId xmlns:a16="http://schemas.microsoft.com/office/drawing/2014/main" id="{F3FD706D-DA37-DF47-B446-2A0704A90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5">
                  <a:extLst>
                    <a:ext uri="{FF2B5EF4-FFF2-40B4-BE49-F238E27FC236}">
                      <a16:creationId xmlns:a16="http://schemas.microsoft.com/office/drawing/2014/main" id="{CB0A6B0D-6392-914A-9004-21175EFB1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86">
                  <a:extLst>
                    <a:ext uri="{FF2B5EF4-FFF2-40B4-BE49-F238E27FC236}">
                      <a16:creationId xmlns:a16="http://schemas.microsoft.com/office/drawing/2014/main" id="{9D4DD770-AA6D-1F46-8622-C2096BF61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87">
                  <a:extLst>
                    <a:ext uri="{FF2B5EF4-FFF2-40B4-BE49-F238E27FC236}">
                      <a16:creationId xmlns:a16="http://schemas.microsoft.com/office/drawing/2014/main" id="{0875C23B-FF1A-E54E-A0D9-44332690F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88">
                  <a:extLst>
                    <a:ext uri="{FF2B5EF4-FFF2-40B4-BE49-F238E27FC236}">
                      <a16:creationId xmlns:a16="http://schemas.microsoft.com/office/drawing/2014/main" id="{C0E48A25-D20C-1449-B6DE-C24E5FC67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89">
                  <a:extLst>
                    <a:ext uri="{FF2B5EF4-FFF2-40B4-BE49-F238E27FC236}">
                      <a16:creationId xmlns:a16="http://schemas.microsoft.com/office/drawing/2014/main" id="{D6C19A52-9C96-3049-BA8D-EC5A72488C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90">
                  <a:extLst>
                    <a:ext uri="{FF2B5EF4-FFF2-40B4-BE49-F238E27FC236}">
                      <a16:creationId xmlns:a16="http://schemas.microsoft.com/office/drawing/2014/main" id="{D63CD9E4-CEAA-154B-8B0D-2D53B6890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77" name="Group 1">
                <a:extLst>
                  <a:ext uri="{FF2B5EF4-FFF2-40B4-BE49-F238E27FC236}">
                    <a16:creationId xmlns:a16="http://schemas.microsoft.com/office/drawing/2014/main" id="{13E22D63-0D35-0743-8478-3A27009C17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45696" y="3766218"/>
                <a:ext cx="1933859" cy="1997821"/>
                <a:chOff x="8253235" y="2100188"/>
                <a:chExt cx="2448321" cy="2528969"/>
              </a:xfrm>
            </p:grpSpPr>
            <p:sp>
              <p:nvSpPr>
                <p:cNvPr id="78" name="Freeform 91">
                  <a:extLst>
                    <a:ext uri="{FF2B5EF4-FFF2-40B4-BE49-F238E27FC236}">
                      <a16:creationId xmlns:a16="http://schemas.microsoft.com/office/drawing/2014/main" id="{C6E5B7B8-A51F-DF43-AFAE-3FD9E9A5A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92">
                  <a:extLst>
                    <a:ext uri="{FF2B5EF4-FFF2-40B4-BE49-F238E27FC236}">
                      <a16:creationId xmlns:a16="http://schemas.microsoft.com/office/drawing/2014/main" id="{51A54A34-C801-7846-B333-07A2EE745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93">
                  <a:extLst>
                    <a:ext uri="{FF2B5EF4-FFF2-40B4-BE49-F238E27FC236}">
                      <a16:creationId xmlns:a16="http://schemas.microsoft.com/office/drawing/2014/main" id="{40542251-CC3A-0F46-A0B7-D3C6A809F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94">
                  <a:extLst>
                    <a:ext uri="{FF2B5EF4-FFF2-40B4-BE49-F238E27FC236}">
                      <a16:creationId xmlns:a16="http://schemas.microsoft.com/office/drawing/2014/main" id="{0A089812-D8AD-1F4B-B609-F1630FA0B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95">
                  <a:extLst>
                    <a:ext uri="{FF2B5EF4-FFF2-40B4-BE49-F238E27FC236}">
                      <a16:creationId xmlns:a16="http://schemas.microsoft.com/office/drawing/2014/main" id="{35B3CFAE-F953-A042-9F7D-7BD2ADDB7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96">
                  <a:extLst>
                    <a:ext uri="{FF2B5EF4-FFF2-40B4-BE49-F238E27FC236}">
                      <a16:creationId xmlns:a16="http://schemas.microsoft.com/office/drawing/2014/main" id="{F1D3DACD-4333-0345-B637-F30AD82D6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4" name="Freeform 97">
                  <a:extLst>
                    <a:ext uri="{FF2B5EF4-FFF2-40B4-BE49-F238E27FC236}">
                      <a16:creationId xmlns:a16="http://schemas.microsoft.com/office/drawing/2014/main" id="{3427AFA7-AF09-DE4C-A00C-8DA51F1AB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98">
                  <a:extLst>
                    <a:ext uri="{FF2B5EF4-FFF2-40B4-BE49-F238E27FC236}">
                      <a16:creationId xmlns:a16="http://schemas.microsoft.com/office/drawing/2014/main" id="{999FDC97-BB6E-6542-B9F9-96C5EEC53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99">
                  <a:extLst>
                    <a:ext uri="{FF2B5EF4-FFF2-40B4-BE49-F238E27FC236}">
                      <a16:creationId xmlns:a16="http://schemas.microsoft.com/office/drawing/2014/main" id="{CDB37C21-86D9-C948-BC98-231351742E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00">
                  <a:extLst>
                    <a:ext uri="{FF2B5EF4-FFF2-40B4-BE49-F238E27FC236}">
                      <a16:creationId xmlns:a16="http://schemas.microsoft.com/office/drawing/2014/main" id="{B162C61E-265E-6E45-8D71-937B2ACEB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8" name="Freeform 101">
                  <a:extLst>
                    <a:ext uri="{FF2B5EF4-FFF2-40B4-BE49-F238E27FC236}">
                      <a16:creationId xmlns:a16="http://schemas.microsoft.com/office/drawing/2014/main" id="{6FE8452E-6507-6049-9152-D0441073B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9" name="Freeform 102">
                  <a:extLst>
                    <a:ext uri="{FF2B5EF4-FFF2-40B4-BE49-F238E27FC236}">
                      <a16:creationId xmlns:a16="http://schemas.microsoft.com/office/drawing/2014/main" id="{B0A205A2-1814-9747-925B-54176D4D5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103">
                  <a:extLst>
                    <a:ext uri="{FF2B5EF4-FFF2-40B4-BE49-F238E27FC236}">
                      <a16:creationId xmlns:a16="http://schemas.microsoft.com/office/drawing/2014/main" id="{EEDA7FC2-01CA-614D-B37F-53D4F98E9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104">
                  <a:extLst>
                    <a:ext uri="{FF2B5EF4-FFF2-40B4-BE49-F238E27FC236}">
                      <a16:creationId xmlns:a16="http://schemas.microsoft.com/office/drawing/2014/main" id="{0FC9F0D4-900B-274C-9F7F-4312472D15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105">
                  <a:extLst>
                    <a:ext uri="{FF2B5EF4-FFF2-40B4-BE49-F238E27FC236}">
                      <a16:creationId xmlns:a16="http://schemas.microsoft.com/office/drawing/2014/main" id="{FE30247E-A150-EB49-885B-F33EE3F3C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106">
                  <a:extLst>
                    <a:ext uri="{FF2B5EF4-FFF2-40B4-BE49-F238E27FC236}">
                      <a16:creationId xmlns:a16="http://schemas.microsoft.com/office/drawing/2014/main" id="{A9100FCA-D430-134D-8E62-153191745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107">
                  <a:extLst>
                    <a:ext uri="{FF2B5EF4-FFF2-40B4-BE49-F238E27FC236}">
                      <a16:creationId xmlns:a16="http://schemas.microsoft.com/office/drawing/2014/main" id="{89915584-C2E1-6D43-8F01-0FE540718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108">
                  <a:extLst>
                    <a:ext uri="{FF2B5EF4-FFF2-40B4-BE49-F238E27FC236}">
                      <a16:creationId xmlns:a16="http://schemas.microsoft.com/office/drawing/2014/main" id="{4CA71FDB-9C0F-0B46-9839-DAF8428B2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109">
                  <a:extLst>
                    <a:ext uri="{FF2B5EF4-FFF2-40B4-BE49-F238E27FC236}">
                      <a16:creationId xmlns:a16="http://schemas.microsoft.com/office/drawing/2014/main" id="{F9D6C514-A363-C644-9539-957B9C6CCE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110">
                  <a:extLst>
                    <a:ext uri="{FF2B5EF4-FFF2-40B4-BE49-F238E27FC236}">
                      <a16:creationId xmlns:a16="http://schemas.microsoft.com/office/drawing/2014/main" id="{4A95891D-61B2-DB41-91E1-0CE42FB1F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111">
                  <a:extLst>
                    <a:ext uri="{FF2B5EF4-FFF2-40B4-BE49-F238E27FC236}">
                      <a16:creationId xmlns:a16="http://schemas.microsoft.com/office/drawing/2014/main" id="{3CB801C1-39D2-2248-9705-6AA8412AC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112">
                  <a:extLst>
                    <a:ext uri="{FF2B5EF4-FFF2-40B4-BE49-F238E27FC236}">
                      <a16:creationId xmlns:a16="http://schemas.microsoft.com/office/drawing/2014/main" id="{02E0A4BE-E41F-FB4C-9133-8E35ED765E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113">
                  <a:extLst>
                    <a:ext uri="{FF2B5EF4-FFF2-40B4-BE49-F238E27FC236}">
                      <a16:creationId xmlns:a16="http://schemas.microsoft.com/office/drawing/2014/main" id="{BB6B7A65-34F6-4343-8308-9A091139C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114">
                  <a:extLst>
                    <a:ext uri="{FF2B5EF4-FFF2-40B4-BE49-F238E27FC236}">
                      <a16:creationId xmlns:a16="http://schemas.microsoft.com/office/drawing/2014/main" id="{C6C394B8-848A-714F-8738-7902936DF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115">
                  <a:extLst>
                    <a:ext uri="{FF2B5EF4-FFF2-40B4-BE49-F238E27FC236}">
                      <a16:creationId xmlns:a16="http://schemas.microsoft.com/office/drawing/2014/main" id="{855145B5-4679-6B4A-A656-F90C595DA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85C59E-273E-4C46-90B3-79CF2E0E8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567" y="2009381"/>
            <a:ext cx="8915400" cy="3777622"/>
          </a:xfrm>
        </p:spPr>
        <p:txBody>
          <a:bodyPr/>
          <a:lstStyle/>
          <a:p>
            <a:r>
              <a:rPr lang="zh-TW" altLang="en-US" dirty="0"/>
              <a:t>看完</a:t>
            </a:r>
            <a:r>
              <a:rPr lang="en-US" altLang="zh-TW" dirty="0"/>
              <a:t>Lecture L10.1-L10.3 </a:t>
            </a:r>
            <a:r>
              <a:rPr lang="zh-TW" altLang="en-US" dirty="0"/>
              <a:t>錄影</a:t>
            </a:r>
            <a:endParaRPr lang="en-US" altLang="zh-TW" dirty="0"/>
          </a:p>
          <a:p>
            <a:r>
              <a:rPr lang="zh-TW" altLang="en-US" dirty="0"/>
              <a:t>下載 </a:t>
            </a:r>
            <a:r>
              <a:rPr lang="en-US" altLang="zh-TW" dirty="0"/>
              <a:t>L10.3 </a:t>
            </a:r>
            <a:r>
              <a:rPr lang="zh-TW" altLang="en-US" dirty="0"/>
              <a:t>課程包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AI module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程式檔使用 </a:t>
            </a:r>
            <a:r>
              <a:rPr lang="en-US" altLang="zh-TW" dirty="0"/>
              <a:t>anaconda </a:t>
            </a:r>
            <a:r>
              <a:rPr lang="zh-TW" altLang="en-US" dirty="0"/>
              <a:t>的 </a:t>
            </a:r>
            <a:r>
              <a:rPr lang="en-US" altLang="zh-TW" dirty="0" err="1"/>
              <a:t>spyder</a:t>
            </a:r>
            <a:r>
              <a:rPr lang="en-US" altLang="zh-TW" dirty="0"/>
              <a:t> </a:t>
            </a:r>
            <a:r>
              <a:rPr lang="zh-TW" altLang="en-US" dirty="0"/>
              <a:t>開啟</a:t>
            </a:r>
            <a:endParaRPr lang="en-US" altLang="zh-TW" dirty="0"/>
          </a:p>
          <a:p>
            <a:r>
              <a:rPr lang="en-US" altLang="zh-TW" dirty="0" err="1"/>
              <a:t>aiot</a:t>
            </a:r>
            <a:r>
              <a:rPr lang="en-US" altLang="zh-TW" dirty="0"/>
              <a:t>\ </a:t>
            </a:r>
            <a:r>
              <a:rPr lang="zh-TW" altLang="en-US" dirty="0"/>
              <a:t>放入 </a:t>
            </a:r>
            <a:r>
              <a:rPr lang="en-US" altLang="zh-TW" dirty="0" err="1"/>
              <a:t>xampp</a:t>
            </a:r>
            <a:r>
              <a:rPr lang="en-US" altLang="zh-TW" dirty="0"/>
              <a:t>\</a:t>
            </a:r>
            <a:r>
              <a:rPr lang="en-US" altLang="zh-TW" dirty="0" err="1"/>
              <a:t>htdocs</a:t>
            </a:r>
            <a:r>
              <a:rPr lang="en-US" altLang="zh-TW" dirty="0"/>
              <a:t>\ </a:t>
            </a:r>
            <a:r>
              <a:rPr lang="zh-TW" altLang="en-US" dirty="0"/>
              <a:t>的網頁目錄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BCD6B8-B391-47BF-A047-1D021AC2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87" y="2809100"/>
            <a:ext cx="2842506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</a:t>
            </a:r>
            <a:r>
              <a:rPr lang="zh-TW" altLang="en-US" dirty="0"/>
              <a:t>建構與測試 </a:t>
            </a:r>
            <a:r>
              <a:rPr lang="en-US" altLang="zh-TW" dirty="0" err="1"/>
              <a:t>aiot</a:t>
            </a:r>
            <a:r>
              <a:rPr lang="en-US" altLang="zh-TW" dirty="0"/>
              <a:t> </a:t>
            </a:r>
            <a:r>
              <a:rPr lang="zh-TW" altLang="en-US" dirty="0"/>
              <a:t>網站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596CFEF-1A3B-4754-A124-4514DDCC44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410089"/>
            <a:ext cx="4313237" cy="3225271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82BD88A-8B58-4650-B5D8-1C5F3C61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7077" y="2025554"/>
            <a:ext cx="4313864" cy="3777622"/>
          </a:xfrm>
        </p:spPr>
        <p:txBody>
          <a:bodyPr/>
          <a:lstStyle/>
          <a:p>
            <a:r>
              <a:rPr lang="en-US" altLang="zh-TW" dirty="0"/>
              <a:t>Step 1.1 </a:t>
            </a:r>
            <a:r>
              <a:rPr lang="zh-TW" altLang="en-US" dirty="0"/>
              <a:t>開啟</a:t>
            </a:r>
            <a:r>
              <a:rPr lang="en-US" altLang="zh-TW" dirty="0" err="1"/>
              <a:t>xampp</a:t>
            </a: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DCD6B964-D7D9-4156-9844-8BE036B7F179}"/>
              </a:ext>
            </a:extLst>
          </p:cNvPr>
          <p:cNvSpPr txBox="1">
            <a:spLocks/>
          </p:cNvSpPr>
          <p:nvPr/>
        </p:nvSpPr>
        <p:spPr>
          <a:xfrm>
            <a:off x="6822920" y="203075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 1.2 </a:t>
            </a:r>
            <a:r>
              <a:rPr lang="zh-TW" altLang="en-US" dirty="0"/>
              <a:t>設定使用者帳號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554DC6-48FF-4AB7-94F0-67B85C3B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585" y="2571219"/>
            <a:ext cx="3856603" cy="311234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08AA95-1397-4D8D-98D9-632CBA0108D8}"/>
              </a:ext>
            </a:extLst>
          </p:cNvPr>
          <p:cNvSpPr/>
          <p:nvPr/>
        </p:nvSpPr>
        <p:spPr>
          <a:xfrm>
            <a:off x="7124586" y="5301842"/>
            <a:ext cx="3856602" cy="381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Step 2:</a:t>
            </a:r>
            <a:r>
              <a:rPr lang="zh-TW" altLang="en-US" dirty="0"/>
              <a:t>建立資料庫</a:t>
            </a:r>
            <a:r>
              <a:rPr lang="en-US" altLang="zh-TW" dirty="0" err="1"/>
              <a:t>aiotdb</a:t>
            </a:r>
            <a:r>
              <a:rPr lang="en-US" altLang="zh-TW" dirty="0"/>
              <a:t> </a:t>
            </a:r>
            <a:r>
              <a:rPr lang="zh-TW" altLang="en-US" dirty="0"/>
              <a:t>與匯入</a:t>
            </a:r>
            <a:r>
              <a:rPr lang="en-US" altLang="zh-TW" dirty="0"/>
              <a:t>sensors table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F4C9928-3041-4B34-8ABD-C035F03685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5F9E58B-6DEB-45AF-BEE4-82A9D305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92" y="1264555"/>
            <a:ext cx="9621113" cy="53459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08AA95-1397-4D8D-98D9-632CBA0108D8}"/>
              </a:ext>
            </a:extLst>
          </p:cNvPr>
          <p:cNvSpPr/>
          <p:nvPr/>
        </p:nvSpPr>
        <p:spPr>
          <a:xfrm>
            <a:off x="8216096" y="4595502"/>
            <a:ext cx="1229908" cy="381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0FC49C8-B1C6-4885-8BEA-809519C2E19E}"/>
              </a:ext>
            </a:extLst>
          </p:cNvPr>
          <p:cNvCxnSpPr/>
          <p:nvPr/>
        </p:nvCxnSpPr>
        <p:spPr>
          <a:xfrm flipH="1" flipV="1">
            <a:off x="5553512" y="2133600"/>
            <a:ext cx="2877424" cy="24619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770DA51D-4FE5-4E2F-9AF4-9174689E998F}"/>
              </a:ext>
            </a:extLst>
          </p:cNvPr>
          <p:cNvSpPr/>
          <p:nvPr/>
        </p:nvSpPr>
        <p:spPr>
          <a:xfrm>
            <a:off x="3045204" y="1610686"/>
            <a:ext cx="1317071" cy="5229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22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3:testing web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47F59A-767F-4339-A91F-05DE622B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30" y="1701635"/>
            <a:ext cx="831414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4:Write Linear Regression EA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AB774-8169-40A3-B524-40E0BE702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151" y="1462480"/>
            <a:ext cx="8915400" cy="3777622"/>
          </a:xfrm>
        </p:spPr>
        <p:txBody>
          <a:bodyPr/>
          <a:lstStyle/>
          <a:p>
            <a:r>
              <a:rPr lang="en-US" altLang="zh-TW" dirty="0"/>
              <a:t>Anaconda Spyder </a:t>
            </a:r>
            <a:r>
              <a:rPr lang="zh-TW" altLang="en-US" dirty="0"/>
              <a:t>打開 課程 懶人包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IoT La10 (</a:t>
            </a:r>
            <a:r>
              <a:rPr lang="en-US" altLang="zh-TW" dirty="0" err="1"/>
              <a:t>ans</a:t>
            </a:r>
            <a:r>
              <a:rPr lang="en-US" altLang="zh-TW" dirty="0"/>
              <a:t>)\AI</a:t>
            </a:r>
            <a:r>
              <a:rPr lang="zh-TW" altLang="en-US" dirty="0"/>
              <a:t> </a:t>
            </a:r>
            <a:r>
              <a:rPr lang="en-US" altLang="zh-TW" dirty="0"/>
              <a:t>module (local)\EA.py </a:t>
            </a:r>
            <a:r>
              <a:rPr lang="zh-TW" altLang="en-US" dirty="0"/>
              <a:t>記得要有 </a:t>
            </a:r>
            <a:r>
              <a:rPr lang="en-US" altLang="zh-TW" dirty="0"/>
              <a:t>training.csv </a:t>
            </a:r>
          </a:p>
          <a:p>
            <a:r>
              <a:rPr lang="zh-TW" altLang="en-US" dirty="0"/>
              <a:t>可用</a:t>
            </a:r>
            <a:r>
              <a:rPr lang="en-US" altLang="zh-TW" dirty="0"/>
              <a:t>excel </a:t>
            </a:r>
            <a:r>
              <a:rPr lang="zh-TW" altLang="en-US" dirty="0"/>
              <a:t>調整</a:t>
            </a:r>
            <a:r>
              <a:rPr lang="en-US" altLang="zh-TW" dirty="0"/>
              <a:t>training </a:t>
            </a:r>
            <a:r>
              <a:rPr lang="zh-TW" altLang="en-US" dirty="0"/>
              <a:t>的結果 </a:t>
            </a:r>
            <a:r>
              <a:rPr lang="en-US" altLang="zh-TW" dirty="0"/>
              <a:t>example </a:t>
            </a:r>
            <a:r>
              <a:rPr lang="zh-TW" altLang="en-US" dirty="0"/>
              <a:t>設定 </a:t>
            </a:r>
            <a:r>
              <a:rPr lang="en-US" altLang="zh-TW" dirty="0"/>
              <a:t>status =1 if value &gt;300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1A1894-7319-459F-82FC-8D9BA71B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49" y="2634455"/>
            <a:ext cx="5890770" cy="38865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360D9-8C53-4B5B-905D-D329FEAD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50" y="2756838"/>
            <a:ext cx="3703641" cy="44504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FE3ED8-9F88-40C2-AE9B-0BEBE4939F58}"/>
              </a:ext>
            </a:extLst>
          </p:cNvPr>
          <p:cNvSpPr/>
          <p:nvPr/>
        </p:nvSpPr>
        <p:spPr>
          <a:xfrm>
            <a:off x="10156270" y="3246539"/>
            <a:ext cx="1422192" cy="369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01E0C8E-CE52-4CEA-BABA-13EAA90F2240}"/>
              </a:ext>
            </a:extLst>
          </p:cNvPr>
          <p:cNvCxnSpPr/>
          <p:nvPr/>
        </p:nvCxnSpPr>
        <p:spPr>
          <a:xfrm flipV="1">
            <a:off x="9454393" y="3615655"/>
            <a:ext cx="701877" cy="442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147-CA50-48EC-A4C6-0737A0DE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3:run EA.py </a:t>
            </a:r>
            <a:br>
              <a:rPr lang="en-US" altLang="zh-TW" dirty="0"/>
            </a:br>
            <a:r>
              <a:rPr lang="en-US" altLang="zh-TW" dirty="0"/>
              <a:t>in anaconda Spyder</a:t>
            </a: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428B775-BE58-4E12-91B8-B0A71AC407C6}"/>
              </a:ext>
            </a:extLst>
          </p:cNvPr>
          <p:cNvSpPr txBox="1">
            <a:spLocks/>
          </p:cNvSpPr>
          <p:nvPr/>
        </p:nvSpPr>
        <p:spPr>
          <a:xfrm>
            <a:off x="7048767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2E0FD9-B95F-4E95-85F2-F10C5D71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" y="2466363"/>
            <a:ext cx="5657809" cy="33688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7379988-EB68-4175-800F-9A32E93A6B2A}"/>
              </a:ext>
            </a:extLst>
          </p:cNvPr>
          <p:cNvSpPr/>
          <p:nvPr/>
        </p:nvSpPr>
        <p:spPr>
          <a:xfrm>
            <a:off x="4840448" y="2902591"/>
            <a:ext cx="1236302" cy="1610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CDBF1AA-FABD-4EEC-8975-EE594CD4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82" y="2460508"/>
            <a:ext cx="5293634" cy="3492566"/>
          </a:xfrm>
          <a:prstGeom prst="rect">
            <a:avLst/>
          </a:prstGeom>
        </p:spPr>
      </p:pic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8F534A5-1686-48AF-AC08-B24101970727}"/>
              </a:ext>
            </a:extLst>
          </p:cNvPr>
          <p:cNvCxnSpPr>
            <a:cxnSpLocks/>
          </p:cNvCxnSpPr>
          <p:nvPr/>
        </p:nvCxnSpPr>
        <p:spPr>
          <a:xfrm>
            <a:off x="6096000" y="3112316"/>
            <a:ext cx="2301380" cy="88084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4315CBA-C1AE-40CB-9459-5BCE1E8548ED}"/>
              </a:ext>
            </a:extLst>
          </p:cNvPr>
          <p:cNvSpPr/>
          <p:nvPr/>
        </p:nvSpPr>
        <p:spPr>
          <a:xfrm>
            <a:off x="8397380" y="3867325"/>
            <a:ext cx="1216403" cy="251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64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354D8-96A6-474F-8996-1390F3F2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Step5: Results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8A5BB-7E42-41E2-94DA-8C46C957B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1C7FC2-2842-4BBD-BD48-3BB4F90439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9965AB9-15E0-4788-BB53-13B24B55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95" y="1603094"/>
            <a:ext cx="8872915" cy="4823878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6946ED5-01F4-461B-80D3-E9C7369655B5}"/>
              </a:ext>
            </a:extLst>
          </p:cNvPr>
          <p:cNvCxnSpPr/>
          <p:nvPr/>
        </p:nvCxnSpPr>
        <p:spPr>
          <a:xfrm>
            <a:off x="2839688" y="4676752"/>
            <a:ext cx="840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BEACD2-01CE-4570-B4D7-9A70FB84861B}"/>
              </a:ext>
            </a:extLst>
          </p:cNvPr>
          <p:cNvSpPr txBox="1"/>
          <p:nvPr/>
        </p:nvSpPr>
        <p:spPr>
          <a:xfrm>
            <a:off x="9511922" y="3624912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72703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2847</TotalTime>
  <Words>143</Words>
  <Application>Microsoft Office PowerPoint</Application>
  <PresentationFormat>寬螢幕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</vt:lpstr>
      <vt:lpstr>Noto Sans SemiBold</vt:lpstr>
      <vt:lpstr>Roboto Regular</vt:lpstr>
      <vt:lpstr>微軟正黑體</vt:lpstr>
      <vt:lpstr>Arial</vt:lpstr>
      <vt:lpstr>Calibri</vt:lpstr>
      <vt:lpstr>Century Gothic</vt:lpstr>
      <vt:lpstr>Wingdings 3</vt:lpstr>
      <vt:lpstr>絲縷</vt:lpstr>
      <vt:lpstr>PowerPoint 簡報</vt:lpstr>
      <vt:lpstr>PowerPoint 簡報</vt:lpstr>
      <vt:lpstr>Step 1:建構與測試 aiot 網站 </vt:lpstr>
      <vt:lpstr>Step 2:建立資料庫aiotdb 與匯入sensors table </vt:lpstr>
      <vt:lpstr>Step 3:testing web </vt:lpstr>
      <vt:lpstr>Step 4:Write Linear Regression EA</vt:lpstr>
      <vt:lpstr>Step 3:run EA.py  in anaconda Spyder</vt:lpstr>
      <vt:lpstr>Step5: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amath702</cp:lastModifiedBy>
  <cp:revision>200</cp:revision>
  <dcterms:created xsi:type="dcterms:W3CDTF">2018-12-21T22:04:22Z</dcterms:created>
  <dcterms:modified xsi:type="dcterms:W3CDTF">2022-12-05T10:30:06Z</dcterms:modified>
</cp:coreProperties>
</file>