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57" r:id="rId3"/>
    <p:sldId id="259" r:id="rId4"/>
    <p:sldId id="258" r:id="rId5"/>
    <p:sldId id="260" r:id="rId6"/>
    <p:sldId id="261" r:id="rId7"/>
    <p:sldId id="262" r:id="rId8"/>
    <p:sldId id="263" r:id="rId9"/>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7" d="100"/>
          <a:sy n="77" d="100"/>
        </p:scale>
        <p:origin x="-149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D29D7CF-EF56-7949-BCD9-E4B50B40A2AE}" type="datetimeFigureOut">
              <a:rPr kumimoji="1" lang="ja-JP" altLang="en-US" smtClean="0"/>
              <a:t>12/12/13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D3BFA0-9AA6-D342-B302-30DD3538FF8D}" type="slidenum">
              <a:rPr kumimoji="1" lang="ja-JP" altLang="en-US" smtClean="0"/>
              <a:t>‹#›</a:t>
            </a:fld>
            <a:endParaRPr kumimoji="1" lang="ja-JP" altLang="en-US"/>
          </a:p>
        </p:txBody>
      </p:sp>
    </p:spTree>
    <p:extLst>
      <p:ext uri="{BB962C8B-B14F-4D97-AF65-F5344CB8AC3E}">
        <p14:creationId xmlns:p14="http://schemas.microsoft.com/office/powerpoint/2010/main" val="1327414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D29D7CF-EF56-7949-BCD9-E4B50B40A2AE}" type="datetimeFigureOut">
              <a:rPr kumimoji="1" lang="ja-JP" altLang="en-US" smtClean="0"/>
              <a:t>12/12/13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D3BFA0-9AA6-D342-B302-30DD3538FF8D}" type="slidenum">
              <a:rPr kumimoji="1" lang="ja-JP" altLang="en-US" smtClean="0"/>
              <a:t>‹#›</a:t>
            </a:fld>
            <a:endParaRPr kumimoji="1" lang="ja-JP" altLang="en-US"/>
          </a:p>
        </p:txBody>
      </p:sp>
    </p:spTree>
    <p:extLst>
      <p:ext uri="{BB962C8B-B14F-4D97-AF65-F5344CB8AC3E}">
        <p14:creationId xmlns:p14="http://schemas.microsoft.com/office/powerpoint/2010/main" val="2192693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D29D7CF-EF56-7949-BCD9-E4B50B40A2AE}" type="datetimeFigureOut">
              <a:rPr kumimoji="1" lang="ja-JP" altLang="en-US" smtClean="0"/>
              <a:t>12/12/13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D3BFA0-9AA6-D342-B302-30DD3538FF8D}" type="slidenum">
              <a:rPr kumimoji="1" lang="ja-JP" altLang="en-US" smtClean="0"/>
              <a:t>‹#›</a:t>
            </a:fld>
            <a:endParaRPr kumimoji="1" lang="ja-JP" altLang="en-US"/>
          </a:p>
        </p:txBody>
      </p:sp>
    </p:spTree>
    <p:extLst>
      <p:ext uri="{BB962C8B-B14F-4D97-AF65-F5344CB8AC3E}">
        <p14:creationId xmlns:p14="http://schemas.microsoft.com/office/powerpoint/2010/main" val="1902791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D29D7CF-EF56-7949-BCD9-E4B50B40A2AE}" type="datetimeFigureOut">
              <a:rPr kumimoji="1" lang="ja-JP" altLang="en-US" smtClean="0"/>
              <a:t>12/12/13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D3BFA0-9AA6-D342-B302-30DD3538FF8D}" type="slidenum">
              <a:rPr kumimoji="1" lang="ja-JP" altLang="en-US" smtClean="0"/>
              <a:t>‹#›</a:t>
            </a:fld>
            <a:endParaRPr kumimoji="1" lang="ja-JP" altLang="en-US"/>
          </a:p>
        </p:txBody>
      </p:sp>
    </p:spTree>
    <p:extLst>
      <p:ext uri="{BB962C8B-B14F-4D97-AF65-F5344CB8AC3E}">
        <p14:creationId xmlns:p14="http://schemas.microsoft.com/office/powerpoint/2010/main" val="49365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D29D7CF-EF56-7949-BCD9-E4B50B40A2AE}" type="datetimeFigureOut">
              <a:rPr kumimoji="1" lang="ja-JP" altLang="en-US" smtClean="0"/>
              <a:t>12/12/13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D3BFA0-9AA6-D342-B302-30DD3538FF8D}" type="slidenum">
              <a:rPr kumimoji="1" lang="ja-JP" altLang="en-US" smtClean="0"/>
              <a:t>‹#›</a:t>
            </a:fld>
            <a:endParaRPr kumimoji="1" lang="ja-JP" altLang="en-US"/>
          </a:p>
        </p:txBody>
      </p:sp>
    </p:spTree>
    <p:extLst>
      <p:ext uri="{BB962C8B-B14F-4D97-AF65-F5344CB8AC3E}">
        <p14:creationId xmlns:p14="http://schemas.microsoft.com/office/powerpoint/2010/main" val="1184723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D29D7CF-EF56-7949-BCD9-E4B50B40A2AE}" type="datetimeFigureOut">
              <a:rPr kumimoji="1" lang="ja-JP" altLang="en-US" smtClean="0"/>
              <a:t>12/12/13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D3BFA0-9AA6-D342-B302-30DD3538FF8D}" type="slidenum">
              <a:rPr kumimoji="1" lang="ja-JP" altLang="en-US" smtClean="0"/>
              <a:t>‹#›</a:t>
            </a:fld>
            <a:endParaRPr kumimoji="1" lang="ja-JP" altLang="en-US"/>
          </a:p>
        </p:txBody>
      </p:sp>
    </p:spTree>
    <p:extLst>
      <p:ext uri="{BB962C8B-B14F-4D97-AF65-F5344CB8AC3E}">
        <p14:creationId xmlns:p14="http://schemas.microsoft.com/office/powerpoint/2010/main" val="2545461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D29D7CF-EF56-7949-BCD9-E4B50B40A2AE}" type="datetimeFigureOut">
              <a:rPr kumimoji="1" lang="ja-JP" altLang="en-US" smtClean="0"/>
              <a:t>12/12/13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AD3BFA0-9AA6-D342-B302-30DD3538FF8D}" type="slidenum">
              <a:rPr kumimoji="1" lang="ja-JP" altLang="en-US" smtClean="0"/>
              <a:t>‹#›</a:t>
            </a:fld>
            <a:endParaRPr kumimoji="1" lang="ja-JP" altLang="en-US"/>
          </a:p>
        </p:txBody>
      </p:sp>
    </p:spTree>
    <p:extLst>
      <p:ext uri="{BB962C8B-B14F-4D97-AF65-F5344CB8AC3E}">
        <p14:creationId xmlns:p14="http://schemas.microsoft.com/office/powerpoint/2010/main" val="30025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D29D7CF-EF56-7949-BCD9-E4B50B40A2AE}" type="datetimeFigureOut">
              <a:rPr kumimoji="1" lang="ja-JP" altLang="en-US" smtClean="0"/>
              <a:t>12/12/13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AD3BFA0-9AA6-D342-B302-30DD3538FF8D}" type="slidenum">
              <a:rPr kumimoji="1" lang="ja-JP" altLang="en-US" smtClean="0"/>
              <a:t>‹#›</a:t>
            </a:fld>
            <a:endParaRPr kumimoji="1" lang="ja-JP" altLang="en-US"/>
          </a:p>
        </p:txBody>
      </p:sp>
    </p:spTree>
    <p:extLst>
      <p:ext uri="{BB962C8B-B14F-4D97-AF65-F5344CB8AC3E}">
        <p14:creationId xmlns:p14="http://schemas.microsoft.com/office/powerpoint/2010/main" val="2274073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D29D7CF-EF56-7949-BCD9-E4B50B40A2AE}" type="datetimeFigureOut">
              <a:rPr kumimoji="1" lang="ja-JP" altLang="en-US" smtClean="0"/>
              <a:t>12/12/13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D3BFA0-9AA6-D342-B302-30DD3538FF8D}" type="slidenum">
              <a:rPr kumimoji="1" lang="ja-JP" altLang="en-US" smtClean="0"/>
              <a:t>‹#›</a:t>
            </a:fld>
            <a:endParaRPr kumimoji="1" lang="ja-JP" altLang="en-US"/>
          </a:p>
        </p:txBody>
      </p:sp>
    </p:spTree>
    <p:extLst>
      <p:ext uri="{BB962C8B-B14F-4D97-AF65-F5344CB8AC3E}">
        <p14:creationId xmlns:p14="http://schemas.microsoft.com/office/powerpoint/2010/main" val="3666327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D29D7CF-EF56-7949-BCD9-E4B50B40A2AE}" type="datetimeFigureOut">
              <a:rPr kumimoji="1" lang="ja-JP" altLang="en-US" smtClean="0"/>
              <a:t>12/12/13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D3BFA0-9AA6-D342-B302-30DD3538FF8D}" type="slidenum">
              <a:rPr kumimoji="1" lang="ja-JP" altLang="en-US" smtClean="0"/>
              <a:t>‹#›</a:t>
            </a:fld>
            <a:endParaRPr kumimoji="1" lang="ja-JP" altLang="en-US"/>
          </a:p>
        </p:txBody>
      </p:sp>
    </p:spTree>
    <p:extLst>
      <p:ext uri="{BB962C8B-B14F-4D97-AF65-F5344CB8AC3E}">
        <p14:creationId xmlns:p14="http://schemas.microsoft.com/office/powerpoint/2010/main" val="2965064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D29D7CF-EF56-7949-BCD9-E4B50B40A2AE}" type="datetimeFigureOut">
              <a:rPr kumimoji="1" lang="ja-JP" altLang="en-US" smtClean="0"/>
              <a:t>12/12/13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D3BFA0-9AA6-D342-B302-30DD3538FF8D}" type="slidenum">
              <a:rPr kumimoji="1" lang="ja-JP" altLang="en-US" smtClean="0"/>
              <a:t>‹#›</a:t>
            </a:fld>
            <a:endParaRPr kumimoji="1" lang="ja-JP" altLang="en-US"/>
          </a:p>
        </p:txBody>
      </p:sp>
    </p:spTree>
    <p:extLst>
      <p:ext uri="{BB962C8B-B14F-4D97-AF65-F5344CB8AC3E}">
        <p14:creationId xmlns:p14="http://schemas.microsoft.com/office/powerpoint/2010/main" val="34768276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29D7CF-EF56-7949-BCD9-E4B50B40A2AE}" type="datetimeFigureOut">
              <a:rPr kumimoji="1" lang="ja-JP" altLang="en-US" smtClean="0"/>
              <a:t>12/12/13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3BFA0-9AA6-D342-B302-30DD3538FF8D}" type="slidenum">
              <a:rPr kumimoji="1" lang="ja-JP" altLang="en-US" smtClean="0"/>
              <a:t>‹#›</a:t>
            </a:fld>
            <a:endParaRPr kumimoji="1" lang="ja-JP" altLang="en-US"/>
          </a:p>
        </p:txBody>
      </p:sp>
    </p:spTree>
    <p:extLst>
      <p:ext uri="{BB962C8B-B14F-4D97-AF65-F5344CB8AC3E}">
        <p14:creationId xmlns:p14="http://schemas.microsoft.com/office/powerpoint/2010/main" val="176668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ストーリー</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72148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tutorial1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174" y="-610333"/>
            <a:ext cx="10820689" cy="8115518"/>
          </a:xfrm>
          <a:prstGeom prst="rect">
            <a:avLst/>
          </a:prstGeom>
        </p:spPr>
      </p:pic>
      <p:sp>
        <p:nvSpPr>
          <p:cNvPr id="2" name="タイトル 1"/>
          <p:cNvSpPr>
            <a:spLocks noGrp="1"/>
          </p:cNvSpPr>
          <p:nvPr>
            <p:ph type="title"/>
          </p:nvPr>
        </p:nvSpPr>
        <p:spPr/>
        <p:txBody>
          <a:bodyPr/>
          <a:lstStyle/>
          <a:p>
            <a:r>
              <a:rPr kumimoji="1" lang="ja-JP" altLang="en-US" dirty="0" smtClean="0"/>
              <a:t>基本操作</a:t>
            </a:r>
            <a:endParaRPr kumimoji="1" lang="ja-JP" altLang="en-US" dirty="0"/>
          </a:p>
        </p:txBody>
      </p:sp>
      <p:graphicFrame>
        <p:nvGraphicFramePr>
          <p:cNvPr id="9" name="表 8"/>
          <p:cNvGraphicFramePr>
            <a:graphicFrameLocks noGrp="1"/>
          </p:cNvGraphicFramePr>
          <p:nvPr>
            <p:extLst>
              <p:ext uri="{D42A27DB-BD31-4B8C-83A1-F6EECF244321}">
                <p14:modId xmlns:p14="http://schemas.microsoft.com/office/powerpoint/2010/main" val="526001866"/>
              </p:ext>
            </p:extLst>
          </p:nvPr>
        </p:nvGraphicFramePr>
        <p:xfrm>
          <a:off x="841522" y="3437066"/>
          <a:ext cx="7438592" cy="2296730"/>
        </p:xfrm>
        <a:graphic>
          <a:graphicData uri="http://schemas.openxmlformats.org/drawingml/2006/table">
            <a:tbl>
              <a:tblPr firstRow="1" bandRow="1">
                <a:tableStyleId>{2D5ABB26-0587-4C30-8999-92F81FD0307C}</a:tableStyleId>
              </a:tblPr>
              <a:tblGrid>
                <a:gridCol w="1320800"/>
                <a:gridCol w="1317965"/>
                <a:gridCol w="1500977"/>
                <a:gridCol w="3298850"/>
              </a:tblGrid>
              <a:tr h="442530">
                <a:tc>
                  <a:txBody>
                    <a:bodyPr/>
                    <a:lstStyle/>
                    <a:p>
                      <a:endParaRPr kumimoji="1" lang="ja-JP" altLang="en-US" dirty="0"/>
                    </a:p>
                  </a:txBody>
                  <a:tcPr/>
                </a:tc>
                <a:tc>
                  <a:txBody>
                    <a:bodyPr/>
                    <a:lstStyle/>
                    <a:p>
                      <a:r>
                        <a:rPr kumimoji="1" lang="ja-JP" altLang="en-US" dirty="0" smtClean="0"/>
                        <a:t>キーボード</a:t>
                      </a:r>
                      <a:endParaRPr kumimoji="1" lang="ja-JP" altLang="en-US" dirty="0"/>
                    </a:p>
                  </a:txBody>
                  <a:tcPr/>
                </a:tc>
                <a:tc>
                  <a:txBody>
                    <a:bodyPr/>
                    <a:lstStyle/>
                    <a:p>
                      <a:r>
                        <a:rPr kumimoji="1" lang="ja-JP" altLang="en-US" dirty="0" smtClean="0"/>
                        <a:t>ゲームパッド</a:t>
                      </a:r>
                      <a:endParaRPr kumimoji="1" lang="ja-JP" altLang="en-US" dirty="0"/>
                    </a:p>
                  </a:txBody>
                  <a:tcPr/>
                </a:tc>
                <a:tc>
                  <a:txBody>
                    <a:bodyPr/>
                    <a:lstStyle/>
                    <a:p>
                      <a:endParaRPr kumimoji="1" lang="ja-JP" altLang="en-US" dirty="0"/>
                    </a:p>
                  </a:txBody>
                  <a:tcPr/>
                </a:tc>
              </a:tr>
              <a:tr h="370840">
                <a:tc>
                  <a:txBody>
                    <a:bodyPr/>
                    <a:lstStyle/>
                    <a:p>
                      <a:r>
                        <a:rPr kumimoji="1" lang="ja-JP" altLang="en-US" dirty="0" smtClean="0"/>
                        <a:t>移動</a:t>
                      </a:r>
                      <a:endParaRPr kumimoji="1" lang="ja-JP" altLang="en-US" dirty="0"/>
                    </a:p>
                  </a:txBody>
                  <a:tcPr/>
                </a:tc>
                <a:tc>
                  <a:txBody>
                    <a:bodyPr/>
                    <a:lstStyle/>
                    <a:p>
                      <a:r>
                        <a:rPr kumimoji="1" lang="ja-JP" altLang="en-US" dirty="0" smtClean="0"/>
                        <a:t>ｶｰｿﾙｷｰ</a:t>
                      </a:r>
                      <a:endParaRPr kumimoji="1" lang="ja-JP" altLang="en-US" dirty="0"/>
                    </a:p>
                  </a:txBody>
                  <a:tcPr/>
                </a:tc>
                <a:tc>
                  <a:txBody>
                    <a:bodyPr/>
                    <a:lstStyle/>
                    <a:p>
                      <a:endParaRPr kumimoji="1" lang="ja-JP"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800" dirty="0" smtClean="0">
                          <a:latin typeface="+mn-ea"/>
                        </a:rPr>
                        <a:t>前後に移動、左右に旋回します。</a:t>
                      </a:r>
                      <a:endParaRPr lang="en-US" altLang="ja-JP" sz="1800" dirty="0" smtClean="0">
                        <a:latin typeface="+mn-ea"/>
                      </a:endParaRPr>
                    </a:p>
                  </a:txBody>
                  <a:tcPr/>
                </a:tc>
              </a:tr>
              <a:tr h="370840">
                <a:tc>
                  <a:txBody>
                    <a:bodyPr/>
                    <a:lstStyle/>
                    <a:p>
                      <a:r>
                        <a:rPr kumimoji="1" lang="ja-JP" altLang="en-US" dirty="0" smtClean="0"/>
                        <a:t>平行移動</a:t>
                      </a:r>
                      <a:endParaRPr kumimoji="1" lang="ja-JP" altLang="en-US" dirty="0"/>
                    </a:p>
                  </a:txBody>
                  <a:tcPr/>
                </a:tc>
                <a:tc>
                  <a:txBody>
                    <a:bodyPr/>
                    <a:lstStyle/>
                    <a:p>
                      <a:r>
                        <a:rPr kumimoji="1" lang="en-US" altLang="ja-JP" dirty="0" smtClean="0"/>
                        <a:t>WASD</a:t>
                      </a:r>
                      <a:endParaRPr kumimoji="1" lang="ja-JP" altLang="en-US" dirty="0"/>
                    </a:p>
                  </a:txBody>
                  <a:tcPr/>
                </a:tc>
                <a:tc>
                  <a:txBody>
                    <a:bodyPr/>
                    <a:lstStyle/>
                    <a:p>
                      <a:endParaRPr kumimoji="1" lang="ja-JP" alt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ja-JP" altLang="en-US" sz="1800" dirty="0" smtClean="0">
                          <a:latin typeface="+mn-ea"/>
                        </a:rPr>
                        <a:t>前後左右に動きます</a:t>
                      </a:r>
                      <a:r>
                        <a:rPr kumimoji="1" lang="ja-JP" altLang="en-US" sz="1800" dirty="0" smtClean="0">
                          <a:latin typeface="+mn-lt"/>
                        </a:rPr>
                        <a:t>。</a:t>
                      </a:r>
                      <a:endParaRPr lang="en-US" altLang="ja-JP" sz="1800" dirty="0" smtClean="0">
                        <a:latin typeface="+mn-ea"/>
                      </a:endParaRPr>
                    </a:p>
                  </a:txBody>
                  <a:tcPr/>
                </a:tc>
              </a:tr>
              <a:tr h="370840">
                <a:tc>
                  <a:txBody>
                    <a:bodyPr/>
                    <a:lstStyle/>
                    <a:p>
                      <a:r>
                        <a:rPr kumimoji="1" lang="ja-JP" altLang="en-US" dirty="0" smtClean="0"/>
                        <a:t>ショット</a:t>
                      </a:r>
                      <a:endParaRPr kumimoji="1" lang="ja-JP" altLang="en-US" dirty="0"/>
                    </a:p>
                  </a:txBody>
                  <a:tcPr/>
                </a:tc>
                <a:tc>
                  <a:txBody>
                    <a:bodyPr/>
                    <a:lstStyle/>
                    <a:p>
                      <a:r>
                        <a:rPr kumimoji="1" lang="en-US" altLang="ja-JP" dirty="0" smtClean="0"/>
                        <a:t>Z</a:t>
                      </a:r>
                      <a:endParaRPr kumimoji="1" lang="ja-JP" altLang="en-US" dirty="0"/>
                    </a:p>
                  </a:txBody>
                  <a:tcPr/>
                </a:tc>
                <a:tc>
                  <a:txBody>
                    <a:bodyPr/>
                    <a:lstStyle/>
                    <a:p>
                      <a:endParaRPr kumimoji="1" lang="ja-JP" altLang="en-US" dirty="0"/>
                    </a:p>
                  </a:txBody>
                  <a:tcPr/>
                </a:tc>
                <a:tc>
                  <a:txBody>
                    <a:bodyPr/>
                    <a:lstStyle/>
                    <a:p>
                      <a:r>
                        <a:rPr kumimoji="1" lang="ja-JP" altLang="en-US" dirty="0" smtClean="0"/>
                        <a:t>レーザーを撃ちます。</a:t>
                      </a:r>
                      <a:endParaRPr kumimoji="1" lang="ja-JP" altLang="en-US" dirty="0"/>
                    </a:p>
                  </a:txBody>
                  <a:tcPr/>
                </a:tc>
              </a:tr>
              <a:tr h="370840">
                <a:tc>
                  <a:txBody>
                    <a:bodyPr/>
                    <a:lstStyle/>
                    <a:p>
                      <a:r>
                        <a:rPr kumimoji="1" lang="ja-JP" altLang="en-US" dirty="0" smtClean="0"/>
                        <a:t>ボム</a:t>
                      </a:r>
                      <a:endParaRPr kumimoji="1" lang="ja-JP" altLang="en-US" dirty="0"/>
                    </a:p>
                  </a:txBody>
                  <a:tcPr/>
                </a:tc>
                <a:tc>
                  <a:txBody>
                    <a:bodyPr/>
                    <a:lstStyle/>
                    <a:p>
                      <a:r>
                        <a:rPr kumimoji="1" lang="en-US" altLang="ja-JP" dirty="0" smtClean="0"/>
                        <a:t>X</a:t>
                      </a:r>
                      <a:endParaRPr kumimoji="1" lang="ja-JP" altLang="en-US" dirty="0"/>
                    </a:p>
                  </a:txBody>
                  <a:tcPr/>
                </a:tc>
                <a:tc>
                  <a:txBody>
                    <a:bodyPr/>
                    <a:lstStyle/>
                    <a:p>
                      <a:endParaRPr kumimoji="1" lang="ja-JP" altLang="en-US" dirty="0"/>
                    </a:p>
                  </a:txBody>
                  <a:tcPr/>
                </a:tc>
                <a:tc>
                  <a:txBody>
                    <a:bodyPr/>
                    <a:lstStyle/>
                    <a:p>
                      <a:r>
                        <a:rPr kumimoji="1" lang="ja-JP" altLang="en-US" dirty="0" smtClean="0"/>
                        <a:t>爆弾を設置します。</a:t>
                      </a:r>
                      <a:endParaRPr kumimoji="1" lang="ja-JP" altLang="en-US" dirty="0"/>
                    </a:p>
                  </a:txBody>
                  <a:tcPr/>
                </a:tc>
              </a:tr>
              <a:tr h="370840">
                <a:tc>
                  <a:txBody>
                    <a:bodyPr/>
                    <a:lstStyle/>
                    <a:p>
                      <a:r>
                        <a:rPr kumimoji="1" lang="ja-JP" altLang="en-US" dirty="0" smtClean="0"/>
                        <a:t>ジャンプ</a:t>
                      </a:r>
                      <a:endParaRPr kumimoji="1" lang="ja-JP" altLang="en-US" dirty="0"/>
                    </a:p>
                  </a:txBody>
                  <a:tcPr/>
                </a:tc>
                <a:tc>
                  <a:txBody>
                    <a:bodyPr/>
                    <a:lstStyle/>
                    <a:p>
                      <a:r>
                        <a:rPr kumimoji="1" lang="en-US" altLang="ja-JP" dirty="0" smtClean="0"/>
                        <a:t>Space</a:t>
                      </a:r>
                      <a:endParaRPr kumimoji="1" lang="ja-JP" altLang="en-US" dirty="0"/>
                    </a:p>
                  </a:txBody>
                  <a:tcPr/>
                </a:tc>
                <a:tc>
                  <a:txBody>
                    <a:bodyPr/>
                    <a:lstStyle/>
                    <a:p>
                      <a:endParaRPr kumimoji="1" lang="ja-JP" altLang="en-US"/>
                    </a:p>
                  </a:txBody>
                  <a:tcPr/>
                </a:tc>
                <a:tc>
                  <a:txBody>
                    <a:bodyPr/>
                    <a:lstStyle/>
                    <a:p>
                      <a:r>
                        <a:rPr kumimoji="1" lang="ja-JP" altLang="en-US" dirty="0" smtClean="0"/>
                        <a:t>ジャンプします。</a:t>
                      </a:r>
                      <a:endParaRPr kumimoji="1" lang="ja-JP" altLang="en-US" dirty="0"/>
                    </a:p>
                  </a:txBody>
                  <a:tcPr/>
                </a:tc>
              </a:tr>
            </a:tbl>
          </a:graphicData>
        </a:graphic>
      </p:graphicFrame>
      <p:sp>
        <p:nvSpPr>
          <p:cNvPr id="3" name="テキスト ボックス 2"/>
          <p:cNvSpPr txBox="1"/>
          <p:nvPr/>
        </p:nvSpPr>
        <p:spPr>
          <a:xfrm>
            <a:off x="5311149" y="5912031"/>
            <a:ext cx="2754193" cy="369332"/>
          </a:xfrm>
          <a:prstGeom prst="rect">
            <a:avLst/>
          </a:prstGeom>
          <a:noFill/>
        </p:spPr>
        <p:txBody>
          <a:bodyPr wrap="square" rtlCol="0">
            <a:spAutoFit/>
          </a:bodyPr>
          <a:lstStyle/>
          <a:p>
            <a:r>
              <a:rPr kumimoji="1" lang="en-US" altLang="ja-JP" dirty="0" smtClean="0"/>
              <a:t>※</a:t>
            </a:r>
            <a:r>
              <a:rPr kumimoji="1" lang="ja-JP" altLang="en-US" dirty="0" smtClean="0"/>
              <a:t>デフォルトでの操作です</a:t>
            </a:r>
            <a:endParaRPr kumimoji="1" lang="ja-JP" altLang="en-US" dirty="0"/>
          </a:p>
        </p:txBody>
      </p:sp>
    </p:spTree>
    <p:extLst>
      <p:ext uri="{BB962C8B-B14F-4D97-AF65-F5344CB8AC3E}">
        <p14:creationId xmlns:p14="http://schemas.microsoft.com/office/powerpoint/2010/main" val="3443401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侵略者</a:t>
            </a:r>
            <a:r>
              <a:rPr lang="en-US" altLang="ja-JP" smtClean="0"/>
              <a:t>&lt;worm&gt;</a:t>
            </a:r>
            <a:endParaRPr kumimoji="1" lang="ja-JP" altLang="en-US" dirty="0"/>
          </a:p>
        </p:txBody>
      </p:sp>
    </p:spTree>
    <p:extLst>
      <p:ext uri="{BB962C8B-B14F-4D97-AF65-F5344CB8AC3E}">
        <p14:creationId xmlns:p14="http://schemas.microsoft.com/office/powerpoint/2010/main" val="38038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部屋の連鎖崩落</a:t>
            </a:r>
            <a:endParaRPr kumimoji="1" lang="ja-JP" altLang="en-US" dirty="0"/>
          </a:p>
        </p:txBody>
      </p:sp>
      <p:sp>
        <p:nvSpPr>
          <p:cNvPr id="6" name="テキスト ボックス 5"/>
          <p:cNvSpPr txBox="1"/>
          <p:nvPr/>
        </p:nvSpPr>
        <p:spPr>
          <a:xfrm>
            <a:off x="2508250" y="2270125"/>
            <a:ext cx="4774264" cy="646331"/>
          </a:xfrm>
          <a:prstGeom prst="rect">
            <a:avLst/>
          </a:prstGeom>
          <a:noFill/>
        </p:spPr>
        <p:txBody>
          <a:bodyPr wrap="none" rtlCol="0">
            <a:spAutoFit/>
          </a:bodyPr>
          <a:lstStyle/>
          <a:p>
            <a:r>
              <a:rPr lang="ja-JP" altLang="en-US" dirty="0" smtClean="0"/>
              <a:t>スタート地点に繋がっていなければなりません。</a:t>
            </a:r>
            <a:r>
              <a:rPr lang="en-US" altLang="ja-JP" smtClean="0"/>
              <a:t/>
            </a:r>
            <a:br>
              <a:rPr lang="en-US" altLang="ja-JP" smtClean="0"/>
            </a:br>
            <a:endParaRPr kumimoji="1" lang="ja-JP" altLang="en-US" dirty="0"/>
          </a:p>
        </p:txBody>
      </p:sp>
    </p:spTree>
    <p:extLst>
      <p:ext uri="{BB962C8B-B14F-4D97-AF65-F5344CB8AC3E}">
        <p14:creationId xmlns:p14="http://schemas.microsoft.com/office/powerpoint/2010/main" val="10560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tutorial1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174" y="-610333"/>
            <a:ext cx="10820689" cy="8115518"/>
          </a:xfrm>
          <a:prstGeom prst="rect">
            <a:avLst/>
          </a:prstGeom>
        </p:spPr>
      </p:pic>
      <p:sp>
        <p:nvSpPr>
          <p:cNvPr id="2" name="タイトル 1"/>
          <p:cNvSpPr>
            <a:spLocks noGrp="1"/>
          </p:cNvSpPr>
          <p:nvPr>
            <p:ph type="title"/>
          </p:nvPr>
        </p:nvSpPr>
        <p:spPr/>
        <p:txBody>
          <a:bodyPr/>
          <a:lstStyle/>
          <a:p>
            <a:r>
              <a:rPr lang="ja-JP" altLang="en-US" dirty="0" smtClean="0"/>
              <a:t>自動ドア・スイッチドア</a:t>
            </a:r>
            <a:endParaRPr kumimoji="1" lang="ja-JP" altLang="en-US" dirty="0"/>
          </a:p>
        </p:txBody>
      </p:sp>
      <p:sp>
        <p:nvSpPr>
          <p:cNvPr id="4" name="テキスト ボックス 3"/>
          <p:cNvSpPr txBox="1"/>
          <p:nvPr/>
        </p:nvSpPr>
        <p:spPr>
          <a:xfrm>
            <a:off x="912973" y="1417636"/>
            <a:ext cx="7106192" cy="1200329"/>
          </a:xfrm>
          <a:prstGeom prst="rect">
            <a:avLst/>
          </a:prstGeom>
          <a:noFill/>
        </p:spPr>
        <p:txBody>
          <a:bodyPr wrap="square" rtlCol="0">
            <a:spAutoFit/>
          </a:bodyPr>
          <a:lstStyle/>
          <a:p>
            <a:r>
              <a:rPr kumimoji="1" lang="ja-JP" altLang="en-US" dirty="0" smtClean="0"/>
              <a:t>通路にはドアが設置されている場合があります。</a:t>
            </a:r>
            <a:endParaRPr kumimoji="1" lang="en-US" altLang="ja-JP" dirty="0" smtClean="0"/>
          </a:p>
          <a:p>
            <a:r>
              <a:rPr lang="ja-JP" altLang="en-US" dirty="0" smtClean="0"/>
              <a:t>ドアには「自動ドア」「スイッチドア」の２種類あります。</a:t>
            </a:r>
            <a:endParaRPr lang="en-US" altLang="ja-JP" dirty="0" smtClean="0"/>
          </a:p>
          <a:p>
            <a:r>
              <a:rPr lang="ja-JP" altLang="en-US" dirty="0" smtClean="0"/>
              <a:t>非常に強固</a:t>
            </a:r>
            <a:r>
              <a:rPr kumimoji="1" lang="ja-JP" altLang="en-US" dirty="0" smtClean="0"/>
              <a:t>には作られているため、</a:t>
            </a:r>
            <a:r>
              <a:rPr kumimoji="1" lang="en-US" altLang="ja-JP" dirty="0" smtClean="0"/>
              <a:t>di-g</a:t>
            </a:r>
            <a:r>
              <a:rPr kumimoji="1" lang="ja-JP" altLang="en-US" dirty="0" smtClean="0"/>
              <a:t>には壊すことができませんが、</a:t>
            </a:r>
            <a:endParaRPr kumimoji="1" lang="en-US" altLang="ja-JP" dirty="0" smtClean="0"/>
          </a:p>
          <a:p>
            <a:r>
              <a:rPr kumimoji="1" lang="ja-JP" altLang="en-US" dirty="0" smtClean="0"/>
              <a:t>侵略者</a:t>
            </a:r>
            <a:r>
              <a:rPr kumimoji="1" lang="en-US" altLang="ja-JP" dirty="0" smtClean="0"/>
              <a:t>&lt;worm&gt;</a:t>
            </a:r>
            <a:r>
              <a:rPr kumimoji="1" lang="ja-JP" altLang="en-US" dirty="0" smtClean="0"/>
              <a:t>の前では一時しのぎ、足止め程度にしかなりません。</a:t>
            </a:r>
            <a:endParaRPr kumimoji="1" lang="ja-JP" altLang="en-US" dirty="0"/>
          </a:p>
        </p:txBody>
      </p:sp>
      <p:sp>
        <p:nvSpPr>
          <p:cNvPr id="5" name="テキスト ボックス 4"/>
          <p:cNvSpPr txBox="1"/>
          <p:nvPr/>
        </p:nvSpPr>
        <p:spPr>
          <a:xfrm>
            <a:off x="912973" y="3430054"/>
            <a:ext cx="3917772" cy="923330"/>
          </a:xfrm>
          <a:prstGeom prst="rect">
            <a:avLst/>
          </a:prstGeom>
          <a:noFill/>
        </p:spPr>
        <p:txBody>
          <a:bodyPr wrap="none" rtlCol="0">
            <a:spAutoFit/>
          </a:bodyPr>
          <a:lstStyle/>
          <a:p>
            <a:r>
              <a:rPr kumimoji="1" lang="ja-JP" altLang="en-US" dirty="0" smtClean="0"/>
              <a:t>自動ドア</a:t>
            </a:r>
            <a:endParaRPr kumimoji="1" lang="en-US" altLang="ja-JP" dirty="0" smtClean="0"/>
          </a:p>
          <a:p>
            <a:r>
              <a:rPr lang="ja-JP" altLang="en-US" dirty="0" smtClean="0"/>
              <a:t>基本的には閉まっていて、</a:t>
            </a:r>
            <a:endParaRPr lang="en-US" altLang="ja-JP" dirty="0" smtClean="0"/>
          </a:p>
          <a:p>
            <a:r>
              <a:rPr lang="en-US" altLang="ja-JP" dirty="0" smtClean="0"/>
              <a:t>di-g</a:t>
            </a:r>
            <a:r>
              <a:rPr lang="ja-JP" altLang="en-US" dirty="0" smtClean="0"/>
              <a:t>が通るときだけ自動的に開きます。</a:t>
            </a:r>
            <a:endParaRPr lang="en-US" altLang="ja-JP" dirty="0" smtClean="0"/>
          </a:p>
        </p:txBody>
      </p:sp>
      <p:sp>
        <p:nvSpPr>
          <p:cNvPr id="6" name="テキスト ボックス 5"/>
          <p:cNvSpPr txBox="1"/>
          <p:nvPr/>
        </p:nvSpPr>
        <p:spPr>
          <a:xfrm>
            <a:off x="912973" y="4645677"/>
            <a:ext cx="4180115" cy="1200329"/>
          </a:xfrm>
          <a:prstGeom prst="rect">
            <a:avLst/>
          </a:prstGeom>
          <a:noFill/>
        </p:spPr>
        <p:txBody>
          <a:bodyPr wrap="square" rtlCol="0">
            <a:normAutofit/>
          </a:bodyPr>
          <a:lstStyle/>
          <a:p>
            <a:r>
              <a:rPr kumimoji="1" lang="ja-JP" altLang="en-US" dirty="0" smtClean="0"/>
              <a:t>スイッチドア</a:t>
            </a:r>
            <a:endParaRPr kumimoji="1" lang="en-US" altLang="ja-JP" dirty="0" smtClean="0"/>
          </a:p>
          <a:p>
            <a:r>
              <a:rPr kumimoji="1" lang="ja-JP" altLang="en-US" dirty="0" smtClean="0"/>
              <a:t>スイッチによって開閉を制御します。</a:t>
            </a:r>
            <a:endParaRPr kumimoji="1" lang="en-US" altLang="ja-JP" dirty="0" smtClean="0"/>
          </a:p>
          <a:p>
            <a:r>
              <a:rPr lang="ja-JP" altLang="en-US" dirty="0" smtClean="0"/>
              <a:t>スイッチは壁に設置されており、スイッチ一つにつき一つのドアが対応します。</a:t>
            </a:r>
            <a:endParaRPr kumimoji="1" lang="en-US" altLang="ja-JP" dirty="0" smtClean="0"/>
          </a:p>
          <a:p>
            <a:endParaRPr kumimoji="1" lang="ja-JP" altLang="en-US" dirty="0"/>
          </a:p>
        </p:txBody>
      </p:sp>
      <p:pic>
        <p:nvPicPr>
          <p:cNvPr id="7" name="図 6" descr="swit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1828" y="4468852"/>
            <a:ext cx="1113140" cy="1377154"/>
          </a:xfrm>
          <a:prstGeom prst="rect">
            <a:avLst/>
          </a:prstGeom>
        </p:spPr>
      </p:pic>
      <p:pic>
        <p:nvPicPr>
          <p:cNvPr id="8" name="図 7" descr="switch doo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7713" y="4029137"/>
            <a:ext cx="1411452" cy="1816869"/>
          </a:xfrm>
          <a:prstGeom prst="rect">
            <a:avLst/>
          </a:prstGeom>
        </p:spPr>
      </p:pic>
      <p:pic>
        <p:nvPicPr>
          <p:cNvPr id="9" name="図 8" descr="auto do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1828" y="2617965"/>
            <a:ext cx="1459328" cy="1888542"/>
          </a:xfrm>
          <a:prstGeom prst="rect">
            <a:avLst/>
          </a:prstGeom>
        </p:spPr>
      </p:pic>
    </p:spTree>
    <p:extLst>
      <p:ext uri="{BB962C8B-B14F-4D97-AF65-F5344CB8AC3E}">
        <p14:creationId xmlns:p14="http://schemas.microsoft.com/office/powerpoint/2010/main" val="244429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tutorial1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174" y="-610333"/>
            <a:ext cx="10820689" cy="8115518"/>
          </a:xfrm>
          <a:prstGeom prst="rect">
            <a:avLst/>
          </a:prstGeom>
        </p:spPr>
      </p:pic>
      <p:sp>
        <p:nvSpPr>
          <p:cNvPr id="2" name="タイトル 1"/>
          <p:cNvSpPr>
            <a:spLocks noGrp="1"/>
          </p:cNvSpPr>
          <p:nvPr>
            <p:ph type="title"/>
          </p:nvPr>
        </p:nvSpPr>
        <p:spPr/>
        <p:txBody>
          <a:bodyPr/>
          <a:lstStyle/>
          <a:p>
            <a:r>
              <a:rPr kumimoji="1" lang="ja-JP" altLang="en-US" dirty="0" smtClean="0"/>
              <a:t>スコアと野菜</a:t>
            </a:r>
            <a:endParaRPr kumimoji="1" lang="ja-JP" altLang="en-US" dirty="0"/>
          </a:p>
        </p:txBody>
      </p:sp>
      <p:sp>
        <p:nvSpPr>
          <p:cNvPr id="4" name="テキスト ボックス 3"/>
          <p:cNvSpPr txBox="1"/>
          <p:nvPr/>
        </p:nvSpPr>
        <p:spPr>
          <a:xfrm>
            <a:off x="457200" y="1816476"/>
            <a:ext cx="7137478" cy="1200329"/>
          </a:xfrm>
          <a:prstGeom prst="rect">
            <a:avLst/>
          </a:prstGeom>
          <a:noFill/>
        </p:spPr>
        <p:txBody>
          <a:bodyPr wrap="none" rtlCol="0">
            <a:spAutoFit/>
          </a:bodyPr>
          <a:lstStyle/>
          <a:p>
            <a:r>
              <a:rPr lang="en-US" altLang="ja-JP" dirty="0" smtClean="0"/>
              <a:t>d</a:t>
            </a:r>
            <a:r>
              <a:rPr kumimoji="1" lang="en-US" altLang="ja-JP" dirty="0" smtClean="0"/>
              <a:t>i-g</a:t>
            </a:r>
            <a:r>
              <a:rPr kumimoji="1" lang="ja-JP" altLang="en-US" dirty="0" smtClean="0"/>
              <a:t>の目的は侵略者</a:t>
            </a:r>
            <a:r>
              <a:rPr kumimoji="1" lang="en-US" altLang="ja-JP" dirty="0" smtClean="0"/>
              <a:t>&lt;worm&gt;</a:t>
            </a:r>
            <a:r>
              <a:rPr kumimoji="1" lang="ja-JP" altLang="en-US" dirty="0" smtClean="0"/>
              <a:t>の排除、そしてコロニーの防衛です。</a:t>
            </a:r>
            <a:endParaRPr kumimoji="1" lang="en-US" altLang="ja-JP" dirty="0" smtClean="0"/>
          </a:p>
          <a:p>
            <a:r>
              <a:rPr kumimoji="1" lang="ja-JP" altLang="en-US" dirty="0" smtClean="0"/>
              <a:t>コロニーの防衛をしつつ侵略者を排除するということはつまり、</a:t>
            </a:r>
            <a:endParaRPr kumimoji="1" lang="en-US" altLang="ja-JP" dirty="0" smtClean="0"/>
          </a:p>
          <a:p>
            <a:r>
              <a:rPr lang="ja-JP" altLang="en-US" dirty="0" smtClean="0"/>
              <a:t>「いかに少ない被害で敵を排除するか」ということです。</a:t>
            </a:r>
            <a:endParaRPr lang="en-US" altLang="ja-JP" dirty="0" smtClean="0"/>
          </a:p>
          <a:p>
            <a:r>
              <a:rPr kumimoji="1" lang="ja-JP" altLang="en-US" dirty="0" smtClean="0"/>
              <a:t>そのため、たくさんの敵を「一度に」「まとめて」倒すことが推奨されます。</a:t>
            </a:r>
            <a:endParaRPr kumimoji="1" lang="ja-JP" altLang="en-US" dirty="0"/>
          </a:p>
        </p:txBody>
      </p:sp>
      <p:sp>
        <p:nvSpPr>
          <p:cNvPr id="5" name="テキスト ボックス 4"/>
          <p:cNvSpPr txBox="1"/>
          <p:nvPr/>
        </p:nvSpPr>
        <p:spPr>
          <a:xfrm>
            <a:off x="675249" y="4292027"/>
            <a:ext cx="3794258" cy="923330"/>
          </a:xfrm>
          <a:prstGeom prst="rect">
            <a:avLst/>
          </a:prstGeom>
          <a:noFill/>
        </p:spPr>
        <p:txBody>
          <a:bodyPr wrap="square" rtlCol="0">
            <a:spAutoFit/>
          </a:bodyPr>
          <a:lstStyle/>
          <a:p>
            <a:r>
              <a:rPr kumimoji="1" lang="ja-JP" altLang="en-US" dirty="0" smtClean="0"/>
              <a:t>野菜</a:t>
            </a:r>
            <a:endParaRPr kumimoji="1" lang="en-US" altLang="ja-JP" dirty="0" smtClean="0"/>
          </a:p>
          <a:p>
            <a:r>
              <a:rPr lang="ja-JP" altLang="en-US" dirty="0" smtClean="0"/>
              <a:t>敵を３体倒すごとにスタート地点にボーナスアイテムが置かれます</a:t>
            </a:r>
            <a:endParaRPr kumimoji="1" lang="ja-JP" altLang="en-US" dirty="0"/>
          </a:p>
        </p:txBody>
      </p:sp>
      <p:pic>
        <p:nvPicPr>
          <p:cNvPr id="6" name="図 5" descr="vegetab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0708" y="4292027"/>
            <a:ext cx="1079500" cy="1155700"/>
          </a:xfrm>
          <a:prstGeom prst="rect">
            <a:avLst/>
          </a:prstGeom>
        </p:spPr>
      </p:pic>
    </p:spTree>
    <p:extLst>
      <p:ext uri="{BB962C8B-B14F-4D97-AF65-F5344CB8AC3E}">
        <p14:creationId xmlns:p14="http://schemas.microsoft.com/office/powerpoint/2010/main" val="4166329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壊れる壁</a:t>
            </a:r>
            <a:endParaRPr kumimoji="1" lang="ja-JP" altLang="en-US" dirty="0"/>
          </a:p>
        </p:txBody>
      </p:sp>
      <p:sp>
        <p:nvSpPr>
          <p:cNvPr id="4" name="テキスト ボックス 3"/>
          <p:cNvSpPr txBox="1"/>
          <p:nvPr/>
        </p:nvSpPr>
        <p:spPr>
          <a:xfrm>
            <a:off x="457201" y="1516076"/>
            <a:ext cx="4095211" cy="4247317"/>
          </a:xfrm>
          <a:prstGeom prst="rect">
            <a:avLst/>
          </a:prstGeom>
          <a:noFill/>
        </p:spPr>
        <p:txBody>
          <a:bodyPr wrap="square" rtlCol="0">
            <a:spAutoFit/>
          </a:bodyPr>
          <a:lstStyle/>
          <a:p>
            <a:r>
              <a:rPr kumimoji="1" lang="ja-JP" altLang="en-US" dirty="0" smtClean="0"/>
              <a:t>侵略者</a:t>
            </a:r>
            <a:r>
              <a:rPr kumimoji="1" lang="en-US" altLang="ja-JP" dirty="0" smtClean="0"/>
              <a:t>&lt;worm&gt;</a:t>
            </a:r>
            <a:r>
              <a:rPr kumimoji="1" lang="ja-JP" altLang="en-US" dirty="0" smtClean="0"/>
              <a:t>に襲われている状況では、コロニーの補修や点検はできません。</a:t>
            </a:r>
            <a:endParaRPr kumimoji="1" lang="en-US" altLang="ja-JP" dirty="0" smtClean="0"/>
          </a:p>
          <a:p>
            <a:r>
              <a:rPr kumimoji="1" lang="ja-JP" altLang="en-US" dirty="0" smtClean="0"/>
              <a:t>そのため、部屋の壁にはヒビが入っている場所もあります。</a:t>
            </a:r>
            <a:endParaRPr kumimoji="1" lang="en-US" altLang="ja-JP" dirty="0" smtClean="0"/>
          </a:p>
          <a:p>
            <a:r>
              <a:rPr lang="ja-JP" altLang="en-US" dirty="0" smtClean="0"/>
              <a:t>こういったところは</a:t>
            </a:r>
            <a:r>
              <a:rPr lang="en-US" altLang="ja-JP" dirty="0" smtClean="0"/>
              <a:t>di-g</a:t>
            </a:r>
            <a:r>
              <a:rPr lang="ja-JP" altLang="en-US" dirty="0" smtClean="0"/>
              <a:t>のレーザー銃で簡単に壊れてしまいます。</a:t>
            </a:r>
            <a:endParaRPr lang="en-US" altLang="ja-JP" dirty="0" smtClean="0"/>
          </a:p>
          <a:p>
            <a:r>
              <a:rPr lang="ja-JP" altLang="en-US" dirty="0" smtClean="0"/>
              <a:t>コロニーにおいて、壁に穴が空くことは大変恐ろしいことで、部屋の空気とともに全てのものを宇宙空間に放り出してしまいます。</a:t>
            </a:r>
            <a:endParaRPr lang="en-US" altLang="ja-JP" dirty="0" smtClean="0"/>
          </a:p>
          <a:p>
            <a:r>
              <a:rPr kumimoji="1" lang="ja-JP" altLang="en-US" dirty="0" smtClean="0"/>
              <a:t>これを使って</a:t>
            </a:r>
            <a:r>
              <a:rPr lang="en-US" altLang="ja-JP" dirty="0" smtClean="0"/>
              <a:t>&lt;worm&gt;</a:t>
            </a:r>
            <a:r>
              <a:rPr lang="ja-JP" altLang="en-US" dirty="0" smtClean="0"/>
              <a:t>をコロニーから追い出した時、排除したことにはなりますが、</a:t>
            </a:r>
            <a:r>
              <a:rPr lang="en-US" altLang="ja-JP" dirty="0" smtClean="0"/>
              <a:t>&lt;worm&gt;</a:t>
            </a:r>
            <a:r>
              <a:rPr lang="ja-JP" altLang="en-US" dirty="0" smtClean="0"/>
              <a:t>宇宙空間上でまだ生きているためにスコアをもらうことはできません。</a:t>
            </a:r>
            <a:endParaRPr lang="en-US" altLang="ja-JP" dirty="0" smtClean="0"/>
          </a:p>
          <a:p>
            <a:endParaRPr kumimoji="1" lang="ja-JP" altLang="en-US" dirty="0"/>
          </a:p>
        </p:txBody>
      </p:sp>
      <p:pic>
        <p:nvPicPr>
          <p:cNvPr id="5" name="図 4" descr="breakable do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100" y="2159401"/>
            <a:ext cx="1783987" cy="2096436"/>
          </a:xfrm>
          <a:prstGeom prst="rect">
            <a:avLst/>
          </a:prstGeom>
        </p:spPr>
      </p:pic>
    </p:spTree>
    <p:extLst>
      <p:ext uri="{BB962C8B-B14F-4D97-AF65-F5344CB8AC3E}">
        <p14:creationId xmlns:p14="http://schemas.microsoft.com/office/powerpoint/2010/main" val="331130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ちびロボ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778639348"/>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674</TotalTime>
  <Words>389</Words>
  <Application>Microsoft Macintosh PowerPoint</Application>
  <PresentationFormat>画面に合わせる (4:3)</PresentationFormat>
  <Paragraphs>48</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ホワイト</vt:lpstr>
      <vt:lpstr>ストーリー</vt:lpstr>
      <vt:lpstr>基本操作</vt:lpstr>
      <vt:lpstr>侵略者&lt;worm&gt;</vt:lpstr>
      <vt:lpstr>部屋の連鎖崩落</vt:lpstr>
      <vt:lpstr>自動ドア・スイッチドア</vt:lpstr>
      <vt:lpstr>スコアと野菜</vt:lpstr>
      <vt:lpstr>壊れる壁</vt:lpstr>
      <vt:lpstr>ちびロボ</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基本操作</dc:title>
  <dc:creator>yokoi naoki</dc:creator>
  <cp:lastModifiedBy>yokoi naoki</cp:lastModifiedBy>
  <cp:revision>19</cp:revision>
  <dcterms:created xsi:type="dcterms:W3CDTF">2012-12-12T09:10:51Z</dcterms:created>
  <dcterms:modified xsi:type="dcterms:W3CDTF">2012-12-13T00:23:28Z</dcterms:modified>
</cp:coreProperties>
</file>