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69" r:id="rId3"/>
  </p:sldMasterIdLst>
  <p:notesMasterIdLst>
    <p:notesMasterId r:id="rId6"/>
  </p:notesMasterIdLst>
  <p:sldIdLst>
    <p:sldId id="714" r:id="rId4"/>
    <p:sldId id="709" r:id="rId5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4"/>
            <p14:sldId id="7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E1E118-40B3-4528-9F38-A2CB35C67744}" v="402" dt="2022-10-18T19:59:23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0955" autoAdjust="0"/>
  </p:normalViewPr>
  <p:slideViewPr>
    <p:cSldViewPr>
      <p:cViewPr varScale="1">
        <p:scale>
          <a:sx n="141" d="100"/>
          <a:sy n="141" d="100"/>
        </p:scale>
        <p:origin x="126" y="2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nas, Siem" userId="27635e96-0d05-4539-aa2c-70a9af46a14a" providerId="ADAL" clId="{DFE1E118-40B3-4528-9F38-A2CB35C67744}"/>
    <pc:docChg chg="undo custSel delSld modSld modSection">
      <pc:chgData name="Yonas, Siem" userId="27635e96-0d05-4539-aa2c-70a9af46a14a" providerId="ADAL" clId="{DFE1E118-40B3-4528-9F38-A2CB35C67744}" dt="2022-10-18T20:00:12.814" v="1036" actId="1076"/>
      <pc:docMkLst>
        <pc:docMk/>
      </pc:docMkLst>
      <pc:sldChg chg="addSp delSp modSp mod setBg modAnim">
        <pc:chgData name="Yonas, Siem" userId="27635e96-0d05-4539-aa2c-70a9af46a14a" providerId="ADAL" clId="{DFE1E118-40B3-4528-9F38-A2CB35C67744}" dt="2022-10-18T19:57:33.498" v="1010" actId="1076"/>
        <pc:sldMkLst>
          <pc:docMk/>
          <pc:sldMk cId="86700209" sldId="709"/>
        </pc:sldMkLst>
        <pc:spChg chg="mod">
          <ac:chgData name="Yonas, Siem" userId="27635e96-0d05-4539-aa2c-70a9af46a14a" providerId="ADAL" clId="{DFE1E118-40B3-4528-9F38-A2CB35C67744}" dt="2022-10-18T19:55:30.757" v="986" actId="1076"/>
          <ac:spMkLst>
            <pc:docMk/>
            <pc:sldMk cId="86700209" sldId="709"/>
            <ac:spMk id="2" creationId="{00000000-0000-0000-0000-000000000000}"/>
          </ac:spMkLst>
        </pc:spChg>
        <pc:spChg chg="mod">
          <ac:chgData name="Yonas, Siem" userId="27635e96-0d05-4539-aa2c-70a9af46a14a" providerId="ADAL" clId="{DFE1E118-40B3-4528-9F38-A2CB35C67744}" dt="2022-10-18T19:57:16.587" v="1004" actId="1076"/>
          <ac:spMkLst>
            <pc:docMk/>
            <pc:sldMk cId="86700209" sldId="709"/>
            <ac:spMk id="3" creationId="{00000000-0000-0000-0000-000000000000}"/>
          </ac:spMkLst>
        </pc:spChg>
        <pc:spChg chg="add del mod">
          <ac:chgData name="Yonas, Siem" userId="27635e96-0d05-4539-aa2c-70a9af46a14a" providerId="ADAL" clId="{DFE1E118-40B3-4528-9F38-A2CB35C67744}" dt="2022-10-18T19:20:16.620" v="231"/>
          <ac:spMkLst>
            <pc:docMk/>
            <pc:sldMk cId="86700209" sldId="709"/>
            <ac:spMk id="4" creationId="{3BF66290-9BDB-9359-7985-1A3F9A656ED7}"/>
          </ac:spMkLst>
        </pc:spChg>
        <pc:spChg chg="add del mod">
          <ac:chgData name="Yonas, Siem" userId="27635e96-0d05-4539-aa2c-70a9af46a14a" providerId="ADAL" clId="{DFE1E118-40B3-4528-9F38-A2CB35C67744}" dt="2022-10-18T19:39:58.328" v="803" actId="478"/>
          <ac:spMkLst>
            <pc:docMk/>
            <pc:sldMk cId="86700209" sldId="709"/>
            <ac:spMk id="5" creationId="{809A59BF-B6B2-DED2-8FD7-3E14B98E5CEE}"/>
          </ac:spMkLst>
        </pc:spChg>
        <pc:spChg chg="add mod">
          <ac:chgData name="Yonas, Siem" userId="27635e96-0d05-4539-aa2c-70a9af46a14a" providerId="ADAL" clId="{DFE1E118-40B3-4528-9F38-A2CB35C67744}" dt="2022-10-18T19:57:28.971" v="1008" actId="1076"/>
          <ac:spMkLst>
            <pc:docMk/>
            <pc:sldMk cId="86700209" sldId="709"/>
            <ac:spMk id="6" creationId="{B5370B53-7066-FB4E-D7C0-26703C1B59BC}"/>
          </ac:spMkLst>
        </pc:spChg>
        <pc:spChg chg="add mod">
          <ac:chgData name="Yonas, Siem" userId="27635e96-0d05-4539-aa2c-70a9af46a14a" providerId="ADAL" clId="{DFE1E118-40B3-4528-9F38-A2CB35C67744}" dt="2022-10-18T19:42:11.098" v="833" actId="1076"/>
          <ac:spMkLst>
            <pc:docMk/>
            <pc:sldMk cId="86700209" sldId="709"/>
            <ac:spMk id="9" creationId="{87F76FAE-CD8E-BB0E-3436-582E27AAFCAB}"/>
          </ac:spMkLst>
        </pc:spChg>
        <pc:picChg chg="del">
          <ac:chgData name="Yonas, Siem" userId="27635e96-0d05-4539-aa2c-70a9af46a14a" providerId="ADAL" clId="{DFE1E118-40B3-4528-9F38-A2CB35C67744}" dt="2022-10-18T19:16:24.402" v="163" actId="478"/>
          <ac:picMkLst>
            <pc:docMk/>
            <pc:sldMk cId="86700209" sldId="709"/>
            <ac:picMk id="7" creationId="{8A33A2E4-DF6D-36A5-B5CF-4CFD01B96DEF}"/>
          </ac:picMkLst>
        </pc:picChg>
        <pc:picChg chg="add del mod">
          <ac:chgData name="Yonas, Siem" userId="27635e96-0d05-4539-aa2c-70a9af46a14a" providerId="ADAL" clId="{DFE1E118-40B3-4528-9F38-A2CB35C67744}" dt="2022-10-18T19:39:57.330" v="802" actId="478"/>
          <ac:picMkLst>
            <pc:docMk/>
            <pc:sldMk cId="86700209" sldId="709"/>
            <ac:picMk id="1026" creationId="{04037CB7-A160-1FA2-E8C6-1CE8F2658F46}"/>
          </ac:picMkLst>
        </pc:picChg>
        <pc:picChg chg="add mod">
          <ac:chgData name="Yonas, Siem" userId="27635e96-0d05-4539-aa2c-70a9af46a14a" providerId="ADAL" clId="{DFE1E118-40B3-4528-9F38-A2CB35C67744}" dt="2022-10-18T19:57:33.498" v="1010" actId="1076"/>
          <ac:picMkLst>
            <pc:docMk/>
            <pc:sldMk cId="86700209" sldId="709"/>
            <ac:picMk id="1028" creationId="{D60AC9D1-FB4C-ACAB-C3FC-5ACC421F507B}"/>
          </ac:picMkLst>
        </pc:picChg>
        <pc:picChg chg="add mod">
          <ac:chgData name="Yonas, Siem" userId="27635e96-0d05-4539-aa2c-70a9af46a14a" providerId="ADAL" clId="{DFE1E118-40B3-4528-9F38-A2CB35C67744}" dt="2022-10-18T19:57:20.407" v="1006" actId="1076"/>
          <ac:picMkLst>
            <pc:docMk/>
            <pc:sldMk cId="86700209" sldId="709"/>
            <ac:picMk id="1030" creationId="{149E8BCA-44F5-E5AD-23DF-EC25E3D32BE2}"/>
          </ac:picMkLst>
        </pc:picChg>
      </pc:sldChg>
      <pc:sldChg chg="addSp delSp modSp mod setBg">
        <pc:chgData name="Yonas, Siem" userId="27635e96-0d05-4539-aa2c-70a9af46a14a" providerId="ADAL" clId="{DFE1E118-40B3-4528-9F38-A2CB35C67744}" dt="2022-10-18T20:00:12.814" v="1036" actId="1076"/>
        <pc:sldMkLst>
          <pc:docMk/>
          <pc:sldMk cId="1825105875" sldId="714"/>
        </pc:sldMkLst>
        <pc:spChg chg="add mod">
          <ac:chgData name="Yonas, Siem" userId="27635e96-0d05-4539-aa2c-70a9af46a14a" providerId="ADAL" clId="{DFE1E118-40B3-4528-9F38-A2CB35C67744}" dt="2022-10-18T19:59:26.263" v="1018" actId="1076"/>
          <ac:spMkLst>
            <pc:docMk/>
            <pc:sldMk cId="1825105875" sldId="714"/>
            <ac:spMk id="3" creationId="{AEBF430A-A43D-667D-3B6E-3FE67D7024D1}"/>
          </ac:spMkLst>
        </pc:spChg>
        <pc:spChg chg="mod">
          <ac:chgData name="Yonas, Siem" userId="27635e96-0d05-4539-aa2c-70a9af46a14a" providerId="ADAL" clId="{DFE1E118-40B3-4528-9F38-A2CB35C67744}" dt="2022-10-18T20:00:12.814" v="1036" actId="1076"/>
          <ac:spMkLst>
            <pc:docMk/>
            <pc:sldMk cId="1825105875" sldId="714"/>
            <ac:spMk id="11" creationId="{00000000-0000-0000-0000-000000000000}"/>
          </ac:spMkLst>
        </pc:spChg>
        <pc:spChg chg="mod">
          <ac:chgData name="Yonas, Siem" userId="27635e96-0d05-4539-aa2c-70a9af46a14a" providerId="ADAL" clId="{DFE1E118-40B3-4528-9F38-A2CB35C67744}" dt="2022-10-18T19:59:32.399" v="1019" actId="1076"/>
          <ac:spMkLst>
            <pc:docMk/>
            <pc:sldMk cId="1825105875" sldId="714"/>
            <ac:spMk id="13" creationId="{00000000-0000-0000-0000-000000000000}"/>
          </ac:spMkLst>
        </pc:spChg>
        <pc:spChg chg="mod">
          <ac:chgData name="Yonas, Siem" userId="27635e96-0d05-4539-aa2c-70a9af46a14a" providerId="ADAL" clId="{DFE1E118-40B3-4528-9F38-A2CB35C67744}" dt="2022-10-18T20:00:07.928" v="1035" actId="1076"/>
          <ac:spMkLst>
            <pc:docMk/>
            <pc:sldMk cId="1825105875" sldId="714"/>
            <ac:spMk id="15" creationId="{00000000-0000-0000-0000-000000000000}"/>
          </ac:spMkLst>
        </pc:spChg>
        <pc:picChg chg="del">
          <ac:chgData name="Yonas, Siem" userId="27635e96-0d05-4539-aa2c-70a9af46a14a" providerId="ADAL" clId="{DFE1E118-40B3-4528-9F38-A2CB35C67744}" dt="2022-10-18T19:14:46.484" v="47" actId="478"/>
          <ac:picMkLst>
            <pc:docMk/>
            <pc:sldMk cId="1825105875" sldId="714"/>
            <ac:picMk id="16" creationId="{00000000-0000-0000-0000-000000000000}"/>
          </ac:picMkLst>
        </pc:picChg>
        <pc:picChg chg="add mod">
          <ac:chgData name="Yonas, Siem" userId="27635e96-0d05-4539-aa2c-70a9af46a14a" providerId="ADAL" clId="{DFE1E118-40B3-4528-9F38-A2CB35C67744}" dt="2022-10-18T19:59:23.059" v="1017" actId="1076"/>
          <ac:picMkLst>
            <pc:docMk/>
            <pc:sldMk cId="1825105875" sldId="714"/>
            <ac:picMk id="2050" creationId="{F91EF006-D5C3-E8DD-AC76-131ED6D9D93B}"/>
          </ac:picMkLst>
        </pc:picChg>
        <pc:cxnChg chg="mod">
          <ac:chgData name="Yonas, Siem" userId="27635e96-0d05-4539-aa2c-70a9af46a14a" providerId="ADAL" clId="{DFE1E118-40B3-4528-9F38-A2CB35C67744}" dt="2022-10-18T20:00:03.762" v="1034" actId="1076"/>
          <ac:cxnSpMkLst>
            <pc:docMk/>
            <pc:sldMk cId="1825105875" sldId="714"/>
            <ac:cxnSpMk id="10" creationId="{00000000-0000-0000-0000-000000000000}"/>
          </ac:cxnSpMkLst>
        </pc:cxnChg>
      </pc:sldChg>
      <pc:sldChg chg="del">
        <pc:chgData name="Yonas, Siem" userId="27635e96-0d05-4539-aa2c-70a9af46a14a" providerId="ADAL" clId="{DFE1E118-40B3-4528-9F38-A2CB35C67744}" dt="2022-10-18T18:55:41.042" v="22" actId="47"/>
        <pc:sldMkLst>
          <pc:docMk/>
          <pc:sldMk cId="188231667" sldId="715"/>
        </pc:sldMkLst>
      </pc:sldChg>
      <pc:sldChg chg="del">
        <pc:chgData name="Yonas, Siem" userId="27635e96-0d05-4539-aa2c-70a9af46a14a" providerId="ADAL" clId="{DFE1E118-40B3-4528-9F38-A2CB35C67744}" dt="2022-10-18T18:55:41.042" v="22" actId="47"/>
        <pc:sldMkLst>
          <pc:docMk/>
          <pc:sldMk cId="2014046347" sldId="718"/>
        </pc:sldMkLst>
      </pc:sldChg>
      <pc:sldChg chg="del">
        <pc:chgData name="Yonas, Siem" userId="27635e96-0d05-4539-aa2c-70a9af46a14a" providerId="ADAL" clId="{DFE1E118-40B3-4528-9F38-A2CB35C67744}" dt="2022-10-18T18:55:41.042" v="22" actId="47"/>
        <pc:sldMkLst>
          <pc:docMk/>
          <pc:sldMk cId="1932186587" sldId="720"/>
        </pc:sldMkLst>
      </pc:sldChg>
      <pc:sldChg chg="del">
        <pc:chgData name="Yonas, Siem" userId="27635e96-0d05-4539-aa2c-70a9af46a14a" providerId="ADAL" clId="{DFE1E118-40B3-4528-9F38-A2CB35C67744}" dt="2022-10-18T18:55:41.042" v="22" actId="47"/>
        <pc:sldMkLst>
          <pc:docMk/>
          <pc:sldMk cId="2190523996" sldId="7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10/18/2022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478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609600" y="2724150"/>
            <a:ext cx="401955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33400" y="3314761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charset="0"/>
              </a:rPr>
              <a:t>BARYA ASHA</a:t>
            </a:r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457200" y="1675583"/>
            <a:ext cx="7886700" cy="99059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PET SCANS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33400" y="2978785"/>
            <a:ext cx="501396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answer to “how” in a field that is so focused on “what”</a:t>
            </a:r>
          </a:p>
        </p:txBody>
      </p:sp>
      <p:pic>
        <p:nvPicPr>
          <p:cNvPr id="2050" name="Picture 2" descr="Things You Should Know about PET Scan for the Brain | PET Scan Mumbai">
            <a:extLst>
              <a:ext uri="{FF2B5EF4-FFF2-40B4-BE49-F238E27FC236}">
                <a16:creationId xmlns:a16="http://schemas.microsoft.com/office/drawing/2014/main" id="{F91EF006-D5C3-E8DD-AC76-131ED6D9D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246443"/>
            <a:ext cx="3275110" cy="185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BF430A-A43D-667D-3B6E-3FE67D7024D1}"/>
              </a:ext>
            </a:extLst>
          </p:cNvPr>
          <p:cNvSpPr txBox="1"/>
          <p:nvPr/>
        </p:nvSpPr>
        <p:spPr>
          <a:xfrm>
            <a:off x="6629400" y="3095322"/>
            <a:ext cx="22098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i="1" dirty="0"/>
              <a:t>https://www.petscaninmumbai.com/blog/pet-scan-for-brain/</a:t>
            </a:r>
          </a:p>
        </p:txBody>
      </p:sp>
    </p:spTree>
    <p:extLst>
      <p:ext uri="{BB962C8B-B14F-4D97-AF65-F5344CB8AC3E}">
        <p14:creationId xmlns:p14="http://schemas.microsoft.com/office/powerpoint/2010/main" val="182510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5350"/>
            <a:ext cx="3945227" cy="498872"/>
          </a:xfrm>
        </p:spPr>
        <p:txBody>
          <a:bodyPr>
            <a:normAutofit/>
          </a:bodyPr>
          <a:lstStyle/>
          <a:p>
            <a:r>
              <a:rPr lang="en-US" sz="2000" b="1" dirty="0"/>
              <a:t>Traditional Imaging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50" y="1733550"/>
            <a:ext cx="3733800" cy="3257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X-Ray, MRI, Ultrasound, CT Scans</a:t>
            </a:r>
          </a:p>
          <a:p>
            <a:r>
              <a:rPr lang="en-US" sz="1800" dirty="0"/>
              <a:t>Excellent at displaying anatomical structures</a:t>
            </a:r>
          </a:p>
          <a:p>
            <a:r>
              <a:rPr lang="en-US" sz="1800" dirty="0"/>
              <a:t>Poor at showing how these structures interact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How do we visualize the physiology?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800" dirty="0"/>
          </a:p>
        </p:txBody>
      </p:sp>
      <p:pic>
        <p:nvPicPr>
          <p:cNvPr id="1028" name="Picture 4" descr="CT scan (computed tomography imaging) information | myVMC">
            <a:extLst>
              <a:ext uri="{FF2B5EF4-FFF2-40B4-BE49-F238E27FC236}">
                <a16:creationId xmlns:a16="http://schemas.microsoft.com/office/drawing/2014/main" id="{D60AC9D1-FB4C-ACAB-C3FC-5ACC421F5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170" y="299927"/>
            <a:ext cx="3990630" cy="160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370B53-7066-FB4E-D7C0-26703C1B59BC}"/>
              </a:ext>
            </a:extLst>
          </p:cNvPr>
          <p:cNvSpPr txBox="1"/>
          <p:nvPr/>
        </p:nvSpPr>
        <p:spPr>
          <a:xfrm>
            <a:off x="5486400" y="1889433"/>
            <a:ext cx="329377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/>
              <a:t>https://www.myvmc.com/investigations/ct-scan-or-cat-scan-computed-tomography-imaging/</a:t>
            </a:r>
          </a:p>
        </p:txBody>
      </p:sp>
      <p:pic>
        <p:nvPicPr>
          <p:cNvPr id="1030" name="Picture 6" descr="X-rays – How they work and what they show">
            <a:extLst>
              <a:ext uri="{FF2B5EF4-FFF2-40B4-BE49-F238E27FC236}">
                <a16:creationId xmlns:a16="http://schemas.microsoft.com/office/drawing/2014/main" id="{149E8BCA-44F5-E5AD-23DF-EC25E3D32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22" y="2311004"/>
            <a:ext cx="3409698" cy="22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F76FAE-CD8E-BB0E-3436-582E27AAFCAB}"/>
              </a:ext>
            </a:extLst>
          </p:cNvPr>
          <p:cNvSpPr txBox="1"/>
          <p:nvPr/>
        </p:nvSpPr>
        <p:spPr>
          <a:xfrm>
            <a:off x="6858000" y="4692350"/>
            <a:ext cx="201578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i="1" dirty="0"/>
              <a:t>https://www.mymed.com/tests-procedures/x-rays</a:t>
            </a:r>
          </a:p>
        </p:txBody>
      </p:sp>
    </p:spTree>
    <p:extLst>
      <p:ext uri="{BB962C8B-B14F-4D97-AF65-F5344CB8AC3E}">
        <p14:creationId xmlns:p14="http://schemas.microsoft.com/office/powerpoint/2010/main" val="86700209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11420</TotalTime>
  <Words>87</Words>
  <Application>Microsoft Office PowerPoint</Application>
  <PresentationFormat>On-screen Show (16:9)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16-9 Cover</vt:lpstr>
      <vt:lpstr>16-9 Light Background</vt:lpstr>
      <vt:lpstr>16-9 White Backgroud</vt:lpstr>
      <vt:lpstr>PowerPoint Presentation</vt:lpstr>
      <vt:lpstr>Traditional Imaging Modes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Yonas, Siem</cp:lastModifiedBy>
  <cp:revision>397</cp:revision>
  <cp:lastPrinted>2011-01-24T02:49:42Z</cp:lastPrinted>
  <dcterms:created xsi:type="dcterms:W3CDTF">2011-06-30T15:04:08Z</dcterms:created>
  <dcterms:modified xsi:type="dcterms:W3CDTF">2022-10-18T20:00:16Z</dcterms:modified>
  <cp:category/>
</cp:coreProperties>
</file>