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57" r:id="rId6"/>
    <p:sldId id="258" r:id="rId7"/>
    <p:sldId id="263" r:id="rId8"/>
    <p:sldId id="264" r:id="rId9"/>
    <p:sldId id="265" r:id="rId10"/>
    <p:sldId id="271" r:id="rId11"/>
    <p:sldId id="266" r:id="rId12"/>
    <p:sldId id="267" r:id="rId13"/>
    <p:sldId id="268" r:id="rId14"/>
    <p:sldId id="269" r:id="rId15"/>
    <p:sldId id="270"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C73C3A-517F-48A1-A0F9-853DEB28CF99}" v="220" dt="2024-08-18T11:58:21.1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1" d="100"/>
          <a:sy n="71" d="100"/>
        </p:scale>
        <p:origin x="48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dhi Chaurasia" userId="02048ced7142c96e" providerId="LiveId" clId="{EBC73C3A-517F-48A1-A0F9-853DEB28CF99}"/>
    <pc:docChg chg="undo custSel addSld delSld modSld sldOrd">
      <pc:chgData name="Nidhi Chaurasia" userId="02048ced7142c96e" providerId="LiveId" clId="{EBC73C3A-517F-48A1-A0F9-853DEB28CF99}" dt="2024-08-18T12:04:47.136" v="6212" actId="20577"/>
      <pc:docMkLst>
        <pc:docMk/>
      </pc:docMkLst>
      <pc:sldChg chg="modSp mod">
        <pc:chgData name="Nidhi Chaurasia" userId="02048ced7142c96e" providerId="LiveId" clId="{EBC73C3A-517F-48A1-A0F9-853DEB28CF99}" dt="2024-08-18T11:34:28.887" v="4161" actId="113"/>
        <pc:sldMkLst>
          <pc:docMk/>
          <pc:sldMk cId="1993291155" sldId="256"/>
        </pc:sldMkLst>
        <pc:spChg chg="mod">
          <ac:chgData name="Nidhi Chaurasia" userId="02048ced7142c96e" providerId="LiveId" clId="{EBC73C3A-517F-48A1-A0F9-853DEB28CF99}" dt="2024-08-18T11:34:28.887" v="4161" actId="113"/>
          <ac:spMkLst>
            <pc:docMk/>
            <pc:sldMk cId="1993291155" sldId="256"/>
            <ac:spMk id="2" creationId="{0BB8AA2E-05DA-ED44-8CCB-0496F10B064A}"/>
          </ac:spMkLst>
        </pc:spChg>
        <pc:spChg chg="mod">
          <ac:chgData name="Nidhi Chaurasia" userId="02048ced7142c96e" providerId="LiveId" clId="{EBC73C3A-517F-48A1-A0F9-853DEB28CF99}" dt="2024-08-18T09:15:14.261" v="239"/>
          <ac:spMkLst>
            <pc:docMk/>
            <pc:sldMk cId="1993291155" sldId="256"/>
            <ac:spMk id="3" creationId="{70F5F7C2-CE8E-B839-83D1-CBF8700B1257}"/>
          </ac:spMkLst>
        </pc:spChg>
      </pc:sldChg>
      <pc:sldChg chg="addSp modSp mod">
        <pc:chgData name="Nidhi Chaurasia" userId="02048ced7142c96e" providerId="LiveId" clId="{EBC73C3A-517F-48A1-A0F9-853DEB28CF99}" dt="2024-08-18T11:13:22.067" v="3140" actId="20577"/>
        <pc:sldMkLst>
          <pc:docMk/>
          <pc:sldMk cId="3514418681" sldId="257"/>
        </pc:sldMkLst>
        <pc:spChg chg="mod">
          <ac:chgData name="Nidhi Chaurasia" userId="02048ced7142c96e" providerId="LiveId" clId="{EBC73C3A-517F-48A1-A0F9-853DEB28CF99}" dt="2024-08-18T10:40:11.045" v="766" actId="242"/>
          <ac:spMkLst>
            <pc:docMk/>
            <pc:sldMk cId="3514418681" sldId="257"/>
            <ac:spMk id="2" creationId="{2619992D-01C3-EA9A-9B8E-D8DD601F24F3}"/>
          </ac:spMkLst>
        </pc:spChg>
        <pc:spChg chg="add">
          <ac:chgData name="Nidhi Chaurasia" userId="02048ced7142c96e" providerId="LiveId" clId="{EBC73C3A-517F-48A1-A0F9-853DEB28CF99}" dt="2024-08-18T10:36:25.512" v="703"/>
          <ac:spMkLst>
            <pc:docMk/>
            <pc:sldMk cId="3514418681" sldId="257"/>
            <ac:spMk id="3" creationId="{72FD12B1-8D0D-485B-F7EA-5718BE3A18D6}"/>
          </ac:spMkLst>
        </pc:spChg>
        <pc:spChg chg="mod">
          <ac:chgData name="Nidhi Chaurasia" userId="02048ced7142c96e" providerId="LiveId" clId="{EBC73C3A-517F-48A1-A0F9-853DEB28CF99}" dt="2024-08-18T11:13:22.067" v="3140" actId="20577"/>
          <ac:spMkLst>
            <pc:docMk/>
            <pc:sldMk cId="3514418681" sldId="257"/>
            <ac:spMk id="4" creationId="{F68560BC-4409-9C99-A9E7-5918FEF22E32}"/>
          </ac:spMkLst>
        </pc:spChg>
        <pc:picChg chg="mod">
          <ac:chgData name="Nidhi Chaurasia" userId="02048ced7142c96e" providerId="LiveId" clId="{EBC73C3A-517F-48A1-A0F9-853DEB28CF99}" dt="2024-08-18T09:15:14.261" v="239"/>
          <ac:picMkLst>
            <pc:docMk/>
            <pc:sldMk cId="3514418681" sldId="257"/>
            <ac:picMk id="5" creationId="{C1558233-CA79-0FF9-467C-F7A70BEFDA91}"/>
          </ac:picMkLst>
        </pc:picChg>
      </pc:sldChg>
      <pc:sldChg chg="addSp modSp mod">
        <pc:chgData name="Nidhi Chaurasia" userId="02048ced7142c96e" providerId="LiveId" clId="{EBC73C3A-517F-48A1-A0F9-853DEB28CF99}" dt="2024-08-18T11:13:50.938" v="3143" actId="120"/>
        <pc:sldMkLst>
          <pc:docMk/>
          <pc:sldMk cId="2747374637" sldId="258"/>
        </pc:sldMkLst>
        <pc:spChg chg="mod">
          <ac:chgData name="Nidhi Chaurasia" userId="02048ced7142c96e" providerId="LiveId" clId="{EBC73C3A-517F-48A1-A0F9-853DEB28CF99}" dt="2024-08-18T09:15:35.290" v="246" actId="403"/>
          <ac:spMkLst>
            <pc:docMk/>
            <pc:sldMk cId="2747374637" sldId="258"/>
            <ac:spMk id="2" creationId="{5DA2C58A-6C12-A738-C03F-CF804D00197A}"/>
          </ac:spMkLst>
        </pc:spChg>
        <pc:spChg chg="mod">
          <ac:chgData name="Nidhi Chaurasia" userId="02048ced7142c96e" providerId="LiveId" clId="{EBC73C3A-517F-48A1-A0F9-853DEB28CF99}" dt="2024-08-18T11:13:50.938" v="3143" actId="120"/>
          <ac:spMkLst>
            <pc:docMk/>
            <pc:sldMk cId="2747374637" sldId="258"/>
            <ac:spMk id="4" creationId="{C3DB96D2-1718-68A5-D11A-869AAF1AB986}"/>
          </ac:spMkLst>
        </pc:spChg>
        <pc:grpChg chg="mod">
          <ac:chgData name="Nidhi Chaurasia" userId="02048ced7142c96e" providerId="LiveId" clId="{EBC73C3A-517F-48A1-A0F9-853DEB28CF99}" dt="2024-08-18T10:30:05.215" v="665"/>
          <ac:grpSpMkLst>
            <pc:docMk/>
            <pc:sldMk cId="2747374637" sldId="258"/>
            <ac:grpSpMk id="8" creationId="{33FB3C13-BC05-DBC4-0C2B-E63A79310E04}"/>
          </ac:grpSpMkLst>
        </pc:grpChg>
        <pc:picChg chg="mod">
          <ac:chgData name="Nidhi Chaurasia" userId="02048ced7142c96e" providerId="LiveId" clId="{EBC73C3A-517F-48A1-A0F9-853DEB28CF99}" dt="2024-08-18T09:14:51.255" v="238" actId="1076"/>
          <ac:picMkLst>
            <pc:docMk/>
            <pc:sldMk cId="2747374637" sldId="258"/>
            <ac:picMk id="5" creationId="{7BCF6959-D464-2968-4AF2-30F69067C1E7}"/>
          </ac:picMkLst>
        </pc:picChg>
        <pc:inkChg chg="add">
          <ac:chgData name="Nidhi Chaurasia" userId="02048ced7142c96e" providerId="LiveId" clId="{EBC73C3A-517F-48A1-A0F9-853DEB28CF99}" dt="2024-08-18T10:30:03.029" v="662" actId="9405"/>
          <ac:inkMkLst>
            <pc:docMk/>
            <pc:sldMk cId="2747374637" sldId="258"/>
            <ac:inkMk id="3" creationId="{CDAE6C37-E1BC-17D0-8CCF-CCAAB14D3AE1}"/>
          </ac:inkMkLst>
        </pc:inkChg>
        <pc:inkChg chg="add mod">
          <ac:chgData name="Nidhi Chaurasia" userId="02048ced7142c96e" providerId="LiveId" clId="{EBC73C3A-517F-48A1-A0F9-853DEB28CF99}" dt="2024-08-18T10:30:05.215" v="665"/>
          <ac:inkMkLst>
            <pc:docMk/>
            <pc:sldMk cId="2747374637" sldId="258"/>
            <ac:inkMk id="6" creationId="{EA6ED93F-D813-EC90-9A9D-64AD7D539237}"/>
          </ac:inkMkLst>
        </pc:inkChg>
        <pc:inkChg chg="add mod">
          <ac:chgData name="Nidhi Chaurasia" userId="02048ced7142c96e" providerId="LiveId" clId="{EBC73C3A-517F-48A1-A0F9-853DEB28CF99}" dt="2024-08-18T10:30:05.215" v="665"/>
          <ac:inkMkLst>
            <pc:docMk/>
            <pc:sldMk cId="2747374637" sldId="258"/>
            <ac:inkMk id="7" creationId="{88D963C3-1AE7-775B-AA8C-5782EFBA7DB0}"/>
          </ac:inkMkLst>
        </pc:inkChg>
      </pc:sldChg>
      <pc:sldChg chg="addSp delSp modSp del mod">
        <pc:chgData name="Nidhi Chaurasia" userId="02048ced7142c96e" providerId="LiveId" clId="{EBC73C3A-517F-48A1-A0F9-853DEB28CF99}" dt="2024-08-18T11:33:06.897" v="4108" actId="2696"/>
        <pc:sldMkLst>
          <pc:docMk/>
          <pc:sldMk cId="417763332" sldId="259"/>
        </pc:sldMkLst>
        <pc:spChg chg="mod">
          <ac:chgData name="Nidhi Chaurasia" userId="02048ced7142c96e" providerId="LiveId" clId="{EBC73C3A-517F-48A1-A0F9-853DEB28CF99}" dt="2024-08-18T09:15:14.261" v="239"/>
          <ac:spMkLst>
            <pc:docMk/>
            <pc:sldMk cId="417763332" sldId="259"/>
            <ac:spMk id="2" creationId="{4213243A-2516-50E9-4356-9E173068C68D}"/>
          </ac:spMkLst>
        </pc:spChg>
        <pc:grpChg chg="del mod">
          <ac:chgData name="Nidhi Chaurasia" userId="02048ced7142c96e" providerId="LiveId" clId="{EBC73C3A-517F-48A1-A0F9-853DEB28CF99}" dt="2024-08-18T09:19:55.959" v="484"/>
          <ac:grpSpMkLst>
            <pc:docMk/>
            <pc:sldMk cId="417763332" sldId="259"/>
            <ac:grpSpMk id="5" creationId="{CE951CCC-9950-3655-F04E-D58D65072A56}"/>
          </ac:grpSpMkLst>
        </pc:grpChg>
        <pc:grpChg chg="del mod">
          <ac:chgData name="Nidhi Chaurasia" userId="02048ced7142c96e" providerId="LiveId" clId="{EBC73C3A-517F-48A1-A0F9-853DEB28CF99}" dt="2024-08-18T09:18:08.799" v="374"/>
          <ac:grpSpMkLst>
            <pc:docMk/>
            <pc:sldMk cId="417763332" sldId="259"/>
            <ac:grpSpMk id="19" creationId="{2974B15D-E892-388F-4C07-ED612EF7502D}"/>
          </ac:grpSpMkLst>
        </pc:grpChg>
        <pc:grpChg chg="del mod">
          <ac:chgData name="Nidhi Chaurasia" userId="02048ced7142c96e" providerId="LiveId" clId="{EBC73C3A-517F-48A1-A0F9-853DEB28CF99}" dt="2024-08-18T09:19:55.959" v="484"/>
          <ac:grpSpMkLst>
            <pc:docMk/>
            <pc:sldMk cId="417763332" sldId="259"/>
            <ac:grpSpMk id="20" creationId="{A8FEE317-404F-0B3F-801E-EA98F7380D5B}"/>
          </ac:grpSpMkLst>
        </pc:grpChg>
        <pc:grpChg chg="del mod">
          <ac:chgData name="Nidhi Chaurasia" userId="02048ced7142c96e" providerId="LiveId" clId="{EBC73C3A-517F-48A1-A0F9-853DEB28CF99}" dt="2024-08-18T09:18:30.814" v="392"/>
          <ac:grpSpMkLst>
            <pc:docMk/>
            <pc:sldMk cId="417763332" sldId="259"/>
            <ac:grpSpMk id="28" creationId="{8A6A8B86-F55C-890B-76B6-5DABA6DFA9A2}"/>
          </ac:grpSpMkLst>
        </pc:grpChg>
        <pc:grpChg chg="del mod">
          <ac:chgData name="Nidhi Chaurasia" userId="02048ced7142c96e" providerId="LiveId" clId="{EBC73C3A-517F-48A1-A0F9-853DEB28CF99}" dt="2024-08-18T09:18:30.814" v="392"/>
          <ac:grpSpMkLst>
            <pc:docMk/>
            <pc:sldMk cId="417763332" sldId="259"/>
            <ac:grpSpMk id="44" creationId="{CB360222-DC59-7730-4756-5686FC3A4408}"/>
          </ac:grpSpMkLst>
        </pc:grpChg>
        <pc:grpChg chg="del mod">
          <ac:chgData name="Nidhi Chaurasia" userId="02048ced7142c96e" providerId="LiveId" clId="{EBC73C3A-517F-48A1-A0F9-853DEB28CF99}" dt="2024-08-18T09:18:30.814" v="392"/>
          <ac:grpSpMkLst>
            <pc:docMk/>
            <pc:sldMk cId="417763332" sldId="259"/>
            <ac:grpSpMk id="45" creationId="{C5B72896-F6F4-4CC9-F661-059DA9128694}"/>
          </ac:grpSpMkLst>
        </pc:grpChg>
        <pc:grpChg chg="del mod">
          <ac:chgData name="Nidhi Chaurasia" userId="02048ced7142c96e" providerId="LiveId" clId="{EBC73C3A-517F-48A1-A0F9-853DEB28CF99}" dt="2024-08-18T09:18:30.814" v="392"/>
          <ac:grpSpMkLst>
            <pc:docMk/>
            <pc:sldMk cId="417763332" sldId="259"/>
            <ac:grpSpMk id="50" creationId="{D4FCF962-990F-C787-0461-8F4E66292BE5}"/>
          </ac:grpSpMkLst>
        </pc:grpChg>
        <pc:grpChg chg="del mod">
          <ac:chgData name="Nidhi Chaurasia" userId="02048ced7142c96e" providerId="LiveId" clId="{EBC73C3A-517F-48A1-A0F9-853DEB28CF99}" dt="2024-08-18T09:18:30.814" v="392"/>
          <ac:grpSpMkLst>
            <pc:docMk/>
            <pc:sldMk cId="417763332" sldId="259"/>
            <ac:grpSpMk id="61" creationId="{E1008188-80E5-DFBE-5BD7-578A57F70A1F}"/>
          </ac:grpSpMkLst>
        </pc:grpChg>
        <pc:grpChg chg="del mod">
          <ac:chgData name="Nidhi Chaurasia" userId="02048ced7142c96e" providerId="LiveId" clId="{EBC73C3A-517F-48A1-A0F9-853DEB28CF99}" dt="2024-08-18T09:18:33.345" v="396"/>
          <ac:grpSpMkLst>
            <pc:docMk/>
            <pc:sldMk cId="417763332" sldId="259"/>
            <ac:grpSpMk id="67" creationId="{E7E724CA-C54B-196E-9382-1D8C711AB15E}"/>
          </ac:grpSpMkLst>
        </pc:grpChg>
        <pc:grpChg chg="del mod">
          <ac:chgData name="Nidhi Chaurasia" userId="02048ced7142c96e" providerId="LiveId" clId="{EBC73C3A-517F-48A1-A0F9-853DEB28CF99}" dt="2024-08-18T09:17:42.378" v="346"/>
          <ac:grpSpMkLst>
            <pc:docMk/>
            <pc:sldMk cId="417763332" sldId="259"/>
            <ac:grpSpMk id="93" creationId="{1D0EA8CC-E16E-5BB3-0CA7-6088419C6E2C}"/>
          </ac:grpSpMkLst>
        </pc:grpChg>
        <pc:grpChg chg="del mod">
          <ac:chgData name="Nidhi Chaurasia" userId="02048ced7142c96e" providerId="LiveId" clId="{EBC73C3A-517F-48A1-A0F9-853DEB28CF99}" dt="2024-08-18T09:18:33.345" v="396"/>
          <ac:grpSpMkLst>
            <pc:docMk/>
            <pc:sldMk cId="417763332" sldId="259"/>
            <ac:grpSpMk id="94" creationId="{1B85E071-C04D-C6D2-4BCA-B4C1B1E2D94D}"/>
          </ac:grpSpMkLst>
        </pc:grpChg>
        <pc:grpChg chg="del mod">
          <ac:chgData name="Nidhi Chaurasia" userId="02048ced7142c96e" providerId="LiveId" clId="{EBC73C3A-517F-48A1-A0F9-853DEB28CF99}" dt="2024-08-18T09:18:33.345" v="396"/>
          <ac:grpSpMkLst>
            <pc:docMk/>
            <pc:sldMk cId="417763332" sldId="259"/>
            <ac:grpSpMk id="95" creationId="{B38B3C29-7257-15CC-1A2A-EFC360786F6B}"/>
          </ac:grpSpMkLst>
        </pc:grpChg>
        <pc:grpChg chg="del mod">
          <ac:chgData name="Nidhi Chaurasia" userId="02048ced7142c96e" providerId="LiveId" clId="{EBC73C3A-517F-48A1-A0F9-853DEB28CF99}" dt="2024-08-18T09:18:33.345" v="396"/>
          <ac:grpSpMkLst>
            <pc:docMk/>
            <pc:sldMk cId="417763332" sldId="259"/>
            <ac:grpSpMk id="96" creationId="{C5A072CA-F86A-EDA6-8A29-6CF19965491C}"/>
          </ac:grpSpMkLst>
        </pc:grpChg>
        <pc:grpChg chg="del mod">
          <ac:chgData name="Nidhi Chaurasia" userId="02048ced7142c96e" providerId="LiveId" clId="{EBC73C3A-517F-48A1-A0F9-853DEB28CF99}" dt="2024-08-18T09:18:33.345" v="396"/>
          <ac:grpSpMkLst>
            <pc:docMk/>
            <pc:sldMk cId="417763332" sldId="259"/>
            <ac:grpSpMk id="106" creationId="{8F780D66-6A2F-E6A2-5F64-F5E7C1DD817F}"/>
          </ac:grpSpMkLst>
        </pc:grpChg>
        <pc:grpChg chg="del mod">
          <ac:chgData name="Nidhi Chaurasia" userId="02048ced7142c96e" providerId="LiveId" clId="{EBC73C3A-517F-48A1-A0F9-853DEB28CF99}" dt="2024-08-18T09:18:33.345" v="396"/>
          <ac:grpSpMkLst>
            <pc:docMk/>
            <pc:sldMk cId="417763332" sldId="259"/>
            <ac:grpSpMk id="112" creationId="{A0013B05-EAAD-53FE-5C62-834A4DC32451}"/>
          </ac:grpSpMkLst>
        </pc:grpChg>
        <pc:grpChg chg="del mod">
          <ac:chgData name="Nidhi Chaurasia" userId="02048ced7142c96e" providerId="LiveId" clId="{EBC73C3A-517F-48A1-A0F9-853DEB28CF99}" dt="2024-08-18T09:18:33.345" v="396"/>
          <ac:grpSpMkLst>
            <pc:docMk/>
            <pc:sldMk cId="417763332" sldId="259"/>
            <ac:grpSpMk id="113" creationId="{190C5F05-C56A-2E98-7EE6-E87E665D9FB8}"/>
          </ac:grpSpMkLst>
        </pc:grpChg>
        <pc:grpChg chg="del mod">
          <ac:chgData name="Nidhi Chaurasia" userId="02048ced7142c96e" providerId="LiveId" clId="{EBC73C3A-517F-48A1-A0F9-853DEB28CF99}" dt="2024-08-18T09:18:33.345" v="396"/>
          <ac:grpSpMkLst>
            <pc:docMk/>
            <pc:sldMk cId="417763332" sldId="259"/>
            <ac:grpSpMk id="126" creationId="{A0C93AFA-FBA7-BB7B-2D04-1F0028E18280}"/>
          </ac:grpSpMkLst>
        </pc:grpChg>
        <pc:grpChg chg="del mod">
          <ac:chgData name="Nidhi Chaurasia" userId="02048ced7142c96e" providerId="LiveId" clId="{EBC73C3A-517F-48A1-A0F9-853DEB28CF99}" dt="2024-08-18T09:18:33.345" v="396"/>
          <ac:grpSpMkLst>
            <pc:docMk/>
            <pc:sldMk cId="417763332" sldId="259"/>
            <ac:grpSpMk id="127" creationId="{C71F1B5C-1540-A047-C037-2A519B724188}"/>
          </ac:grpSpMkLst>
        </pc:grpChg>
        <pc:grpChg chg="del mod">
          <ac:chgData name="Nidhi Chaurasia" userId="02048ced7142c96e" providerId="LiveId" clId="{EBC73C3A-517F-48A1-A0F9-853DEB28CF99}" dt="2024-08-18T09:18:33.345" v="396"/>
          <ac:grpSpMkLst>
            <pc:docMk/>
            <pc:sldMk cId="417763332" sldId="259"/>
            <ac:grpSpMk id="128" creationId="{A55F937E-1E68-DA23-0DBD-C281A65A5D6E}"/>
          </ac:grpSpMkLst>
        </pc:grpChg>
        <pc:grpChg chg="del mod">
          <ac:chgData name="Nidhi Chaurasia" userId="02048ced7142c96e" providerId="LiveId" clId="{EBC73C3A-517F-48A1-A0F9-853DEB28CF99}" dt="2024-08-18T09:18:33.345" v="396"/>
          <ac:grpSpMkLst>
            <pc:docMk/>
            <pc:sldMk cId="417763332" sldId="259"/>
            <ac:grpSpMk id="129" creationId="{75E11335-B309-8C6B-FE91-6EC57FD049AE}"/>
          </ac:grpSpMkLst>
        </pc:grpChg>
        <pc:grpChg chg="del mod">
          <ac:chgData name="Nidhi Chaurasia" userId="02048ced7142c96e" providerId="LiveId" clId="{EBC73C3A-517F-48A1-A0F9-853DEB28CF99}" dt="2024-08-18T09:18:28.179" v="387"/>
          <ac:grpSpMkLst>
            <pc:docMk/>
            <pc:sldMk cId="417763332" sldId="259"/>
            <ac:grpSpMk id="138" creationId="{83A6402C-7B27-39F7-2936-F2EE9656F999}"/>
          </ac:grpSpMkLst>
        </pc:grpChg>
        <pc:grpChg chg="del mod">
          <ac:chgData name="Nidhi Chaurasia" userId="02048ced7142c96e" providerId="LiveId" clId="{EBC73C3A-517F-48A1-A0F9-853DEB28CF99}" dt="2024-08-18T09:18:28.179" v="387"/>
          <ac:grpSpMkLst>
            <pc:docMk/>
            <pc:sldMk cId="417763332" sldId="259"/>
            <ac:grpSpMk id="147" creationId="{9D1794AF-1AFF-ADDC-7B10-98AE4124033A}"/>
          </ac:grpSpMkLst>
        </pc:grpChg>
        <pc:grpChg chg="del mod">
          <ac:chgData name="Nidhi Chaurasia" userId="02048ced7142c96e" providerId="LiveId" clId="{EBC73C3A-517F-48A1-A0F9-853DEB28CF99}" dt="2024-08-18T09:19:55.959" v="484"/>
          <ac:grpSpMkLst>
            <pc:docMk/>
            <pc:sldMk cId="417763332" sldId="259"/>
            <ac:grpSpMk id="151" creationId="{CB29124B-00A0-DE5B-62C9-CF580527498B}"/>
          </ac:grpSpMkLst>
        </pc:grpChg>
        <pc:grpChg chg="del mod">
          <ac:chgData name="Nidhi Chaurasia" userId="02048ced7142c96e" providerId="LiveId" clId="{EBC73C3A-517F-48A1-A0F9-853DEB28CF99}" dt="2024-08-18T09:18:33.345" v="396"/>
          <ac:grpSpMkLst>
            <pc:docMk/>
            <pc:sldMk cId="417763332" sldId="259"/>
            <ac:grpSpMk id="156" creationId="{43798548-E42B-7CA7-5A1B-1A129138E607}"/>
          </ac:grpSpMkLst>
        </pc:grpChg>
        <pc:grpChg chg="del mod">
          <ac:chgData name="Nidhi Chaurasia" userId="02048ced7142c96e" providerId="LiveId" clId="{EBC73C3A-517F-48A1-A0F9-853DEB28CF99}" dt="2024-08-18T09:18:33.345" v="396"/>
          <ac:grpSpMkLst>
            <pc:docMk/>
            <pc:sldMk cId="417763332" sldId="259"/>
            <ac:grpSpMk id="160" creationId="{5886EECC-1C88-D326-C57D-0FABECBC1BD5}"/>
          </ac:grpSpMkLst>
        </pc:grpChg>
        <pc:grpChg chg="del mod">
          <ac:chgData name="Nidhi Chaurasia" userId="02048ced7142c96e" providerId="LiveId" clId="{EBC73C3A-517F-48A1-A0F9-853DEB28CF99}" dt="2024-08-18T09:18:53.883" v="409"/>
          <ac:grpSpMkLst>
            <pc:docMk/>
            <pc:sldMk cId="417763332" sldId="259"/>
            <ac:grpSpMk id="161" creationId="{2F0239E5-D8E7-FE50-F252-46579E8D00D2}"/>
          </ac:grpSpMkLst>
        </pc:grpChg>
        <pc:grpChg chg="del mod">
          <ac:chgData name="Nidhi Chaurasia" userId="02048ced7142c96e" providerId="LiveId" clId="{EBC73C3A-517F-48A1-A0F9-853DEB28CF99}" dt="2024-08-18T09:18:53.883" v="409"/>
          <ac:grpSpMkLst>
            <pc:docMk/>
            <pc:sldMk cId="417763332" sldId="259"/>
            <ac:grpSpMk id="169" creationId="{82047EAB-5A78-0EE2-AD0B-6DC922C19C50}"/>
          </ac:grpSpMkLst>
        </pc:grpChg>
        <pc:grpChg chg="del mod">
          <ac:chgData name="Nidhi Chaurasia" userId="02048ced7142c96e" providerId="LiveId" clId="{EBC73C3A-517F-48A1-A0F9-853DEB28CF99}" dt="2024-08-18T09:19:44.808" v="468"/>
          <ac:grpSpMkLst>
            <pc:docMk/>
            <pc:sldMk cId="417763332" sldId="259"/>
            <ac:grpSpMk id="170" creationId="{BDCD1F66-A19C-83E1-85A3-6808F5547E62}"/>
          </ac:grpSpMkLst>
        </pc:grpChg>
        <pc:grpChg chg="del mod">
          <ac:chgData name="Nidhi Chaurasia" userId="02048ced7142c96e" providerId="LiveId" clId="{EBC73C3A-517F-48A1-A0F9-853DEB28CF99}" dt="2024-08-18T09:19:04.924" v="424"/>
          <ac:grpSpMkLst>
            <pc:docMk/>
            <pc:sldMk cId="417763332" sldId="259"/>
            <ac:grpSpMk id="175" creationId="{39480F92-9B73-43D0-8C5A-D7D7A1AF895A}"/>
          </ac:grpSpMkLst>
        </pc:grpChg>
        <pc:grpChg chg="del mod">
          <ac:chgData name="Nidhi Chaurasia" userId="02048ced7142c96e" providerId="LiveId" clId="{EBC73C3A-517F-48A1-A0F9-853DEB28CF99}" dt="2024-08-18T09:19:36.477" v="460"/>
          <ac:grpSpMkLst>
            <pc:docMk/>
            <pc:sldMk cId="417763332" sldId="259"/>
            <ac:grpSpMk id="190" creationId="{97139070-A5D0-7E01-5041-5B707E47F130}"/>
          </ac:grpSpMkLst>
        </pc:grpChg>
        <pc:grpChg chg="del mod">
          <ac:chgData name="Nidhi Chaurasia" userId="02048ced7142c96e" providerId="LiveId" clId="{EBC73C3A-517F-48A1-A0F9-853DEB28CF99}" dt="2024-08-18T09:19:12.666" v="429"/>
          <ac:grpSpMkLst>
            <pc:docMk/>
            <pc:sldMk cId="417763332" sldId="259"/>
            <ac:grpSpMk id="193" creationId="{09C39425-5057-1278-3536-4205D9CA0661}"/>
          </ac:grpSpMkLst>
        </pc:grpChg>
        <pc:grpChg chg="del mod">
          <ac:chgData name="Nidhi Chaurasia" userId="02048ced7142c96e" providerId="LiveId" clId="{EBC73C3A-517F-48A1-A0F9-853DEB28CF99}" dt="2024-08-18T09:19:36.477" v="460"/>
          <ac:grpSpMkLst>
            <pc:docMk/>
            <pc:sldMk cId="417763332" sldId="259"/>
            <ac:grpSpMk id="195" creationId="{79A77E97-EE2D-AF14-276D-9B93813FE4FA}"/>
          </ac:grpSpMkLst>
        </pc:grpChg>
        <pc:grpChg chg="del mod">
          <ac:chgData name="Nidhi Chaurasia" userId="02048ced7142c96e" providerId="LiveId" clId="{EBC73C3A-517F-48A1-A0F9-853DEB28CF99}" dt="2024-08-18T09:19:36.477" v="460"/>
          <ac:grpSpMkLst>
            <pc:docMk/>
            <pc:sldMk cId="417763332" sldId="259"/>
            <ac:grpSpMk id="199" creationId="{9D5A0B5C-08B6-1EE5-6589-3A6EC1D43242}"/>
          </ac:grpSpMkLst>
        </pc:grpChg>
        <pc:grpChg chg="del mod">
          <ac:chgData name="Nidhi Chaurasia" userId="02048ced7142c96e" providerId="LiveId" clId="{EBC73C3A-517F-48A1-A0F9-853DEB28CF99}" dt="2024-08-18T09:19:41.599" v="464"/>
          <ac:grpSpMkLst>
            <pc:docMk/>
            <pc:sldMk cId="417763332" sldId="259"/>
            <ac:grpSpMk id="226" creationId="{77CDBAC1-9254-B8CA-1F45-EEC4540FE98F}"/>
          </ac:grpSpMkLst>
        </pc:grpChg>
        <pc:grpChg chg="del mod">
          <ac:chgData name="Nidhi Chaurasia" userId="02048ced7142c96e" providerId="LiveId" clId="{EBC73C3A-517F-48A1-A0F9-853DEB28CF99}" dt="2024-08-18T09:19:44.808" v="468"/>
          <ac:grpSpMkLst>
            <pc:docMk/>
            <pc:sldMk cId="417763332" sldId="259"/>
            <ac:grpSpMk id="230" creationId="{DCA2CA52-499D-498E-4B89-90679872E931}"/>
          </ac:grpSpMkLst>
        </pc:grpChg>
        <pc:grpChg chg="del mod">
          <ac:chgData name="Nidhi Chaurasia" userId="02048ced7142c96e" providerId="LiveId" clId="{EBC73C3A-517F-48A1-A0F9-853DEB28CF99}" dt="2024-08-18T09:19:55.959" v="484"/>
          <ac:grpSpMkLst>
            <pc:docMk/>
            <pc:sldMk cId="417763332" sldId="259"/>
            <ac:grpSpMk id="234" creationId="{93AA34F5-C905-C8DA-0564-5AAF2448DDE3}"/>
          </ac:grpSpMkLst>
        </pc:grpChg>
        <pc:grpChg chg="del mod">
          <ac:chgData name="Nidhi Chaurasia" userId="02048ced7142c96e" providerId="LiveId" clId="{EBC73C3A-517F-48A1-A0F9-853DEB28CF99}" dt="2024-08-18T09:19:57.771" v="486"/>
          <ac:grpSpMkLst>
            <pc:docMk/>
            <pc:sldMk cId="417763332" sldId="259"/>
            <ac:grpSpMk id="250" creationId="{1A6D0DB2-A826-1394-D85A-EB0851E36C61}"/>
          </ac:grpSpMkLst>
        </pc:grpChg>
        <pc:grpChg chg="del mod">
          <ac:chgData name="Nidhi Chaurasia" userId="02048ced7142c96e" providerId="LiveId" clId="{EBC73C3A-517F-48A1-A0F9-853DEB28CF99}" dt="2024-08-18T09:20:56.127" v="661" actId="478"/>
          <ac:grpSpMkLst>
            <pc:docMk/>
            <pc:sldMk cId="417763332" sldId="259"/>
            <ac:grpSpMk id="252" creationId="{1B5FA861-A8DB-B968-3E0A-53989868FC45}"/>
          </ac:grpSpMkLst>
        </pc:grpChg>
        <pc:inkChg chg="add del mod">
          <ac:chgData name="Nidhi Chaurasia" userId="02048ced7142c96e" providerId="LiveId" clId="{EBC73C3A-517F-48A1-A0F9-853DEB28CF99}" dt="2024-08-18T09:20:04.612" v="543"/>
          <ac:inkMkLst>
            <pc:docMk/>
            <pc:sldMk cId="417763332" sldId="259"/>
            <ac:inkMk id="3" creationId="{0D9F4AC3-7DC3-8418-81C3-00733361140C}"/>
          </ac:inkMkLst>
        </pc:inkChg>
        <pc:inkChg chg="add del mod">
          <ac:chgData name="Nidhi Chaurasia" userId="02048ced7142c96e" providerId="LiveId" clId="{EBC73C3A-517F-48A1-A0F9-853DEB28CF99}" dt="2024-08-18T09:20:04.595" v="514"/>
          <ac:inkMkLst>
            <pc:docMk/>
            <pc:sldMk cId="417763332" sldId="259"/>
            <ac:inkMk id="4" creationId="{D0887386-4A2B-4B14-AABA-8C11D22ECB5A}"/>
          </ac:inkMkLst>
        </pc:inkChg>
        <pc:inkChg chg="add del mod">
          <ac:chgData name="Nidhi Chaurasia" userId="02048ced7142c96e" providerId="LiveId" clId="{EBC73C3A-517F-48A1-A0F9-853DEB28CF99}" dt="2024-08-18T09:20:04.595" v="506"/>
          <ac:inkMkLst>
            <pc:docMk/>
            <pc:sldMk cId="417763332" sldId="259"/>
            <ac:inkMk id="6" creationId="{4A6B255D-B9B7-5CFA-C2D4-6896F10824BE}"/>
          </ac:inkMkLst>
        </pc:inkChg>
        <pc:inkChg chg="add del mod">
          <ac:chgData name="Nidhi Chaurasia" userId="02048ced7142c96e" providerId="LiveId" clId="{EBC73C3A-517F-48A1-A0F9-853DEB28CF99}" dt="2024-08-18T09:20:04.612" v="549"/>
          <ac:inkMkLst>
            <pc:docMk/>
            <pc:sldMk cId="417763332" sldId="259"/>
            <ac:inkMk id="7" creationId="{EA3C3979-6623-562D-6014-C7E387DEC536}"/>
          </ac:inkMkLst>
        </pc:inkChg>
        <pc:inkChg chg="add del mod">
          <ac:chgData name="Nidhi Chaurasia" userId="02048ced7142c96e" providerId="LiveId" clId="{EBC73C3A-517F-48A1-A0F9-853DEB28CF99}" dt="2024-08-18T09:20:04.579" v="493"/>
          <ac:inkMkLst>
            <pc:docMk/>
            <pc:sldMk cId="417763332" sldId="259"/>
            <ac:inkMk id="8" creationId="{33110D4F-3E79-6694-4384-46ADA441EA99}"/>
          </ac:inkMkLst>
        </pc:inkChg>
        <pc:inkChg chg="add del mod">
          <ac:chgData name="Nidhi Chaurasia" userId="02048ced7142c96e" providerId="LiveId" clId="{EBC73C3A-517F-48A1-A0F9-853DEB28CF99}" dt="2024-08-18T09:20:04.612" v="529"/>
          <ac:inkMkLst>
            <pc:docMk/>
            <pc:sldMk cId="417763332" sldId="259"/>
            <ac:inkMk id="9" creationId="{F5502AEC-8875-6106-D000-2DC9BE099305}"/>
          </ac:inkMkLst>
        </pc:inkChg>
        <pc:inkChg chg="add del mod">
          <ac:chgData name="Nidhi Chaurasia" userId="02048ced7142c96e" providerId="LiveId" clId="{EBC73C3A-517F-48A1-A0F9-853DEB28CF99}" dt="2024-08-18T09:20:04.579" v="494"/>
          <ac:inkMkLst>
            <pc:docMk/>
            <pc:sldMk cId="417763332" sldId="259"/>
            <ac:inkMk id="10" creationId="{AB88C51D-CD6B-1BFF-6AD9-597616F4DCCE}"/>
          </ac:inkMkLst>
        </pc:inkChg>
        <pc:inkChg chg="add del mod">
          <ac:chgData name="Nidhi Chaurasia" userId="02048ced7142c96e" providerId="LiveId" clId="{EBC73C3A-517F-48A1-A0F9-853DEB28CF99}" dt="2024-08-18T09:20:04.595" v="520"/>
          <ac:inkMkLst>
            <pc:docMk/>
            <pc:sldMk cId="417763332" sldId="259"/>
            <ac:inkMk id="11" creationId="{C14D828F-2A25-3D96-650B-010706D212A5}"/>
          </ac:inkMkLst>
        </pc:inkChg>
        <pc:inkChg chg="add del mod">
          <ac:chgData name="Nidhi Chaurasia" userId="02048ced7142c96e" providerId="LiveId" clId="{EBC73C3A-517F-48A1-A0F9-853DEB28CF99}" dt="2024-08-18T09:20:04.612" v="539"/>
          <ac:inkMkLst>
            <pc:docMk/>
            <pc:sldMk cId="417763332" sldId="259"/>
            <ac:inkMk id="12" creationId="{7AEFA096-3D62-060D-A0A4-84B123E770C3}"/>
          </ac:inkMkLst>
        </pc:inkChg>
        <pc:inkChg chg="add del mod">
          <ac:chgData name="Nidhi Chaurasia" userId="02048ced7142c96e" providerId="LiveId" clId="{EBC73C3A-517F-48A1-A0F9-853DEB28CF99}" dt="2024-08-18T09:20:04.612" v="531"/>
          <ac:inkMkLst>
            <pc:docMk/>
            <pc:sldMk cId="417763332" sldId="259"/>
            <ac:inkMk id="13" creationId="{63C5F571-64E6-2C1C-5288-F649AE5335F7}"/>
          </ac:inkMkLst>
        </pc:inkChg>
        <pc:inkChg chg="add del mod">
          <ac:chgData name="Nidhi Chaurasia" userId="02048ced7142c96e" providerId="LiveId" clId="{EBC73C3A-517F-48A1-A0F9-853DEB28CF99}" dt="2024-08-18T09:20:04.612" v="536"/>
          <ac:inkMkLst>
            <pc:docMk/>
            <pc:sldMk cId="417763332" sldId="259"/>
            <ac:inkMk id="14" creationId="{4A8C116D-C4AC-36FD-F22B-C17E6A0A2D56}"/>
          </ac:inkMkLst>
        </pc:inkChg>
        <pc:inkChg chg="add del mod">
          <ac:chgData name="Nidhi Chaurasia" userId="02048ced7142c96e" providerId="LiveId" clId="{EBC73C3A-517F-48A1-A0F9-853DEB28CF99}" dt="2024-08-18T09:20:04.595" v="516"/>
          <ac:inkMkLst>
            <pc:docMk/>
            <pc:sldMk cId="417763332" sldId="259"/>
            <ac:inkMk id="15" creationId="{1BABAF2F-D5E7-F45B-15C8-53AC9770B5D1}"/>
          </ac:inkMkLst>
        </pc:inkChg>
        <pc:inkChg chg="add del mod">
          <ac:chgData name="Nidhi Chaurasia" userId="02048ced7142c96e" providerId="LiveId" clId="{EBC73C3A-517F-48A1-A0F9-853DEB28CF99}" dt="2024-08-18T09:20:19.679" v="571"/>
          <ac:inkMkLst>
            <pc:docMk/>
            <pc:sldMk cId="417763332" sldId="259"/>
            <ac:inkMk id="16" creationId="{223EA162-45DE-ECA4-EB6A-2BDE217226D1}"/>
          </ac:inkMkLst>
        </pc:inkChg>
        <pc:inkChg chg="add del mod">
          <ac:chgData name="Nidhi Chaurasia" userId="02048ced7142c96e" providerId="LiveId" clId="{EBC73C3A-517F-48A1-A0F9-853DEB28CF99}" dt="2024-08-18T09:20:19.679" v="565"/>
          <ac:inkMkLst>
            <pc:docMk/>
            <pc:sldMk cId="417763332" sldId="259"/>
            <ac:inkMk id="17" creationId="{808FF657-07E3-027A-D110-5BC6F09AA8E8}"/>
          </ac:inkMkLst>
        </pc:inkChg>
        <pc:inkChg chg="add del mod">
          <ac:chgData name="Nidhi Chaurasia" userId="02048ced7142c96e" providerId="LiveId" clId="{EBC73C3A-517F-48A1-A0F9-853DEB28CF99}" dt="2024-08-18T09:20:04.612" v="540"/>
          <ac:inkMkLst>
            <pc:docMk/>
            <pc:sldMk cId="417763332" sldId="259"/>
            <ac:inkMk id="18" creationId="{E8409193-DE1E-DCD7-B208-C269C8491A19}"/>
          </ac:inkMkLst>
        </pc:inkChg>
        <pc:inkChg chg="add del mod">
          <ac:chgData name="Nidhi Chaurasia" userId="02048ced7142c96e" providerId="LiveId" clId="{EBC73C3A-517F-48A1-A0F9-853DEB28CF99}" dt="2024-08-18T09:20:04.579" v="495"/>
          <ac:inkMkLst>
            <pc:docMk/>
            <pc:sldMk cId="417763332" sldId="259"/>
            <ac:inkMk id="21" creationId="{896AB0D1-44C2-395F-087D-FF9E249A0231}"/>
          </ac:inkMkLst>
        </pc:inkChg>
        <pc:inkChg chg="add del">
          <ac:chgData name="Nidhi Chaurasia" userId="02048ced7142c96e" providerId="LiveId" clId="{EBC73C3A-517F-48A1-A0F9-853DEB28CF99}" dt="2024-08-18T09:16:50.262" v="266"/>
          <ac:inkMkLst>
            <pc:docMk/>
            <pc:sldMk cId="417763332" sldId="259"/>
            <ac:inkMk id="22" creationId="{90B2538D-E1A8-A996-F4B1-6FC6F735908E}"/>
          </ac:inkMkLst>
        </pc:inkChg>
        <pc:inkChg chg="add del mod">
          <ac:chgData name="Nidhi Chaurasia" userId="02048ced7142c96e" providerId="LiveId" clId="{EBC73C3A-517F-48A1-A0F9-853DEB28CF99}" dt="2024-08-18T09:20:19.665" v="554"/>
          <ac:inkMkLst>
            <pc:docMk/>
            <pc:sldMk cId="417763332" sldId="259"/>
            <ac:inkMk id="23" creationId="{43A68C23-FAB1-1786-2D1F-660BB3CF4CFD}"/>
          </ac:inkMkLst>
        </pc:inkChg>
        <pc:inkChg chg="add del mod">
          <ac:chgData name="Nidhi Chaurasia" userId="02048ced7142c96e" providerId="LiveId" clId="{EBC73C3A-517F-48A1-A0F9-853DEB28CF99}" dt="2024-08-18T09:20:19.679" v="564"/>
          <ac:inkMkLst>
            <pc:docMk/>
            <pc:sldMk cId="417763332" sldId="259"/>
            <ac:inkMk id="24" creationId="{9941C6FF-EDF8-083E-800D-23E91F6085AA}"/>
          </ac:inkMkLst>
        </pc:inkChg>
        <pc:inkChg chg="add del mod">
          <ac:chgData name="Nidhi Chaurasia" userId="02048ced7142c96e" providerId="LiveId" clId="{EBC73C3A-517F-48A1-A0F9-853DEB28CF99}" dt="2024-08-18T09:20:19.679" v="558"/>
          <ac:inkMkLst>
            <pc:docMk/>
            <pc:sldMk cId="417763332" sldId="259"/>
            <ac:inkMk id="25" creationId="{1374BACB-0397-4892-6D1A-3C18141071E0}"/>
          </ac:inkMkLst>
        </pc:inkChg>
        <pc:inkChg chg="add del mod">
          <ac:chgData name="Nidhi Chaurasia" userId="02048ced7142c96e" providerId="LiveId" clId="{EBC73C3A-517F-48A1-A0F9-853DEB28CF99}" dt="2024-08-18T09:20:04.612" v="544"/>
          <ac:inkMkLst>
            <pc:docMk/>
            <pc:sldMk cId="417763332" sldId="259"/>
            <ac:inkMk id="26" creationId="{8685A683-7505-106A-9F7A-3DFA67C8A010}"/>
          </ac:inkMkLst>
        </pc:inkChg>
        <pc:inkChg chg="add del mod">
          <ac:chgData name="Nidhi Chaurasia" userId="02048ced7142c96e" providerId="LiveId" clId="{EBC73C3A-517F-48A1-A0F9-853DEB28CF99}" dt="2024-08-18T09:20:04.612" v="530"/>
          <ac:inkMkLst>
            <pc:docMk/>
            <pc:sldMk cId="417763332" sldId="259"/>
            <ac:inkMk id="27" creationId="{79195688-7737-354B-0850-9C2B43A64477}"/>
          </ac:inkMkLst>
        </pc:inkChg>
        <pc:inkChg chg="add del mod">
          <ac:chgData name="Nidhi Chaurasia" userId="02048ced7142c96e" providerId="LiveId" clId="{EBC73C3A-517F-48A1-A0F9-853DEB28CF99}" dt="2024-08-18T09:20:19.679" v="563"/>
          <ac:inkMkLst>
            <pc:docMk/>
            <pc:sldMk cId="417763332" sldId="259"/>
            <ac:inkMk id="29" creationId="{A8E166FF-EFA9-F038-913D-77F72536CDB7}"/>
          </ac:inkMkLst>
        </pc:inkChg>
        <pc:inkChg chg="add del mod">
          <ac:chgData name="Nidhi Chaurasia" userId="02048ced7142c96e" providerId="LiveId" clId="{EBC73C3A-517F-48A1-A0F9-853DEB28CF99}" dt="2024-08-18T09:20:19.695" v="574"/>
          <ac:inkMkLst>
            <pc:docMk/>
            <pc:sldMk cId="417763332" sldId="259"/>
            <ac:inkMk id="30" creationId="{A2B31705-51EF-6AE0-CBF4-1E718588D2A8}"/>
          </ac:inkMkLst>
        </pc:inkChg>
        <pc:inkChg chg="add del mod">
          <ac:chgData name="Nidhi Chaurasia" userId="02048ced7142c96e" providerId="LiveId" clId="{EBC73C3A-517F-48A1-A0F9-853DEB28CF99}" dt="2024-08-18T09:20:19.679" v="567"/>
          <ac:inkMkLst>
            <pc:docMk/>
            <pc:sldMk cId="417763332" sldId="259"/>
            <ac:inkMk id="31" creationId="{931D5274-5B83-2A01-E8FF-ACBDAD24957F}"/>
          </ac:inkMkLst>
        </pc:inkChg>
        <pc:inkChg chg="add del mod">
          <ac:chgData name="Nidhi Chaurasia" userId="02048ced7142c96e" providerId="LiveId" clId="{EBC73C3A-517F-48A1-A0F9-853DEB28CF99}" dt="2024-08-18T09:20:19.679" v="562"/>
          <ac:inkMkLst>
            <pc:docMk/>
            <pc:sldMk cId="417763332" sldId="259"/>
            <ac:inkMk id="32" creationId="{1917E661-E4EB-D2F6-7D96-DF0533966057}"/>
          </ac:inkMkLst>
        </pc:inkChg>
        <pc:inkChg chg="add del mod">
          <ac:chgData name="Nidhi Chaurasia" userId="02048ced7142c96e" providerId="LiveId" clId="{EBC73C3A-517F-48A1-A0F9-853DEB28CF99}" dt="2024-08-18T09:20:19.665" v="556"/>
          <ac:inkMkLst>
            <pc:docMk/>
            <pc:sldMk cId="417763332" sldId="259"/>
            <ac:inkMk id="33" creationId="{988F5E74-6657-015B-FB59-C992587C0E54}"/>
          </ac:inkMkLst>
        </pc:inkChg>
        <pc:inkChg chg="add del mod">
          <ac:chgData name="Nidhi Chaurasia" userId="02048ced7142c96e" providerId="LiveId" clId="{EBC73C3A-517F-48A1-A0F9-853DEB28CF99}" dt="2024-08-18T09:20:19.679" v="560"/>
          <ac:inkMkLst>
            <pc:docMk/>
            <pc:sldMk cId="417763332" sldId="259"/>
            <ac:inkMk id="34" creationId="{6C436BB6-37CE-038E-05D8-32D2CAD58563}"/>
          </ac:inkMkLst>
        </pc:inkChg>
        <pc:inkChg chg="add del mod">
          <ac:chgData name="Nidhi Chaurasia" userId="02048ced7142c96e" providerId="LiveId" clId="{EBC73C3A-517F-48A1-A0F9-853DEB28CF99}" dt="2024-08-18T09:20:19.665" v="555"/>
          <ac:inkMkLst>
            <pc:docMk/>
            <pc:sldMk cId="417763332" sldId="259"/>
            <ac:inkMk id="35" creationId="{6536639E-A052-45B7-6C89-CF71EAAED2F6}"/>
          </ac:inkMkLst>
        </pc:inkChg>
        <pc:inkChg chg="add del mod">
          <ac:chgData name="Nidhi Chaurasia" userId="02048ced7142c96e" providerId="LiveId" clId="{EBC73C3A-517F-48A1-A0F9-853DEB28CF99}" dt="2024-08-18T09:20:20.188" v="577"/>
          <ac:inkMkLst>
            <pc:docMk/>
            <pc:sldMk cId="417763332" sldId="259"/>
            <ac:inkMk id="36" creationId="{424B6A85-8AF1-CEF4-44E1-4CFCD2D11233}"/>
          </ac:inkMkLst>
        </pc:inkChg>
        <pc:inkChg chg="add del mod">
          <ac:chgData name="Nidhi Chaurasia" userId="02048ced7142c96e" providerId="LiveId" clId="{EBC73C3A-517F-48A1-A0F9-853DEB28CF99}" dt="2024-08-18T09:20:20.188" v="579"/>
          <ac:inkMkLst>
            <pc:docMk/>
            <pc:sldMk cId="417763332" sldId="259"/>
            <ac:inkMk id="37" creationId="{5CB9BD67-EA0B-D273-0020-42468C352D14}"/>
          </ac:inkMkLst>
        </pc:inkChg>
        <pc:inkChg chg="add del mod">
          <ac:chgData name="Nidhi Chaurasia" userId="02048ced7142c96e" providerId="LiveId" clId="{EBC73C3A-517F-48A1-A0F9-853DEB28CF99}" dt="2024-08-18T09:20:20.188" v="580"/>
          <ac:inkMkLst>
            <pc:docMk/>
            <pc:sldMk cId="417763332" sldId="259"/>
            <ac:inkMk id="38" creationId="{1C5BA7B1-A0BC-4866-3DFA-91F64C3F5C19}"/>
          </ac:inkMkLst>
        </pc:inkChg>
        <pc:inkChg chg="add del mod">
          <ac:chgData name="Nidhi Chaurasia" userId="02048ced7142c96e" providerId="LiveId" clId="{EBC73C3A-517F-48A1-A0F9-853DEB28CF99}" dt="2024-08-18T09:20:20.188" v="576"/>
          <ac:inkMkLst>
            <pc:docMk/>
            <pc:sldMk cId="417763332" sldId="259"/>
            <ac:inkMk id="39" creationId="{6F989E2D-0496-73AA-5590-1301843C499F}"/>
          </ac:inkMkLst>
        </pc:inkChg>
        <pc:inkChg chg="add del mod">
          <ac:chgData name="Nidhi Chaurasia" userId="02048ced7142c96e" providerId="LiveId" clId="{EBC73C3A-517F-48A1-A0F9-853DEB28CF99}" dt="2024-08-18T09:20:20.188" v="575"/>
          <ac:inkMkLst>
            <pc:docMk/>
            <pc:sldMk cId="417763332" sldId="259"/>
            <ac:inkMk id="40" creationId="{E9EDE6C0-7D93-951F-4395-6FA562711F7E}"/>
          </ac:inkMkLst>
        </pc:inkChg>
        <pc:inkChg chg="add del mod">
          <ac:chgData name="Nidhi Chaurasia" userId="02048ced7142c96e" providerId="LiveId" clId="{EBC73C3A-517F-48A1-A0F9-853DEB28CF99}" dt="2024-08-18T09:20:20.188" v="578"/>
          <ac:inkMkLst>
            <pc:docMk/>
            <pc:sldMk cId="417763332" sldId="259"/>
            <ac:inkMk id="41" creationId="{4E0F5E8F-9E23-C15D-2E0B-C4BD4CB14DF1}"/>
          </ac:inkMkLst>
        </pc:inkChg>
        <pc:inkChg chg="add del mod">
          <ac:chgData name="Nidhi Chaurasia" userId="02048ced7142c96e" providerId="LiveId" clId="{EBC73C3A-517F-48A1-A0F9-853DEB28CF99}" dt="2024-08-18T09:20:22.924" v="581"/>
          <ac:inkMkLst>
            <pc:docMk/>
            <pc:sldMk cId="417763332" sldId="259"/>
            <ac:inkMk id="42" creationId="{EA356209-C07B-8D4E-312C-2E569B11D0C8}"/>
          </ac:inkMkLst>
        </pc:inkChg>
        <pc:inkChg chg="add del mod">
          <ac:chgData name="Nidhi Chaurasia" userId="02048ced7142c96e" providerId="LiveId" clId="{EBC73C3A-517F-48A1-A0F9-853DEB28CF99}" dt="2024-08-18T09:20:51.206" v="660" actId="478"/>
          <ac:inkMkLst>
            <pc:docMk/>
            <pc:sldMk cId="417763332" sldId="259"/>
            <ac:inkMk id="43" creationId="{D59D87E8-C62A-B4E8-B830-8B8AC18884ED}"/>
          </ac:inkMkLst>
        </pc:inkChg>
        <pc:inkChg chg="add del mod">
          <ac:chgData name="Nidhi Chaurasia" userId="02048ced7142c96e" providerId="LiveId" clId="{EBC73C3A-517F-48A1-A0F9-853DEB28CF99}" dt="2024-08-18T09:20:19.679" v="572"/>
          <ac:inkMkLst>
            <pc:docMk/>
            <pc:sldMk cId="417763332" sldId="259"/>
            <ac:inkMk id="46" creationId="{1CE4DA22-BCD0-5B9F-C7C0-990E00063974}"/>
          </ac:inkMkLst>
        </pc:inkChg>
        <pc:inkChg chg="add del mod">
          <ac:chgData name="Nidhi Chaurasia" userId="02048ced7142c96e" providerId="LiveId" clId="{EBC73C3A-517F-48A1-A0F9-853DEB28CF99}" dt="2024-08-18T09:20:26.254" v="619"/>
          <ac:inkMkLst>
            <pc:docMk/>
            <pc:sldMk cId="417763332" sldId="259"/>
            <ac:inkMk id="47" creationId="{823FB998-595A-A426-BA4E-ACE0E0BCBB96}"/>
          </ac:inkMkLst>
        </pc:inkChg>
        <pc:inkChg chg="add del mod">
          <ac:chgData name="Nidhi Chaurasia" userId="02048ced7142c96e" providerId="LiveId" clId="{EBC73C3A-517F-48A1-A0F9-853DEB28CF99}" dt="2024-08-18T09:20:26.237" v="593"/>
          <ac:inkMkLst>
            <pc:docMk/>
            <pc:sldMk cId="417763332" sldId="259"/>
            <ac:inkMk id="48" creationId="{B78FBEFD-8F22-8145-FCE5-40E516162C47}"/>
          </ac:inkMkLst>
        </pc:inkChg>
        <pc:inkChg chg="add del mod">
          <ac:chgData name="Nidhi Chaurasia" userId="02048ced7142c96e" providerId="LiveId" clId="{EBC73C3A-517F-48A1-A0F9-853DEB28CF99}" dt="2024-08-18T09:20:26.254" v="602"/>
          <ac:inkMkLst>
            <pc:docMk/>
            <pc:sldMk cId="417763332" sldId="259"/>
            <ac:inkMk id="49" creationId="{40B6E4C1-CC3B-792A-B195-A42A597BA178}"/>
          </ac:inkMkLst>
        </pc:inkChg>
        <pc:inkChg chg="add del mod">
          <ac:chgData name="Nidhi Chaurasia" userId="02048ced7142c96e" providerId="LiveId" clId="{EBC73C3A-517F-48A1-A0F9-853DEB28CF99}" dt="2024-08-18T09:20:22.924" v="583"/>
          <ac:inkMkLst>
            <pc:docMk/>
            <pc:sldMk cId="417763332" sldId="259"/>
            <ac:inkMk id="51" creationId="{694F1B5E-05FC-E7EE-CE2F-B53769819A35}"/>
          </ac:inkMkLst>
        </pc:inkChg>
        <pc:inkChg chg="add del mod">
          <ac:chgData name="Nidhi Chaurasia" userId="02048ced7142c96e" providerId="LiveId" clId="{EBC73C3A-517F-48A1-A0F9-853DEB28CF99}" dt="2024-08-18T09:20:26.254" v="631"/>
          <ac:inkMkLst>
            <pc:docMk/>
            <pc:sldMk cId="417763332" sldId="259"/>
            <ac:inkMk id="52" creationId="{DF396D39-2DA5-D005-8415-9F38E1E24796}"/>
          </ac:inkMkLst>
        </pc:inkChg>
        <pc:inkChg chg="add del mod">
          <ac:chgData name="Nidhi Chaurasia" userId="02048ced7142c96e" providerId="LiveId" clId="{EBC73C3A-517F-48A1-A0F9-853DEB28CF99}" dt="2024-08-18T09:20:26.254" v="630"/>
          <ac:inkMkLst>
            <pc:docMk/>
            <pc:sldMk cId="417763332" sldId="259"/>
            <ac:inkMk id="53" creationId="{E2E2E078-80AD-CC9B-6237-093E59062960}"/>
          </ac:inkMkLst>
        </pc:inkChg>
        <pc:inkChg chg="add del mod">
          <ac:chgData name="Nidhi Chaurasia" userId="02048ced7142c96e" providerId="LiveId" clId="{EBC73C3A-517F-48A1-A0F9-853DEB28CF99}" dt="2024-08-18T09:20:26.254" v="605"/>
          <ac:inkMkLst>
            <pc:docMk/>
            <pc:sldMk cId="417763332" sldId="259"/>
            <ac:inkMk id="54" creationId="{A293B297-0BB5-4856-CD4F-66DF0C83E732}"/>
          </ac:inkMkLst>
        </pc:inkChg>
        <pc:inkChg chg="add del mod">
          <ac:chgData name="Nidhi Chaurasia" userId="02048ced7142c96e" providerId="LiveId" clId="{EBC73C3A-517F-48A1-A0F9-853DEB28CF99}" dt="2024-08-18T09:20:26.254" v="615"/>
          <ac:inkMkLst>
            <pc:docMk/>
            <pc:sldMk cId="417763332" sldId="259"/>
            <ac:inkMk id="55" creationId="{4DD0F170-FFB2-7B11-361A-54D815431A5C}"/>
          </ac:inkMkLst>
        </pc:inkChg>
        <pc:inkChg chg="add del mod">
          <ac:chgData name="Nidhi Chaurasia" userId="02048ced7142c96e" providerId="LiveId" clId="{EBC73C3A-517F-48A1-A0F9-853DEB28CF99}" dt="2024-08-18T09:20:26.237" v="599"/>
          <ac:inkMkLst>
            <pc:docMk/>
            <pc:sldMk cId="417763332" sldId="259"/>
            <ac:inkMk id="56" creationId="{F95100E7-5D42-5779-E4AC-FD5589E0EB98}"/>
          </ac:inkMkLst>
        </pc:inkChg>
        <pc:inkChg chg="add del mod">
          <ac:chgData name="Nidhi Chaurasia" userId="02048ced7142c96e" providerId="LiveId" clId="{EBC73C3A-517F-48A1-A0F9-853DEB28CF99}" dt="2024-08-18T09:20:26.254" v="617"/>
          <ac:inkMkLst>
            <pc:docMk/>
            <pc:sldMk cId="417763332" sldId="259"/>
            <ac:inkMk id="57" creationId="{6CB1ABAE-E777-91BA-EA57-6F3CACB205DB}"/>
          </ac:inkMkLst>
        </pc:inkChg>
        <pc:inkChg chg="add del mod">
          <ac:chgData name="Nidhi Chaurasia" userId="02048ced7142c96e" providerId="LiveId" clId="{EBC73C3A-517F-48A1-A0F9-853DEB28CF99}" dt="2024-08-18T09:20:26.254" v="610"/>
          <ac:inkMkLst>
            <pc:docMk/>
            <pc:sldMk cId="417763332" sldId="259"/>
            <ac:inkMk id="58" creationId="{03E77912-7B04-3E8F-5E1C-A6740F78DD1D}"/>
          </ac:inkMkLst>
        </pc:inkChg>
        <pc:inkChg chg="add del mod">
          <ac:chgData name="Nidhi Chaurasia" userId="02048ced7142c96e" providerId="LiveId" clId="{EBC73C3A-517F-48A1-A0F9-853DEB28CF99}" dt="2024-08-18T09:20:51.206" v="660" actId="478"/>
          <ac:inkMkLst>
            <pc:docMk/>
            <pc:sldMk cId="417763332" sldId="259"/>
            <ac:inkMk id="59" creationId="{6AD86D7A-5AB3-5DF1-A0D4-08A2EBADDE74}"/>
          </ac:inkMkLst>
        </pc:inkChg>
        <pc:inkChg chg="add del mod">
          <ac:chgData name="Nidhi Chaurasia" userId="02048ced7142c96e" providerId="LiveId" clId="{EBC73C3A-517F-48A1-A0F9-853DEB28CF99}" dt="2024-08-18T09:20:51.206" v="660" actId="478"/>
          <ac:inkMkLst>
            <pc:docMk/>
            <pc:sldMk cId="417763332" sldId="259"/>
            <ac:inkMk id="60" creationId="{FAA7B0F5-5BD6-E289-358C-6D129D805DD8}"/>
          </ac:inkMkLst>
        </pc:inkChg>
        <pc:inkChg chg="add del">
          <ac:chgData name="Nidhi Chaurasia" userId="02048ced7142c96e" providerId="LiveId" clId="{EBC73C3A-517F-48A1-A0F9-853DEB28CF99}" dt="2024-08-18T09:20:51.206" v="660" actId="478"/>
          <ac:inkMkLst>
            <pc:docMk/>
            <pc:sldMk cId="417763332" sldId="259"/>
            <ac:inkMk id="62" creationId="{594F5B8B-AD69-47B1-4595-558ABC37BD3C}"/>
          </ac:inkMkLst>
        </pc:inkChg>
        <pc:inkChg chg="add del mod">
          <ac:chgData name="Nidhi Chaurasia" userId="02048ced7142c96e" providerId="LiveId" clId="{EBC73C3A-517F-48A1-A0F9-853DEB28CF99}" dt="2024-08-18T09:20:51.206" v="660" actId="478"/>
          <ac:inkMkLst>
            <pc:docMk/>
            <pc:sldMk cId="417763332" sldId="259"/>
            <ac:inkMk id="63" creationId="{48CE76E9-72D1-E2C4-F049-44217BB53EE2}"/>
          </ac:inkMkLst>
        </pc:inkChg>
        <pc:inkChg chg="add del mod">
          <ac:chgData name="Nidhi Chaurasia" userId="02048ced7142c96e" providerId="LiveId" clId="{EBC73C3A-517F-48A1-A0F9-853DEB28CF99}" dt="2024-08-18T09:20:46.116" v="659"/>
          <ac:inkMkLst>
            <pc:docMk/>
            <pc:sldMk cId="417763332" sldId="259"/>
            <ac:inkMk id="64" creationId="{E59C87C7-AD30-80C2-1211-6BCF3EACD655}"/>
          </ac:inkMkLst>
        </pc:inkChg>
        <pc:inkChg chg="add del mod">
          <ac:chgData name="Nidhi Chaurasia" userId="02048ced7142c96e" providerId="LiveId" clId="{EBC73C3A-517F-48A1-A0F9-853DEB28CF99}" dt="2024-08-18T09:20:51.206" v="660" actId="478"/>
          <ac:inkMkLst>
            <pc:docMk/>
            <pc:sldMk cId="417763332" sldId="259"/>
            <ac:inkMk id="65" creationId="{C7694DA5-CA5D-21E1-20F6-EE6B58D4BF54}"/>
          </ac:inkMkLst>
        </pc:inkChg>
        <pc:inkChg chg="add del mod">
          <ac:chgData name="Nidhi Chaurasia" userId="02048ced7142c96e" providerId="LiveId" clId="{EBC73C3A-517F-48A1-A0F9-853DEB28CF99}" dt="2024-08-18T09:20:51.206" v="660" actId="478"/>
          <ac:inkMkLst>
            <pc:docMk/>
            <pc:sldMk cId="417763332" sldId="259"/>
            <ac:inkMk id="66" creationId="{7CF216C2-58AB-0349-1108-AF2C83C84C20}"/>
          </ac:inkMkLst>
        </pc:inkChg>
        <pc:inkChg chg="add del mod">
          <ac:chgData name="Nidhi Chaurasia" userId="02048ced7142c96e" providerId="LiveId" clId="{EBC73C3A-517F-48A1-A0F9-853DEB28CF99}" dt="2024-08-18T09:20:04.579" v="489"/>
          <ac:inkMkLst>
            <pc:docMk/>
            <pc:sldMk cId="417763332" sldId="259"/>
            <ac:inkMk id="68" creationId="{6792E0D8-F93C-B8C3-753A-FC0765AB5359}"/>
          </ac:inkMkLst>
        </pc:inkChg>
        <pc:inkChg chg="add del mod">
          <ac:chgData name="Nidhi Chaurasia" userId="02048ced7142c96e" providerId="LiveId" clId="{EBC73C3A-517F-48A1-A0F9-853DEB28CF99}" dt="2024-08-18T09:20:04.579" v="487"/>
          <ac:inkMkLst>
            <pc:docMk/>
            <pc:sldMk cId="417763332" sldId="259"/>
            <ac:inkMk id="69" creationId="{EF7E7089-2420-C5A3-C055-366F414BE33B}"/>
          </ac:inkMkLst>
        </pc:inkChg>
        <pc:inkChg chg="add del mod">
          <ac:chgData name="Nidhi Chaurasia" userId="02048ced7142c96e" providerId="LiveId" clId="{EBC73C3A-517F-48A1-A0F9-853DEB28CF99}" dt="2024-08-18T09:20:51.206" v="660" actId="478"/>
          <ac:inkMkLst>
            <pc:docMk/>
            <pc:sldMk cId="417763332" sldId="259"/>
            <ac:inkMk id="70" creationId="{3DC081A1-7D33-DA3C-6A88-C5B66ED389A9}"/>
          </ac:inkMkLst>
        </pc:inkChg>
        <pc:inkChg chg="add del mod">
          <ac:chgData name="Nidhi Chaurasia" userId="02048ced7142c96e" providerId="LiveId" clId="{EBC73C3A-517F-48A1-A0F9-853DEB28CF99}" dt="2024-08-18T09:20:51.206" v="660" actId="478"/>
          <ac:inkMkLst>
            <pc:docMk/>
            <pc:sldMk cId="417763332" sldId="259"/>
            <ac:inkMk id="71" creationId="{8922F460-C058-2742-C1E0-A141330E1136}"/>
          </ac:inkMkLst>
        </pc:inkChg>
        <pc:inkChg chg="add del mod">
          <ac:chgData name="Nidhi Chaurasia" userId="02048ced7142c96e" providerId="LiveId" clId="{EBC73C3A-517F-48A1-A0F9-853DEB28CF99}" dt="2024-08-18T09:20:26.254" v="614"/>
          <ac:inkMkLst>
            <pc:docMk/>
            <pc:sldMk cId="417763332" sldId="259"/>
            <ac:inkMk id="72" creationId="{62D3B3DF-38DD-C645-DC33-7459C333B783}"/>
          </ac:inkMkLst>
        </pc:inkChg>
        <pc:inkChg chg="add del mod">
          <ac:chgData name="Nidhi Chaurasia" userId="02048ced7142c96e" providerId="LiveId" clId="{EBC73C3A-517F-48A1-A0F9-853DEB28CF99}" dt="2024-08-18T09:20:26.254" v="607"/>
          <ac:inkMkLst>
            <pc:docMk/>
            <pc:sldMk cId="417763332" sldId="259"/>
            <ac:inkMk id="73" creationId="{F81D5F31-FE42-CA92-3B93-9DE1EC2DBBA5}"/>
          </ac:inkMkLst>
        </pc:inkChg>
        <pc:inkChg chg="add del mod">
          <ac:chgData name="Nidhi Chaurasia" userId="02048ced7142c96e" providerId="LiveId" clId="{EBC73C3A-517F-48A1-A0F9-853DEB28CF99}" dt="2024-08-18T09:20:04.627" v="551"/>
          <ac:inkMkLst>
            <pc:docMk/>
            <pc:sldMk cId="417763332" sldId="259"/>
            <ac:inkMk id="74" creationId="{19992FE3-2591-3EE5-94F2-ADD5C4C8384E}"/>
          </ac:inkMkLst>
        </pc:inkChg>
        <pc:inkChg chg="add del mod">
          <ac:chgData name="Nidhi Chaurasia" userId="02048ced7142c96e" providerId="LiveId" clId="{EBC73C3A-517F-48A1-A0F9-853DEB28CF99}" dt="2024-08-18T09:20:04.579" v="491"/>
          <ac:inkMkLst>
            <pc:docMk/>
            <pc:sldMk cId="417763332" sldId="259"/>
            <ac:inkMk id="75" creationId="{38675F1B-8848-5CD2-0AF0-8153CC38B7B2}"/>
          </ac:inkMkLst>
        </pc:inkChg>
        <pc:inkChg chg="add del mod">
          <ac:chgData name="Nidhi Chaurasia" userId="02048ced7142c96e" providerId="LiveId" clId="{EBC73C3A-517F-48A1-A0F9-853DEB28CF99}" dt="2024-08-18T09:20:04.612" v="535"/>
          <ac:inkMkLst>
            <pc:docMk/>
            <pc:sldMk cId="417763332" sldId="259"/>
            <ac:inkMk id="76" creationId="{72C0A553-9298-F755-7117-3440B537E35E}"/>
          </ac:inkMkLst>
        </pc:inkChg>
        <pc:inkChg chg="add del mod">
          <ac:chgData name="Nidhi Chaurasia" userId="02048ced7142c96e" providerId="LiveId" clId="{EBC73C3A-517F-48A1-A0F9-853DEB28CF99}" dt="2024-08-18T09:20:04.595" v="515"/>
          <ac:inkMkLst>
            <pc:docMk/>
            <pc:sldMk cId="417763332" sldId="259"/>
            <ac:inkMk id="77" creationId="{81B7CBDA-6FBF-DA68-B712-63A0E2E6FC05}"/>
          </ac:inkMkLst>
        </pc:inkChg>
        <pc:inkChg chg="add del mod">
          <ac:chgData name="Nidhi Chaurasia" userId="02048ced7142c96e" providerId="LiveId" clId="{EBC73C3A-517F-48A1-A0F9-853DEB28CF99}" dt="2024-08-18T09:20:04.595" v="525"/>
          <ac:inkMkLst>
            <pc:docMk/>
            <pc:sldMk cId="417763332" sldId="259"/>
            <ac:inkMk id="78" creationId="{94B0F073-3674-C326-F717-73EAD6706537}"/>
          </ac:inkMkLst>
        </pc:inkChg>
        <pc:inkChg chg="add del mod">
          <ac:chgData name="Nidhi Chaurasia" userId="02048ced7142c96e" providerId="LiveId" clId="{EBC73C3A-517F-48A1-A0F9-853DEB28CF99}" dt="2024-08-18T09:20:04.579" v="500"/>
          <ac:inkMkLst>
            <pc:docMk/>
            <pc:sldMk cId="417763332" sldId="259"/>
            <ac:inkMk id="79" creationId="{F5A8ACD3-4DBC-535F-0139-835FF46F31F6}"/>
          </ac:inkMkLst>
        </pc:inkChg>
        <pc:inkChg chg="add del mod">
          <ac:chgData name="Nidhi Chaurasia" userId="02048ced7142c96e" providerId="LiveId" clId="{EBC73C3A-517F-48A1-A0F9-853DEB28CF99}" dt="2024-08-18T09:20:04.612" v="534"/>
          <ac:inkMkLst>
            <pc:docMk/>
            <pc:sldMk cId="417763332" sldId="259"/>
            <ac:inkMk id="80" creationId="{8E9D4E7D-AB11-98D7-DEE3-DC2856313E32}"/>
          </ac:inkMkLst>
        </pc:inkChg>
        <pc:inkChg chg="add del mod">
          <ac:chgData name="Nidhi Chaurasia" userId="02048ced7142c96e" providerId="LiveId" clId="{EBC73C3A-517F-48A1-A0F9-853DEB28CF99}" dt="2024-08-18T09:20:04.579" v="502"/>
          <ac:inkMkLst>
            <pc:docMk/>
            <pc:sldMk cId="417763332" sldId="259"/>
            <ac:inkMk id="81" creationId="{74EC266B-4CC2-6FCD-5594-B69F1DF38B0B}"/>
          </ac:inkMkLst>
        </pc:inkChg>
        <pc:inkChg chg="add del mod">
          <ac:chgData name="Nidhi Chaurasia" userId="02048ced7142c96e" providerId="LiveId" clId="{EBC73C3A-517F-48A1-A0F9-853DEB28CF99}" dt="2024-08-18T09:20:26.254" v="616"/>
          <ac:inkMkLst>
            <pc:docMk/>
            <pc:sldMk cId="417763332" sldId="259"/>
            <ac:inkMk id="82" creationId="{51CDDAE1-73DA-2B34-CDD6-97BB7600A67F}"/>
          </ac:inkMkLst>
        </pc:inkChg>
        <pc:inkChg chg="add del mod">
          <ac:chgData name="Nidhi Chaurasia" userId="02048ced7142c96e" providerId="LiveId" clId="{EBC73C3A-517F-48A1-A0F9-853DEB28CF99}" dt="2024-08-18T09:20:26.254" v="613"/>
          <ac:inkMkLst>
            <pc:docMk/>
            <pc:sldMk cId="417763332" sldId="259"/>
            <ac:inkMk id="83" creationId="{2049D305-2F28-1D98-AF03-6C2EFF227664}"/>
          </ac:inkMkLst>
        </pc:inkChg>
        <pc:inkChg chg="add del mod">
          <ac:chgData name="Nidhi Chaurasia" userId="02048ced7142c96e" providerId="LiveId" clId="{EBC73C3A-517F-48A1-A0F9-853DEB28CF99}" dt="2024-08-18T09:20:26.254" v="603"/>
          <ac:inkMkLst>
            <pc:docMk/>
            <pc:sldMk cId="417763332" sldId="259"/>
            <ac:inkMk id="84" creationId="{3CA50A4E-F8B7-8791-30A3-7D4384305F68}"/>
          </ac:inkMkLst>
        </pc:inkChg>
        <pc:inkChg chg="add del mod">
          <ac:chgData name="Nidhi Chaurasia" userId="02048ced7142c96e" providerId="LiveId" clId="{EBC73C3A-517F-48A1-A0F9-853DEB28CF99}" dt="2024-08-18T09:20:26.254" v="611"/>
          <ac:inkMkLst>
            <pc:docMk/>
            <pc:sldMk cId="417763332" sldId="259"/>
            <ac:inkMk id="85" creationId="{EB311804-4F69-75AE-0185-A4F886146CCD}"/>
          </ac:inkMkLst>
        </pc:inkChg>
        <pc:inkChg chg="add del mod">
          <ac:chgData name="Nidhi Chaurasia" userId="02048ced7142c96e" providerId="LiveId" clId="{EBC73C3A-517F-48A1-A0F9-853DEB28CF99}" dt="2024-08-18T09:20:26.237" v="585"/>
          <ac:inkMkLst>
            <pc:docMk/>
            <pc:sldMk cId="417763332" sldId="259"/>
            <ac:inkMk id="86" creationId="{2CA13D90-6281-E643-76C3-DE581F2F0CCE}"/>
          </ac:inkMkLst>
        </pc:inkChg>
        <pc:inkChg chg="add del mod">
          <ac:chgData name="Nidhi Chaurasia" userId="02048ced7142c96e" providerId="LiveId" clId="{EBC73C3A-517F-48A1-A0F9-853DEB28CF99}" dt="2024-08-18T09:20:26.237" v="591"/>
          <ac:inkMkLst>
            <pc:docMk/>
            <pc:sldMk cId="417763332" sldId="259"/>
            <ac:inkMk id="87" creationId="{62FC17A3-759C-78B9-BC1C-BA9C0CA1FDC8}"/>
          </ac:inkMkLst>
        </pc:inkChg>
        <pc:inkChg chg="add del mod">
          <ac:chgData name="Nidhi Chaurasia" userId="02048ced7142c96e" providerId="LiveId" clId="{EBC73C3A-517F-48A1-A0F9-853DEB28CF99}" dt="2024-08-18T09:20:26.254" v="627"/>
          <ac:inkMkLst>
            <pc:docMk/>
            <pc:sldMk cId="417763332" sldId="259"/>
            <ac:inkMk id="88" creationId="{AC5C7B43-0DF0-FE79-037A-624F577F9B20}"/>
          </ac:inkMkLst>
        </pc:inkChg>
        <pc:inkChg chg="add del mod">
          <ac:chgData name="Nidhi Chaurasia" userId="02048ced7142c96e" providerId="LiveId" clId="{EBC73C3A-517F-48A1-A0F9-853DEB28CF99}" dt="2024-08-18T09:20:26.237" v="590"/>
          <ac:inkMkLst>
            <pc:docMk/>
            <pc:sldMk cId="417763332" sldId="259"/>
            <ac:inkMk id="89" creationId="{840AEC72-A61D-B62C-111A-7C3B0D514805}"/>
          </ac:inkMkLst>
        </pc:inkChg>
        <pc:inkChg chg="add del mod">
          <ac:chgData name="Nidhi Chaurasia" userId="02048ced7142c96e" providerId="LiveId" clId="{EBC73C3A-517F-48A1-A0F9-853DEB28CF99}" dt="2024-08-18T09:20:51.206" v="660" actId="478"/>
          <ac:inkMkLst>
            <pc:docMk/>
            <pc:sldMk cId="417763332" sldId="259"/>
            <ac:inkMk id="90" creationId="{59205D4D-C1DD-9CBE-53C8-446CDD5271B7}"/>
          </ac:inkMkLst>
        </pc:inkChg>
        <pc:inkChg chg="add del mod">
          <ac:chgData name="Nidhi Chaurasia" userId="02048ced7142c96e" providerId="LiveId" clId="{EBC73C3A-517F-48A1-A0F9-853DEB28CF99}" dt="2024-08-18T09:20:51.206" v="660" actId="478"/>
          <ac:inkMkLst>
            <pc:docMk/>
            <pc:sldMk cId="417763332" sldId="259"/>
            <ac:inkMk id="91" creationId="{2425C5DB-D86E-A73E-3EC7-2B1B867D2E98}"/>
          </ac:inkMkLst>
        </pc:inkChg>
        <pc:inkChg chg="add del mod">
          <ac:chgData name="Nidhi Chaurasia" userId="02048ced7142c96e" providerId="LiveId" clId="{EBC73C3A-517F-48A1-A0F9-853DEB28CF99}" dt="2024-08-18T09:20:51.206" v="660" actId="478"/>
          <ac:inkMkLst>
            <pc:docMk/>
            <pc:sldMk cId="417763332" sldId="259"/>
            <ac:inkMk id="92" creationId="{6C0724F0-A79D-3C3B-5190-C0D678F31588}"/>
          </ac:inkMkLst>
        </pc:inkChg>
        <pc:inkChg chg="add del mod">
          <ac:chgData name="Nidhi Chaurasia" userId="02048ced7142c96e" providerId="LiveId" clId="{EBC73C3A-517F-48A1-A0F9-853DEB28CF99}" dt="2024-08-18T09:20:34.147" v="648"/>
          <ac:inkMkLst>
            <pc:docMk/>
            <pc:sldMk cId="417763332" sldId="259"/>
            <ac:inkMk id="97" creationId="{0F7A413A-6C22-32C8-202D-4CB130B8C7EA}"/>
          </ac:inkMkLst>
        </pc:inkChg>
        <pc:inkChg chg="add del mod">
          <ac:chgData name="Nidhi Chaurasia" userId="02048ced7142c96e" providerId="LiveId" clId="{EBC73C3A-517F-48A1-A0F9-853DEB28CF99}" dt="2024-08-18T09:20:34.132" v="646"/>
          <ac:inkMkLst>
            <pc:docMk/>
            <pc:sldMk cId="417763332" sldId="259"/>
            <ac:inkMk id="98" creationId="{4CF4F9EE-6F8D-8B6B-78C3-45A6A95B5F88}"/>
          </ac:inkMkLst>
        </pc:inkChg>
        <pc:inkChg chg="add del mod">
          <ac:chgData name="Nidhi Chaurasia" userId="02048ced7142c96e" providerId="LiveId" clId="{EBC73C3A-517F-48A1-A0F9-853DEB28CF99}" dt="2024-08-18T09:20:34.147" v="649"/>
          <ac:inkMkLst>
            <pc:docMk/>
            <pc:sldMk cId="417763332" sldId="259"/>
            <ac:inkMk id="99" creationId="{829F7337-44D1-9825-CBED-5B44B2219E02}"/>
          </ac:inkMkLst>
        </pc:inkChg>
        <pc:inkChg chg="add del mod">
          <ac:chgData name="Nidhi Chaurasia" userId="02048ced7142c96e" providerId="LiveId" clId="{EBC73C3A-517F-48A1-A0F9-853DEB28CF99}" dt="2024-08-18T09:20:51.206" v="660" actId="478"/>
          <ac:inkMkLst>
            <pc:docMk/>
            <pc:sldMk cId="417763332" sldId="259"/>
            <ac:inkMk id="100" creationId="{60ACABBB-E6D5-875F-8C37-A54D2B9F7A7C}"/>
          </ac:inkMkLst>
        </pc:inkChg>
        <pc:inkChg chg="add del mod">
          <ac:chgData name="Nidhi Chaurasia" userId="02048ced7142c96e" providerId="LiveId" clId="{EBC73C3A-517F-48A1-A0F9-853DEB28CF99}" dt="2024-08-18T09:20:32.461" v="642"/>
          <ac:inkMkLst>
            <pc:docMk/>
            <pc:sldMk cId="417763332" sldId="259"/>
            <ac:inkMk id="101" creationId="{E1BA158E-330C-EC4D-7B7D-AA2C987A13D0}"/>
          </ac:inkMkLst>
        </pc:inkChg>
        <pc:inkChg chg="add del mod">
          <ac:chgData name="Nidhi Chaurasia" userId="02048ced7142c96e" providerId="LiveId" clId="{EBC73C3A-517F-48A1-A0F9-853DEB28CF99}" dt="2024-08-18T09:20:32.453" v="637"/>
          <ac:inkMkLst>
            <pc:docMk/>
            <pc:sldMk cId="417763332" sldId="259"/>
            <ac:inkMk id="102" creationId="{86FE1866-868B-00E6-A6C0-496EA7791748}"/>
          </ac:inkMkLst>
        </pc:inkChg>
        <pc:inkChg chg="add del mod">
          <ac:chgData name="Nidhi Chaurasia" userId="02048ced7142c96e" providerId="LiveId" clId="{EBC73C3A-517F-48A1-A0F9-853DEB28CF99}" dt="2024-08-18T09:20:51.206" v="660" actId="478"/>
          <ac:inkMkLst>
            <pc:docMk/>
            <pc:sldMk cId="417763332" sldId="259"/>
            <ac:inkMk id="103" creationId="{65373F36-78B0-FCAB-FD34-B7DF52FF7A48}"/>
          </ac:inkMkLst>
        </pc:inkChg>
        <pc:inkChg chg="add del mod">
          <ac:chgData name="Nidhi Chaurasia" userId="02048ced7142c96e" providerId="LiveId" clId="{EBC73C3A-517F-48A1-A0F9-853DEB28CF99}" dt="2024-08-18T09:20:32.461" v="639"/>
          <ac:inkMkLst>
            <pc:docMk/>
            <pc:sldMk cId="417763332" sldId="259"/>
            <ac:inkMk id="104" creationId="{84BC7A59-AF61-35C4-D14E-749AA2DC4D0A}"/>
          </ac:inkMkLst>
        </pc:inkChg>
        <pc:inkChg chg="add del mod">
          <ac:chgData name="Nidhi Chaurasia" userId="02048ced7142c96e" providerId="LiveId" clId="{EBC73C3A-517F-48A1-A0F9-853DEB28CF99}" dt="2024-08-18T09:20:51.206" v="660" actId="478"/>
          <ac:inkMkLst>
            <pc:docMk/>
            <pc:sldMk cId="417763332" sldId="259"/>
            <ac:inkMk id="105" creationId="{724AFDD0-8247-E1E3-BB67-47721768E55C}"/>
          </ac:inkMkLst>
        </pc:inkChg>
        <pc:inkChg chg="add del mod">
          <ac:chgData name="Nidhi Chaurasia" userId="02048ced7142c96e" providerId="LiveId" clId="{EBC73C3A-517F-48A1-A0F9-853DEB28CF99}" dt="2024-08-18T09:20:04.595" v="511"/>
          <ac:inkMkLst>
            <pc:docMk/>
            <pc:sldMk cId="417763332" sldId="259"/>
            <ac:inkMk id="107" creationId="{D0053D7B-CEE9-134E-DF47-82472B75B708}"/>
          </ac:inkMkLst>
        </pc:inkChg>
        <pc:inkChg chg="add del mod">
          <ac:chgData name="Nidhi Chaurasia" userId="02048ced7142c96e" providerId="LiveId" clId="{EBC73C3A-517F-48A1-A0F9-853DEB28CF99}" dt="2024-08-18T09:20:04.579" v="490"/>
          <ac:inkMkLst>
            <pc:docMk/>
            <pc:sldMk cId="417763332" sldId="259"/>
            <ac:inkMk id="108" creationId="{4B002725-AFD7-CC5C-B6D5-FB6FC8D4F309}"/>
          </ac:inkMkLst>
        </pc:inkChg>
        <pc:inkChg chg="add del mod">
          <ac:chgData name="Nidhi Chaurasia" userId="02048ced7142c96e" providerId="LiveId" clId="{EBC73C3A-517F-48A1-A0F9-853DEB28CF99}" dt="2024-08-18T09:20:51.206" v="660" actId="478"/>
          <ac:inkMkLst>
            <pc:docMk/>
            <pc:sldMk cId="417763332" sldId="259"/>
            <ac:inkMk id="109" creationId="{2DAF8DB9-A890-D36A-70B7-E3454C62C887}"/>
          </ac:inkMkLst>
        </pc:inkChg>
        <pc:inkChg chg="add del mod">
          <ac:chgData name="Nidhi Chaurasia" userId="02048ced7142c96e" providerId="LiveId" clId="{EBC73C3A-517F-48A1-A0F9-853DEB28CF99}" dt="2024-08-18T09:20:51.206" v="660" actId="478"/>
          <ac:inkMkLst>
            <pc:docMk/>
            <pc:sldMk cId="417763332" sldId="259"/>
            <ac:inkMk id="110" creationId="{D556ED91-7AAB-9393-52EA-B4AE6BE9162A}"/>
          </ac:inkMkLst>
        </pc:inkChg>
        <pc:inkChg chg="add del mod">
          <ac:chgData name="Nidhi Chaurasia" userId="02048ced7142c96e" providerId="LiveId" clId="{EBC73C3A-517F-48A1-A0F9-853DEB28CF99}" dt="2024-08-18T09:20:04.612" v="542"/>
          <ac:inkMkLst>
            <pc:docMk/>
            <pc:sldMk cId="417763332" sldId="259"/>
            <ac:inkMk id="111" creationId="{991AF6DC-47FB-3F3F-C6EF-2C953C876B7A}"/>
          </ac:inkMkLst>
        </pc:inkChg>
        <pc:inkChg chg="add del mod">
          <ac:chgData name="Nidhi Chaurasia" userId="02048ced7142c96e" providerId="LiveId" clId="{EBC73C3A-517F-48A1-A0F9-853DEB28CF99}" dt="2024-08-18T09:20:04.595" v="528"/>
          <ac:inkMkLst>
            <pc:docMk/>
            <pc:sldMk cId="417763332" sldId="259"/>
            <ac:inkMk id="114" creationId="{0A24D9AD-E8BF-BD85-D8D5-D117312D387C}"/>
          </ac:inkMkLst>
        </pc:inkChg>
        <pc:inkChg chg="add del mod">
          <ac:chgData name="Nidhi Chaurasia" userId="02048ced7142c96e" providerId="LiveId" clId="{EBC73C3A-517F-48A1-A0F9-853DEB28CF99}" dt="2024-08-18T09:20:04.595" v="526"/>
          <ac:inkMkLst>
            <pc:docMk/>
            <pc:sldMk cId="417763332" sldId="259"/>
            <ac:inkMk id="115" creationId="{D09B52DC-524B-1814-6A3B-CA4F1D74C399}"/>
          </ac:inkMkLst>
        </pc:inkChg>
        <pc:inkChg chg="add del mod">
          <ac:chgData name="Nidhi Chaurasia" userId="02048ced7142c96e" providerId="LiveId" clId="{EBC73C3A-517F-48A1-A0F9-853DEB28CF99}" dt="2024-08-18T09:20:04.612" v="533"/>
          <ac:inkMkLst>
            <pc:docMk/>
            <pc:sldMk cId="417763332" sldId="259"/>
            <ac:inkMk id="116" creationId="{51F1C85B-09EA-B928-721F-E10BD7F466F7}"/>
          </ac:inkMkLst>
        </pc:inkChg>
        <pc:inkChg chg="add del mod">
          <ac:chgData name="Nidhi Chaurasia" userId="02048ced7142c96e" providerId="LiveId" clId="{EBC73C3A-517F-48A1-A0F9-853DEB28CF99}" dt="2024-08-18T09:20:51.206" v="660" actId="478"/>
          <ac:inkMkLst>
            <pc:docMk/>
            <pc:sldMk cId="417763332" sldId="259"/>
            <ac:inkMk id="117" creationId="{4F4FB978-97CE-2076-0237-65BF12DA689C}"/>
          </ac:inkMkLst>
        </pc:inkChg>
        <pc:inkChg chg="add del mod">
          <ac:chgData name="Nidhi Chaurasia" userId="02048ced7142c96e" providerId="LiveId" clId="{EBC73C3A-517F-48A1-A0F9-853DEB28CF99}" dt="2024-08-18T09:20:51.206" v="660" actId="478"/>
          <ac:inkMkLst>
            <pc:docMk/>
            <pc:sldMk cId="417763332" sldId="259"/>
            <ac:inkMk id="118" creationId="{42F349F8-4824-7276-1A21-FE1C38875316}"/>
          </ac:inkMkLst>
        </pc:inkChg>
        <pc:inkChg chg="add del mod">
          <ac:chgData name="Nidhi Chaurasia" userId="02048ced7142c96e" providerId="LiveId" clId="{EBC73C3A-517F-48A1-A0F9-853DEB28CF99}" dt="2024-08-18T09:20:26.237" v="596"/>
          <ac:inkMkLst>
            <pc:docMk/>
            <pc:sldMk cId="417763332" sldId="259"/>
            <ac:inkMk id="119" creationId="{E17ADA11-989D-FDF2-84CE-4F2432760010}"/>
          </ac:inkMkLst>
        </pc:inkChg>
        <pc:inkChg chg="add del mod">
          <ac:chgData name="Nidhi Chaurasia" userId="02048ced7142c96e" providerId="LiveId" clId="{EBC73C3A-517F-48A1-A0F9-853DEB28CF99}" dt="2024-08-18T09:20:26.237" v="587"/>
          <ac:inkMkLst>
            <pc:docMk/>
            <pc:sldMk cId="417763332" sldId="259"/>
            <ac:inkMk id="120" creationId="{269E1FA1-0EB7-B5B5-9A6C-6A507AE04DFB}"/>
          </ac:inkMkLst>
        </pc:inkChg>
        <pc:inkChg chg="add del mod">
          <ac:chgData name="Nidhi Chaurasia" userId="02048ced7142c96e" providerId="LiveId" clId="{EBC73C3A-517F-48A1-A0F9-853DEB28CF99}" dt="2024-08-18T09:20:26.254" v="609"/>
          <ac:inkMkLst>
            <pc:docMk/>
            <pc:sldMk cId="417763332" sldId="259"/>
            <ac:inkMk id="121" creationId="{348D4854-10AE-5237-5567-9CC006D731B5}"/>
          </ac:inkMkLst>
        </pc:inkChg>
        <pc:inkChg chg="add del mod">
          <ac:chgData name="Nidhi Chaurasia" userId="02048ced7142c96e" providerId="LiveId" clId="{EBC73C3A-517F-48A1-A0F9-853DEB28CF99}" dt="2024-08-18T09:20:26.253" v="601"/>
          <ac:inkMkLst>
            <pc:docMk/>
            <pc:sldMk cId="417763332" sldId="259"/>
            <ac:inkMk id="122" creationId="{4CDCDDC6-9151-59DC-FF7D-9CF59DE5C588}"/>
          </ac:inkMkLst>
        </pc:inkChg>
        <pc:inkChg chg="add del mod">
          <ac:chgData name="Nidhi Chaurasia" userId="02048ced7142c96e" providerId="LiveId" clId="{EBC73C3A-517F-48A1-A0F9-853DEB28CF99}" dt="2024-08-18T09:20:26.254" v="634"/>
          <ac:inkMkLst>
            <pc:docMk/>
            <pc:sldMk cId="417763332" sldId="259"/>
            <ac:inkMk id="123" creationId="{16953880-6378-A6A8-3D4D-825D971E0932}"/>
          </ac:inkMkLst>
        </pc:inkChg>
        <pc:inkChg chg="add del mod">
          <ac:chgData name="Nidhi Chaurasia" userId="02048ced7142c96e" providerId="LiveId" clId="{EBC73C3A-517F-48A1-A0F9-853DEB28CF99}" dt="2024-08-18T09:20:26.254" v="629"/>
          <ac:inkMkLst>
            <pc:docMk/>
            <pc:sldMk cId="417763332" sldId="259"/>
            <ac:inkMk id="124" creationId="{9419F0E4-1C21-1B6C-2B64-8B3AE239EE94}"/>
          </ac:inkMkLst>
        </pc:inkChg>
        <pc:inkChg chg="add del mod">
          <ac:chgData name="Nidhi Chaurasia" userId="02048ced7142c96e" providerId="LiveId" clId="{EBC73C3A-517F-48A1-A0F9-853DEB28CF99}" dt="2024-08-18T09:20:51.206" v="660" actId="478"/>
          <ac:inkMkLst>
            <pc:docMk/>
            <pc:sldMk cId="417763332" sldId="259"/>
            <ac:inkMk id="125" creationId="{96D2AB7E-3752-D637-6CF6-1233F1C72D79}"/>
          </ac:inkMkLst>
        </pc:inkChg>
        <pc:inkChg chg="add del mod">
          <ac:chgData name="Nidhi Chaurasia" userId="02048ced7142c96e" providerId="LiveId" clId="{EBC73C3A-517F-48A1-A0F9-853DEB28CF99}" dt="2024-08-18T09:20:04.612" v="548"/>
          <ac:inkMkLst>
            <pc:docMk/>
            <pc:sldMk cId="417763332" sldId="259"/>
            <ac:inkMk id="130" creationId="{C744B793-3C24-282A-6A3E-D8FA8E58C280}"/>
          </ac:inkMkLst>
        </pc:inkChg>
        <pc:inkChg chg="add del mod">
          <ac:chgData name="Nidhi Chaurasia" userId="02048ced7142c96e" providerId="LiveId" clId="{EBC73C3A-517F-48A1-A0F9-853DEB28CF99}" dt="2024-08-18T09:20:19.695" v="573"/>
          <ac:inkMkLst>
            <pc:docMk/>
            <pc:sldMk cId="417763332" sldId="259"/>
            <ac:inkMk id="131" creationId="{B5C2D9F3-7A37-6A06-8B62-B17114583C45}"/>
          </ac:inkMkLst>
        </pc:inkChg>
        <pc:inkChg chg="add del mod">
          <ac:chgData name="Nidhi Chaurasia" userId="02048ced7142c96e" providerId="LiveId" clId="{EBC73C3A-517F-48A1-A0F9-853DEB28CF99}" dt="2024-08-18T09:20:04.579" v="498"/>
          <ac:inkMkLst>
            <pc:docMk/>
            <pc:sldMk cId="417763332" sldId="259"/>
            <ac:inkMk id="132" creationId="{2C51EFD8-7CC1-4BBE-981F-C3C5E0CF9B8F}"/>
          </ac:inkMkLst>
        </pc:inkChg>
        <pc:inkChg chg="add del mod">
          <ac:chgData name="Nidhi Chaurasia" userId="02048ced7142c96e" providerId="LiveId" clId="{EBC73C3A-517F-48A1-A0F9-853DEB28CF99}" dt="2024-08-18T09:20:04.595" v="509"/>
          <ac:inkMkLst>
            <pc:docMk/>
            <pc:sldMk cId="417763332" sldId="259"/>
            <ac:inkMk id="133" creationId="{B3596906-EA69-0E06-33F1-6E4448DC8DBE}"/>
          </ac:inkMkLst>
        </pc:inkChg>
        <pc:inkChg chg="add del mod">
          <ac:chgData name="Nidhi Chaurasia" userId="02048ced7142c96e" providerId="LiveId" clId="{EBC73C3A-517F-48A1-A0F9-853DEB28CF99}" dt="2024-08-18T09:20:04.595" v="518"/>
          <ac:inkMkLst>
            <pc:docMk/>
            <pc:sldMk cId="417763332" sldId="259"/>
            <ac:inkMk id="134" creationId="{69EFEB58-4B79-2DBE-6C88-024F81E69FD9}"/>
          </ac:inkMkLst>
        </pc:inkChg>
        <pc:inkChg chg="add del mod">
          <ac:chgData name="Nidhi Chaurasia" userId="02048ced7142c96e" providerId="LiveId" clId="{EBC73C3A-517F-48A1-A0F9-853DEB28CF99}" dt="2024-08-18T09:20:04.579" v="488"/>
          <ac:inkMkLst>
            <pc:docMk/>
            <pc:sldMk cId="417763332" sldId="259"/>
            <ac:inkMk id="135" creationId="{423269C1-53A9-9280-71AA-C47AA55C2CAF}"/>
          </ac:inkMkLst>
        </pc:inkChg>
        <pc:inkChg chg="add del mod">
          <ac:chgData name="Nidhi Chaurasia" userId="02048ced7142c96e" providerId="LiveId" clId="{EBC73C3A-517F-48A1-A0F9-853DEB28CF99}" dt="2024-08-18T09:20:04.595" v="523"/>
          <ac:inkMkLst>
            <pc:docMk/>
            <pc:sldMk cId="417763332" sldId="259"/>
            <ac:inkMk id="136" creationId="{BFB4EC55-E486-DAA2-4FBC-E071046DC196}"/>
          </ac:inkMkLst>
        </pc:inkChg>
        <pc:inkChg chg="add del mod">
          <ac:chgData name="Nidhi Chaurasia" userId="02048ced7142c96e" providerId="LiveId" clId="{EBC73C3A-517F-48A1-A0F9-853DEB28CF99}" dt="2024-08-18T09:20:04.595" v="504"/>
          <ac:inkMkLst>
            <pc:docMk/>
            <pc:sldMk cId="417763332" sldId="259"/>
            <ac:inkMk id="137" creationId="{6CFB798A-E3F9-7A99-0B52-61B38CD2193E}"/>
          </ac:inkMkLst>
        </pc:inkChg>
        <pc:inkChg chg="add del">
          <ac:chgData name="Nidhi Chaurasia" userId="02048ced7142c96e" providerId="LiveId" clId="{EBC73C3A-517F-48A1-A0F9-853DEB28CF99}" dt="2024-08-18T09:20:04.579" v="497"/>
          <ac:inkMkLst>
            <pc:docMk/>
            <pc:sldMk cId="417763332" sldId="259"/>
            <ac:inkMk id="139" creationId="{8FA631AD-6B18-EB96-DFEA-2B635133505D}"/>
          </ac:inkMkLst>
        </pc:inkChg>
        <pc:inkChg chg="add del mod">
          <ac:chgData name="Nidhi Chaurasia" userId="02048ced7142c96e" providerId="LiveId" clId="{EBC73C3A-517F-48A1-A0F9-853DEB28CF99}" dt="2024-08-18T09:20:04.612" v="550"/>
          <ac:inkMkLst>
            <pc:docMk/>
            <pc:sldMk cId="417763332" sldId="259"/>
            <ac:inkMk id="140" creationId="{2AE3402E-7F9F-25EB-9FBA-660004371C06}"/>
          </ac:inkMkLst>
        </pc:inkChg>
        <pc:inkChg chg="add del mod">
          <ac:chgData name="Nidhi Chaurasia" userId="02048ced7142c96e" providerId="LiveId" clId="{EBC73C3A-517F-48A1-A0F9-853DEB28CF99}" dt="2024-08-18T09:20:04.579" v="496"/>
          <ac:inkMkLst>
            <pc:docMk/>
            <pc:sldMk cId="417763332" sldId="259"/>
            <ac:inkMk id="141" creationId="{28FBB2BA-D307-0155-3F75-A05B95D1C3D7}"/>
          </ac:inkMkLst>
        </pc:inkChg>
        <pc:inkChg chg="add del mod">
          <ac:chgData name="Nidhi Chaurasia" userId="02048ced7142c96e" providerId="LiveId" clId="{EBC73C3A-517F-48A1-A0F9-853DEB28CF99}" dt="2024-08-18T09:20:04.612" v="545"/>
          <ac:inkMkLst>
            <pc:docMk/>
            <pc:sldMk cId="417763332" sldId="259"/>
            <ac:inkMk id="142" creationId="{6B0AED96-93E6-609F-DB8B-80A4A0D198D4}"/>
          </ac:inkMkLst>
        </pc:inkChg>
        <pc:inkChg chg="add del mod">
          <ac:chgData name="Nidhi Chaurasia" userId="02048ced7142c96e" providerId="LiveId" clId="{EBC73C3A-517F-48A1-A0F9-853DEB28CF99}" dt="2024-08-18T09:20:04.595" v="507"/>
          <ac:inkMkLst>
            <pc:docMk/>
            <pc:sldMk cId="417763332" sldId="259"/>
            <ac:inkMk id="143" creationId="{CF5ECCE9-F553-72D0-5665-AB6817A911F0}"/>
          </ac:inkMkLst>
        </pc:inkChg>
        <pc:inkChg chg="add del mod">
          <ac:chgData name="Nidhi Chaurasia" userId="02048ced7142c96e" providerId="LiveId" clId="{EBC73C3A-517F-48A1-A0F9-853DEB28CF99}" dt="2024-08-18T09:20:04.612" v="538"/>
          <ac:inkMkLst>
            <pc:docMk/>
            <pc:sldMk cId="417763332" sldId="259"/>
            <ac:inkMk id="144" creationId="{D9A43D3F-588C-CA38-BA18-F1D6BCA57CF1}"/>
          </ac:inkMkLst>
        </pc:inkChg>
        <pc:inkChg chg="add del mod">
          <ac:chgData name="Nidhi Chaurasia" userId="02048ced7142c96e" providerId="LiveId" clId="{EBC73C3A-517F-48A1-A0F9-853DEB28CF99}" dt="2024-08-18T09:20:22.924" v="582"/>
          <ac:inkMkLst>
            <pc:docMk/>
            <pc:sldMk cId="417763332" sldId="259"/>
            <ac:inkMk id="145" creationId="{036D0825-B889-666F-2177-07DCD88CAC81}"/>
          </ac:inkMkLst>
        </pc:inkChg>
        <pc:inkChg chg="add del mod">
          <ac:chgData name="Nidhi Chaurasia" userId="02048ced7142c96e" providerId="LiveId" clId="{EBC73C3A-517F-48A1-A0F9-853DEB28CF99}" dt="2024-08-18T09:20:04.595" v="519"/>
          <ac:inkMkLst>
            <pc:docMk/>
            <pc:sldMk cId="417763332" sldId="259"/>
            <ac:inkMk id="146" creationId="{4A40C640-1EE9-B3B1-3BA0-F1E4189E4F2A}"/>
          </ac:inkMkLst>
        </pc:inkChg>
        <pc:inkChg chg="add del mod">
          <ac:chgData name="Nidhi Chaurasia" userId="02048ced7142c96e" providerId="LiveId" clId="{EBC73C3A-517F-48A1-A0F9-853DEB28CF99}" dt="2024-08-18T09:20:04.595" v="508"/>
          <ac:inkMkLst>
            <pc:docMk/>
            <pc:sldMk cId="417763332" sldId="259"/>
            <ac:inkMk id="148" creationId="{AB222F28-D8F6-688C-7AF1-723C0ABC05CA}"/>
          </ac:inkMkLst>
        </pc:inkChg>
        <pc:inkChg chg="add del mod">
          <ac:chgData name="Nidhi Chaurasia" userId="02048ced7142c96e" providerId="LiveId" clId="{EBC73C3A-517F-48A1-A0F9-853DEB28CF99}" dt="2024-08-18T09:20:04.579" v="499"/>
          <ac:inkMkLst>
            <pc:docMk/>
            <pc:sldMk cId="417763332" sldId="259"/>
            <ac:inkMk id="149" creationId="{530BB522-806C-7EB4-09D8-05E02322F843}"/>
          </ac:inkMkLst>
        </pc:inkChg>
        <pc:inkChg chg="add del mod">
          <ac:chgData name="Nidhi Chaurasia" userId="02048ced7142c96e" providerId="LiveId" clId="{EBC73C3A-517F-48A1-A0F9-853DEB28CF99}" dt="2024-08-18T09:20:04.595" v="521"/>
          <ac:inkMkLst>
            <pc:docMk/>
            <pc:sldMk cId="417763332" sldId="259"/>
            <ac:inkMk id="150" creationId="{EA3B663C-4DB3-A5D8-D3EC-B6276DFA6FC2}"/>
          </ac:inkMkLst>
        </pc:inkChg>
        <pc:inkChg chg="add del mod">
          <ac:chgData name="Nidhi Chaurasia" userId="02048ced7142c96e" providerId="LiveId" clId="{EBC73C3A-517F-48A1-A0F9-853DEB28CF99}" dt="2024-08-18T09:20:19.679" v="568"/>
          <ac:inkMkLst>
            <pc:docMk/>
            <pc:sldMk cId="417763332" sldId="259"/>
            <ac:inkMk id="152" creationId="{18734801-BBD5-ECF2-8130-1D0BC61BCC8D}"/>
          </ac:inkMkLst>
        </pc:inkChg>
        <pc:inkChg chg="add del mod">
          <ac:chgData name="Nidhi Chaurasia" userId="02048ced7142c96e" providerId="LiveId" clId="{EBC73C3A-517F-48A1-A0F9-853DEB28CF99}" dt="2024-08-18T09:20:51.206" v="660" actId="478"/>
          <ac:inkMkLst>
            <pc:docMk/>
            <pc:sldMk cId="417763332" sldId="259"/>
            <ac:inkMk id="153" creationId="{9A300136-A352-426B-AC7D-958D4704A2A3}"/>
          </ac:inkMkLst>
        </pc:inkChg>
        <pc:inkChg chg="add del mod">
          <ac:chgData name="Nidhi Chaurasia" userId="02048ced7142c96e" providerId="LiveId" clId="{EBC73C3A-517F-48A1-A0F9-853DEB28CF99}" dt="2024-08-18T09:20:51.206" v="660" actId="478"/>
          <ac:inkMkLst>
            <pc:docMk/>
            <pc:sldMk cId="417763332" sldId="259"/>
            <ac:inkMk id="154" creationId="{722FEE20-7C35-3139-E119-7397366CD27B}"/>
          </ac:inkMkLst>
        </pc:inkChg>
        <pc:inkChg chg="add del mod">
          <ac:chgData name="Nidhi Chaurasia" userId="02048ced7142c96e" providerId="LiveId" clId="{EBC73C3A-517F-48A1-A0F9-853DEB28CF99}" dt="2024-08-18T09:20:04.595" v="524"/>
          <ac:inkMkLst>
            <pc:docMk/>
            <pc:sldMk cId="417763332" sldId="259"/>
            <ac:inkMk id="155" creationId="{646FE77A-6909-8384-687D-2A8C60C4730A}"/>
          </ac:inkMkLst>
        </pc:inkChg>
        <pc:inkChg chg="add del mod">
          <ac:chgData name="Nidhi Chaurasia" userId="02048ced7142c96e" providerId="LiveId" clId="{EBC73C3A-517F-48A1-A0F9-853DEB28CF99}" dt="2024-08-18T09:20:04.595" v="505"/>
          <ac:inkMkLst>
            <pc:docMk/>
            <pc:sldMk cId="417763332" sldId="259"/>
            <ac:inkMk id="157" creationId="{9DB52C79-4B69-DA9B-420D-61D3974081EF}"/>
          </ac:inkMkLst>
        </pc:inkChg>
        <pc:inkChg chg="add del mod">
          <ac:chgData name="Nidhi Chaurasia" userId="02048ced7142c96e" providerId="LiveId" clId="{EBC73C3A-517F-48A1-A0F9-853DEB28CF99}" dt="2024-08-18T09:20:04.627" v="553"/>
          <ac:inkMkLst>
            <pc:docMk/>
            <pc:sldMk cId="417763332" sldId="259"/>
            <ac:inkMk id="158" creationId="{ED6334EC-1266-54D5-6FFB-319D1A43ED4D}"/>
          </ac:inkMkLst>
        </pc:inkChg>
        <pc:inkChg chg="add del mod">
          <ac:chgData name="Nidhi Chaurasia" userId="02048ced7142c96e" providerId="LiveId" clId="{EBC73C3A-517F-48A1-A0F9-853DEB28CF99}" dt="2024-08-18T09:20:51.206" v="660" actId="478"/>
          <ac:inkMkLst>
            <pc:docMk/>
            <pc:sldMk cId="417763332" sldId="259"/>
            <ac:inkMk id="159" creationId="{A4E4A200-C26C-3B1D-B780-A93281E629FD}"/>
          </ac:inkMkLst>
        </pc:inkChg>
        <pc:inkChg chg="add del mod">
          <ac:chgData name="Nidhi Chaurasia" userId="02048ced7142c96e" providerId="LiveId" clId="{EBC73C3A-517F-48A1-A0F9-853DEB28CF99}" dt="2024-08-18T09:20:04.595" v="517"/>
          <ac:inkMkLst>
            <pc:docMk/>
            <pc:sldMk cId="417763332" sldId="259"/>
            <ac:inkMk id="162" creationId="{E067134A-D21A-0DC7-5597-D8D593DB5DAF}"/>
          </ac:inkMkLst>
        </pc:inkChg>
        <pc:inkChg chg="add del mod">
          <ac:chgData name="Nidhi Chaurasia" userId="02048ced7142c96e" providerId="LiveId" clId="{EBC73C3A-517F-48A1-A0F9-853DEB28CF99}" dt="2024-08-18T09:20:51.206" v="660" actId="478"/>
          <ac:inkMkLst>
            <pc:docMk/>
            <pc:sldMk cId="417763332" sldId="259"/>
            <ac:inkMk id="163" creationId="{C53033C3-5126-8C89-6267-3049CE390B3D}"/>
          </ac:inkMkLst>
        </pc:inkChg>
        <pc:inkChg chg="add del mod">
          <ac:chgData name="Nidhi Chaurasia" userId="02048ced7142c96e" providerId="LiveId" clId="{EBC73C3A-517F-48A1-A0F9-853DEB28CF99}" dt="2024-08-18T09:20:51.206" v="660" actId="478"/>
          <ac:inkMkLst>
            <pc:docMk/>
            <pc:sldMk cId="417763332" sldId="259"/>
            <ac:inkMk id="164" creationId="{F652DBB1-9DA0-93EF-2F88-F878A6C3E45E}"/>
          </ac:inkMkLst>
        </pc:inkChg>
        <pc:inkChg chg="add del mod">
          <ac:chgData name="Nidhi Chaurasia" userId="02048ced7142c96e" providerId="LiveId" clId="{EBC73C3A-517F-48A1-A0F9-853DEB28CF99}" dt="2024-08-18T09:20:04.627" v="552"/>
          <ac:inkMkLst>
            <pc:docMk/>
            <pc:sldMk cId="417763332" sldId="259"/>
            <ac:inkMk id="165" creationId="{4C68C1EC-C992-19DF-BFBC-178DBADEC5A3}"/>
          </ac:inkMkLst>
        </pc:inkChg>
        <pc:inkChg chg="add del mod">
          <ac:chgData name="Nidhi Chaurasia" userId="02048ced7142c96e" providerId="LiveId" clId="{EBC73C3A-517F-48A1-A0F9-853DEB28CF99}" dt="2024-08-18T09:20:04.595" v="512"/>
          <ac:inkMkLst>
            <pc:docMk/>
            <pc:sldMk cId="417763332" sldId="259"/>
            <ac:inkMk id="166" creationId="{F4C306B8-4697-8F12-1BE1-F3B4A4FF166B}"/>
          </ac:inkMkLst>
        </pc:inkChg>
        <pc:inkChg chg="add del mod">
          <ac:chgData name="Nidhi Chaurasia" userId="02048ced7142c96e" providerId="LiveId" clId="{EBC73C3A-517F-48A1-A0F9-853DEB28CF99}" dt="2024-08-18T09:20:04.612" v="547"/>
          <ac:inkMkLst>
            <pc:docMk/>
            <pc:sldMk cId="417763332" sldId="259"/>
            <ac:inkMk id="167" creationId="{E3170E4D-ED7B-7A8A-D1AB-EE7969BDF6C1}"/>
          </ac:inkMkLst>
        </pc:inkChg>
        <pc:inkChg chg="add del mod">
          <ac:chgData name="Nidhi Chaurasia" userId="02048ced7142c96e" providerId="LiveId" clId="{EBC73C3A-517F-48A1-A0F9-853DEB28CF99}" dt="2024-08-18T09:20:51.206" v="660" actId="478"/>
          <ac:inkMkLst>
            <pc:docMk/>
            <pc:sldMk cId="417763332" sldId="259"/>
            <ac:inkMk id="168" creationId="{8970D76E-5086-184C-B408-63C051954D57}"/>
          </ac:inkMkLst>
        </pc:inkChg>
        <pc:inkChg chg="add del mod">
          <ac:chgData name="Nidhi Chaurasia" userId="02048ced7142c96e" providerId="LiveId" clId="{EBC73C3A-517F-48A1-A0F9-853DEB28CF99}" dt="2024-08-18T09:20:04.595" v="510"/>
          <ac:inkMkLst>
            <pc:docMk/>
            <pc:sldMk cId="417763332" sldId="259"/>
            <ac:inkMk id="171" creationId="{608ECFCE-29F6-B7AB-A35F-B8D78251C334}"/>
          </ac:inkMkLst>
        </pc:inkChg>
        <pc:inkChg chg="add del mod">
          <ac:chgData name="Nidhi Chaurasia" userId="02048ced7142c96e" providerId="LiveId" clId="{EBC73C3A-517F-48A1-A0F9-853DEB28CF99}" dt="2024-08-18T09:20:04.612" v="537"/>
          <ac:inkMkLst>
            <pc:docMk/>
            <pc:sldMk cId="417763332" sldId="259"/>
            <ac:inkMk id="172" creationId="{706D8804-9933-F8A3-F724-1D60D3897F0C}"/>
          </ac:inkMkLst>
        </pc:inkChg>
        <pc:inkChg chg="add del mod">
          <ac:chgData name="Nidhi Chaurasia" userId="02048ced7142c96e" providerId="LiveId" clId="{EBC73C3A-517F-48A1-A0F9-853DEB28CF99}" dt="2024-08-18T09:20:04.612" v="541"/>
          <ac:inkMkLst>
            <pc:docMk/>
            <pc:sldMk cId="417763332" sldId="259"/>
            <ac:inkMk id="173" creationId="{F3B06474-C55F-6D44-C748-7C34A823F920}"/>
          </ac:inkMkLst>
        </pc:inkChg>
        <pc:inkChg chg="add del mod">
          <ac:chgData name="Nidhi Chaurasia" userId="02048ced7142c96e" providerId="LiveId" clId="{EBC73C3A-517F-48A1-A0F9-853DEB28CF99}" dt="2024-08-18T09:20:04.579" v="501"/>
          <ac:inkMkLst>
            <pc:docMk/>
            <pc:sldMk cId="417763332" sldId="259"/>
            <ac:inkMk id="174" creationId="{6AFBEF0C-C74B-8C67-A46B-43CDE120B24E}"/>
          </ac:inkMkLst>
        </pc:inkChg>
        <pc:inkChg chg="add del mod">
          <ac:chgData name="Nidhi Chaurasia" userId="02048ced7142c96e" providerId="LiveId" clId="{EBC73C3A-517F-48A1-A0F9-853DEB28CF99}" dt="2024-08-18T09:20:32.461" v="644"/>
          <ac:inkMkLst>
            <pc:docMk/>
            <pc:sldMk cId="417763332" sldId="259"/>
            <ac:inkMk id="176" creationId="{4FE45505-EC9F-CA31-3085-22C757EB5B85}"/>
          </ac:inkMkLst>
        </pc:inkChg>
        <pc:inkChg chg="add del mod">
          <ac:chgData name="Nidhi Chaurasia" userId="02048ced7142c96e" providerId="LiveId" clId="{EBC73C3A-517F-48A1-A0F9-853DEB28CF99}" dt="2024-08-18T09:20:51.206" v="660" actId="478"/>
          <ac:inkMkLst>
            <pc:docMk/>
            <pc:sldMk cId="417763332" sldId="259"/>
            <ac:inkMk id="177" creationId="{29F0EF63-9E8C-5A39-9948-C31127651233}"/>
          </ac:inkMkLst>
        </pc:inkChg>
        <pc:inkChg chg="add del mod">
          <ac:chgData name="Nidhi Chaurasia" userId="02048ced7142c96e" providerId="LiveId" clId="{EBC73C3A-517F-48A1-A0F9-853DEB28CF99}" dt="2024-08-18T09:20:43.398" v="651"/>
          <ac:inkMkLst>
            <pc:docMk/>
            <pc:sldMk cId="417763332" sldId="259"/>
            <ac:inkMk id="178" creationId="{497E5962-558B-C9C7-A11D-9CFB05084D5B}"/>
          </ac:inkMkLst>
        </pc:inkChg>
        <pc:inkChg chg="add del mod">
          <ac:chgData name="Nidhi Chaurasia" userId="02048ced7142c96e" providerId="LiveId" clId="{EBC73C3A-517F-48A1-A0F9-853DEB28CF99}" dt="2024-08-18T09:20:43.401" v="657"/>
          <ac:inkMkLst>
            <pc:docMk/>
            <pc:sldMk cId="417763332" sldId="259"/>
            <ac:inkMk id="179" creationId="{3D02A503-9ED6-402D-2FDB-030DB42E15E6}"/>
          </ac:inkMkLst>
        </pc:inkChg>
        <pc:inkChg chg="add del mod">
          <ac:chgData name="Nidhi Chaurasia" userId="02048ced7142c96e" providerId="LiveId" clId="{EBC73C3A-517F-48A1-A0F9-853DEB28CF99}" dt="2024-08-18T09:20:43.401" v="656"/>
          <ac:inkMkLst>
            <pc:docMk/>
            <pc:sldMk cId="417763332" sldId="259"/>
            <ac:inkMk id="180" creationId="{EF585D85-0407-67A0-5D4B-8F15DD97230B}"/>
          </ac:inkMkLst>
        </pc:inkChg>
        <pc:inkChg chg="add del mod">
          <ac:chgData name="Nidhi Chaurasia" userId="02048ced7142c96e" providerId="LiveId" clId="{EBC73C3A-517F-48A1-A0F9-853DEB28CF99}" dt="2024-08-18T09:20:41.256" v="650"/>
          <ac:inkMkLst>
            <pc:docMk/>
            <pc:sldMk cId="417763332" sldId="259"/>
            <ac:inkMk id="181" creationId="{92226B22-8A2C-12EC-D7DB-764CA926D9ED}"/>
          </ac:inkMkLst>
        </pc:inkChg>
        <pc:inkChg chg="add del mod">
          <ac:chgData name="Nidhi Chaurasia" userId="02048ced7142c96e" providerId="LiveId" clId="{EBC73C3A-517F-48A1-A0F9-853DEB28CF99}" dt="2024-08-18T09:20:51.206" v="660" actId="478"/>
          <ac:inkMkLst>
            <pc:docMk/>
            <pc:sldMk cId="417763332" sldId="259"/>
            <ac:inkMk id="182" creationId="{23E8B095-7159-4DC3-C665-ADDCD99CB0A9}"/>
          </ac:inkMkLst>
        </pc:inkChg>
        <pc:inkChg chg="add del mod">
          <ac:chgData name="Nidhi Chaurasia" userId="02048ced7142c96e" providerId="LiveId" clId="{EBC73C3A-517F-48A1-A0F9-853DEB28CF99}" dt="2024-08-18T09:20:26.254" v="621"/>
          <ac:inkMkLst>
            <pc:docMk/>
            <pc:sldMk cId="417763332" sldId="259"/>
            <ac:inkMk id="183" creationId="{596CC3AC-8AAE-8283-A8E7-4F9F30AD901C}"/>
          </ac:inkMkLst>
        </pc:inkChg>
        <pc:inkChg chg="add del mod">
          <ac:chgData name="Nidhi Chaurasia" userId="02048ced7142c96e" providerId="LiveId" clId="{EBC73C3A-517F-48A1-A0F9-853DEB28CF99}" dt="2024-08-18T09:20:26.254" v="612"/>
          <ac:inkMkLst>
            <pc:docMk/>
            <pc:sldMk cId="417763332" sldId="259"/>
            <ac:inkMk id="184" creationId="{15948257-31F9-DF92-E227-4D824F0186DD}"/>
          </ac:inkMkLst>
        </pc:inkChg>
        <pc:inkChg chg="add del mod">
          <ac:chgData name="Nidhi Chaurasia" userId="02048ced7142c96e" providerId="LiveId" clId="{EBC73C3A-517F-48A1-A0F9-853DEB28CF99}" dt="2024-08-18T09:20:26.237" v="595"/>
          <ac:inkMkLst>
            <pc:docMk/>
            <pc:sldMk cId="417763332" sldId="259"/>
            <ac:inkMk id="185" creationId="{FCD545F0-6373-A41A-ABF0-13CF7B33CB3A}"/>
          </ac:inkMkLst>
        </pc:inkChg>
        <pc:inkChg chg="add del mod">
          <ac:chgData name="Nidhi Chaurasia" userId="02048ced7142c96e" providerId="LiveId" clId="{EBC73C3A-517F-48A1-A0F9-853DEB28CF99}" dt="2024-08-18T09:20:26.237" v="588"/>
          <ac:inkMkLst>
            <pc:docMk/>
            <pc:sldMk cId="417763332" sldId="259"/>
            <ac:inkMk id="186" creationId="{55ECA671-508D-6C8C-4B94-72290AB87008}"/>
          </ac:inkMkLst>
        </pc:inkChg>
        <pc:inkChg chg="add del mod">
          <ac:chgData name="Nidhi Chaurasia" userId="02048ced7142c96e" providerId="LiveId" clId="{EBC73C3A-517F-48A1-A0F9-853DEB28CF99}" dt="2024-08-18T09:20:51.206" v="660" actId="478"/>
          <ac:inkMkLst>
            <pc:docMk/>
            <pc:sldMk cId="417763332" sldId="259"/>
            <ac:inkMk id="187" creationId="{4AA44EF7-4F18-34AB-B6BB-FD9B7381A49E}"/>
          </ac:inkMkLst>
        </pc:inkChg>
        <pc:inkChg chg="add del mod">
          <ac:chgData name="Nidhi Chaurasia" userId="02048ced7142c96e" providerId="LiveId" clId="{EBC73C3A-517F-48A1-A0F9-853DEB28CF99}" dt="2024-08-18T09:20:26.254" v="620"/>
          <ac:inkMkLst>
            <pc:docMk/>
            <pc:sldMk cId="417763332" sldId="259"/>
            <ac:inkMk id="188" creationId="{9DC0C226-4A24-F6BF-E207-F7EA1DD3F16F}"/>
          </ac:inkMkLst>
        </pc:inkChg>
        <pc:inkChg chg="add del mod">
          <ac:chgData name="Nidhi Chaurasia" userId="02048ced7142c96e" providerId="LiveId" clId="{EBC73C3A-517F-48A1-A0F9-853DEB28CF99}" dt="2024-08-18T09:20:26.254" v="606"/>
          <ac:inkMkLst>
            <pc:docMk/>
            <pc:sldMk cId="417763332" sldId="259"/>
            <ac:inkMk id="189" creationId="{EED1A38A-5BC3-8442-7ACE-A63DC0E40697}"/>
          </ac:inkMkLst>
        </pc:inkChg>
        <pc:inkChg chg="add del mod">
          <ac:chgData name="Nidhi Chaurasia" userId="02048ced7142c96e" providerId="LiveId" clId="{EBC73C3A-517F-48A1-A0F9-853DEB28CF99}" dt="2024-08-18T09:20:32.461" v="645"/>
          <ac:inkMkLst>
            <pc:docMk/>
            <pc:sldMk cId="417763332" sldId="259"/>
            <ac:inkMk id="191" creationId="{4452DFE0-9C2F-0D7A-41A9-B551CF09B9F1}"/>
          </ac:inkMkLst>
        </pc:inkChg>
        <pc:inkChg chg="add del mod">
          <ac:chgData name="Nidhi Chaurasia" userId="02048ced7142c96e" providerId="LiveId" clId="{EBC73C3A-517F-48A1-A0F9-853DEB28CF99}" dt="2024-08-18T09:20:32.461" v="640"/>
          <ac:inkMkLst>
            <pc:docMk/>
            <pc:sldMk cId="417763332" sldId="259"/>
            <ac:inkMk id="192" creationId="{197E30E9-62A1-49D1-4943-08814D069A87}"/>
          </ac:inkMkLst>
        </pc:inkChg>
        <pc:inkChg chg="add del mod">
          <ac:chgData name="Nidhi Chaurasia" userId="02048ced7142c96e" providerId="LiveId" clId="{EBC73C3A-517F-48A1-A0F9-853DEB28CF99}" dt="2024-08-18T09:20:43.401" v="654"/>
          <ac:inkMkLst>
            <pc:docMk/>
            <pc:sldMk cId="417763332" sldId="259"/>
            <ac:inkMk id="194" creationId="{EACBAC02-CA24-39A3-C9B0-93C684D6B0D3}"/>
          </ac:inkMkLst>
        </pc:inkChg>
        <pc:inkChg chg="add del mod">
          <ac:chgData name="Nidhi Chaurasia" userId="02048ced7142c96e" providerId="LiveId" clId="{EBC73C3A-517F-48A1-A0F9-853DEB28CF99}" dt="2024-08-18T09:20:43.398" v="652"/>
          <ac:inkMkLst>
            <pc:docMk/>
            <pc:sldMk cId="417763332" sldId="259"/>
            <ac:inkMk id="196" creationId="{63C274C6-A71D-F7F3-05D8-8591C696DAC9}"/>
          </ac:inkMkLst>
        </pc:inkChg>
        <pc:inkChg chg="add del mod">
          <ac:chgData name="Nidhi Chaurasia" userId="02048ced7142c96e" providerId="LiveId" clId="{EBC73C3A-517F-48A1-A0F9-853DEB28CF99}" dt="2024-08-18T09:20:43.401" v="655"/>
          <ac:inkMkLst>
            <pc:docMk/>
            <pc:sldMk cId="417763332" sldId="259"/>
            <ac:inkMk id="197" creationId="{32616DE1-13AC-3199-69EF-80A55A92AF2F}"/>
          </ac:inkMkLst>
        </pc:inkChg>
        <pc:inkChg chg="add del mod">
          <ac:chgData name="Nidhi Chaurasia" userId="02048ced7142c96e" providerId="LiveId" clId="{EBC73C3A-517F-48A1-A0F9-853DEB28CF99}" dt="2024-08-18T09:20:51.206" v="660" actId="478"/>
          <ac:inkMkLst>
            <pc:docMk/>
            <pc:sldMk cId="417763332" sldId="259"/>
            <ac:inkMk id="198" creationId="{9DF72444-F824-A221-EAF3-84B5FB59E156}"/>
          </ac:inkMkLst>
        </pc:inkChg>
        <pc:inkChg chg="add del mod">
          <ac:chgData name="Nidhi Chaurasia" userId="02048ced7142c96e" providerId="LiveId" clId="{EBC73C3A-517F-48A1-A0F9-853DEB28CF99}" dt="2024-08-18T09:20:26.254" v="632"/>
          <ac:inkMkLst>
            <pc:docMk/>
            <pc:sldMk cId="417763332" sldId="259"/>
            <ac:inkMk id="200" creationId="{7E388EAE-29D8-0AB3-9611-68BCF2824D99}"/>
          </ac:inkMkLst>
        </pc:inkChg>
        <pc:inkChg chg="add del mod">
          <ac:chgData name="Nidhi Chaurasia" userId="02048ced7142c96e" providerId="LiveId" clId="{EBC73C3A-517F-48A1-A0F9-853DEB28CF99}" dt="2024-08-18T09:20:26.254" v="623"/>
          <ac:inkMkLst>
            <pc:docMk/>
            <pc:sldMk cId="417763332" sldId="259"/>
            <ac:inkMk id="201" creationId="{77CCB821-11B4-AC40-CB09-B961BBED4EA3}"/>
          </ac:inkMkLst>
        </pc:inkChg>
        <pc:inkChg chg="add del mod">
          <ac:chgData name="Nidhi Chaurasia" userId="02048ced7142c96e" providerId="LiveId" clId="{EBC73C3A-517F-48A1-A0F9-853DEB28CF99}" dt="2024-08-18T09:20:26.237" v="584"/>
          <ac:inkMkLst>
            <pc:docMk/>
            <pc:sldMk cId="417763332" sldId="259"/>
            <ac:inkMk id="202" creationId="{3E058C47-C6B4-2083-0702-56FC6FFEB837}"/>
          </ac:inkMkLst>
        </pc:inkChg>
        <pc:inkChg chg="add del mod">
          <ac:chgData name="Nidhi Chaurasia" userId="02048ced7142c96e" providerId="LiveId" clId="{EBC73C3A-517F-48A1-A0F9-853DEB28CF99}" dt="2024-08-18T09:20:26.254" v="626"/>
          <ac:inkMkLst>
            <pc:docMk/>
            <pc:sldMk cId="417763332" sldId="259"/>
            <ac:inkMk id="203" creationId="{00701101-2FD7-2558-FCAB-570128B58A51}"/>
          </ac:inkMkLst>
        </pc:inkChg>
        <pc:inkChg chg="add del mod">
          <ac:chgData name="Nidhi Chaurasia" userId="02048ced7142c96e" providerId="LiveId" clId="{EBC73C3A-517F-48A1-A0F9-853DEB28CF99}" dt="2024-08-18T09:20:26.254" v="618"/>
          <ac:inkMkLst>
            <pc:docMk/>
            <pc:sldMk cId="417763332" sldId="259"/>
            <ac:inkMk id="204" creationId="{F5589753-5DFD-BF23-F611-7785FA727F6E}"/>
          </ac:inkMkLst>
        </pc:inkChg>
        <pc:inkChg chg="add del mod">
          <ac:chgData name="Nidhi Chaurasia" userId="02048ced7142c96e" providerId="LiveId" clId="{EBC73C3A-517F-48A1-A0F9-853DEB28CF99}" dt="2024-08-18T09:20:26.237" v="592"/>
          <ac:inkMkLst>
            <pc:docMk/>
            <pc:sldMk cId="417763332" sldId="259"/>
            <ac:inkMk id="205" creationId="{CA9274F7-8E8D-B671-1627-2B4920E9B7F4}"/>
          </ac:inkMkLst>
        </pc:inkChg>
        <pc:inkChg chg="add del mod">
          <ac:chgData name="Nidhi Chaurasia" userId="02048ced7142c96e" providerId="LiveId" clId="{EBC73C3A-517F-48A1-A0F9-853DEB28CF99}" dt="2024-08-18T09:20:51.206" v="660" actId="478"/>
          <ac:inkMkLst>
            <pc:docMk/>
            <pc:sldMk cId="417763332" sldId="259"/>
            <ac:inkMk id="206" creationId="{44D0E6D0-D5C4-1B59-F3FA-54F968B82E1E}"/>
          </ac:inkMkLst>
        </pc:inkChg>
        <pc:inkChg chg="add del mod">
          <ac:chgData name="Nidhi Chaurasia" userId="02048ced7142c96e" providerId="LiveId" clId="{EBC73C3A-517F-48A1-A0F9-853DEB28CF99}" dt="2024-08-18T09:20:51.206" v="660" actId="478"/>
          <ac:inkMkLst>
            <pc:docMk/>
            <pc:sldMk cId="417763332" sldId="259"/>
            <ac:inkMk id="207" creationId="{1866C864-8611-355B-9FAB-5121CE3F3588}"/>
          </ac:inkMkLst>
        </pc:inkChg>
        <pc:inkChg chg="add del mod">
          <ac:chgData name="Nidhi Chaurasia" userId="02048ced7142c96e" providerId="LiveId" clId="{EBC73C3A-517F-48A1-A0F9-853DEB28CF99}" dt="2024-08-18T09:20:51.206" v="660" actId="478"/>
          <ac:inkMkLst>
            <pc:docMk/>
            <pc:sldMk cId="417763332" sldId="259"/>
            <ac:inkMk id="208" creationId="{964F34A8-7F49-CEC9-12D7-AB483D988D16}"/>
          </ac:inkMkLst>
        </pc:inkChg>
        <pc:inkChg chg="add del mod">
          <ac:chgData name="Nidhi Chaurasia" userId="02048ced7142c96e" providerId="LiveId" clId="{EBC73C3A-517F-48A1-A0F9-853DEB28CF99}" dt="2024-08-18T09:20:26.254" v="633"/>
          <ac:inkMkLst>
            <pc:docMk/>
            <pc:sldMk cId="417763332" sldId="259"/>
            <ac:inkMk id="209" creationId="{A7A23C7B-37F4-3C09-6D6A-64D3025B082D}"/>
          </ac:inkMkLst>
        </pc:inkChg>
        <pc:inkChg chg="add del mod">
          <ac:chgData name="Nidhi Chaurasia" userId="02048ced7142c96e" providerId="LiveId" clId="{EBC73C3A-517F-48A1-A0F9-853DEB28CF99}" dt="2024-08-18T09:20:26.254" v="624"/>
          <ac:inkMkLst>
            <pc:docMk/>
            <pc:sldMk cId="417763332" sldId="259"/>
            <ac:inkMk id="210" creationId="{537AC752-E84A-22CE-5F48-B329B8DEA3B3}"/>
          </ac:inkMkLst>
        </pc:inkChg>
        <pc:inkChg chg="add del mod">
          <ac:chgData name="Nidhi Chaurasia" userId="02048ced7142c96e" providerId="LiveId" clId="{EBC73C3A-517F-48A1-A0F9-853DEB28CF99}" dt="2024-08-18T09:20:32.461" v="638"/>
          <ac:inkMkLst>
            <pc:docMk/>
            <pc:sldMk cId="417763332" sldId="259"/>
            <ac:inkMk id="211" creationId="{25818075-E059-672C-5641-84A3AD8250EA}"/>
          </ac:inkMkLst>
        </pc:inkChg>
        <pc:inkChg chg="add del mod">
          <ac:chgData name="Nidhi Chaurasia" userId="02048ced7142c96e" providerId="LiveId" clId="{EBC73C3A-517F-48A1-A0F9-853DEB28CF99}" dt="2024-08-18T09:20:32.461" v="641"/>
          <ac:inkMkLst>
            <pc:docMk/>
            <pc:sldMk cId="417763332" sldId="259"/>
            <ac:inkMk id="212" creationId="{8C3F678A-B5D0-59D7-A415-C74E9A879B57}"/>
          </ac:inkMkLst>
        </pc:inkChg>
        <pc:inkChg chg="add del mod">
          <ac:chgData name="Nidhi Chaurasia" userId="02048ced7142c96e" providerId="LiveId" clId="{EBC73C3A-517F-48A1-A0F9-853DEB28CF99}" dt="2024-08-18T09:20:51.206" v="660" actId="478"/>
          <ac:inkMkLst>
            <pc:docMk/>
            <pc:sldMk cId="417763332" sldId="259"/>
            <ac:inkMk id="213" creationId="{077A04B5-CBC5-B634-172E-F2CA417C9B82}"/>
          </ac:inkMkLst>
        </pc:inkChg>
        <pc:inkChg chg="add del mod">
          <ac:chgData name="Nidhi Chaurasia" userId="02048ced7142c96e" providerId="LiveId" clId="{EBC73C3A-517F-48A1-A0F9-853DEB28CF99}" dt="2024-08-18T09:20:32.461" v="643"/>
          <ac:inkMkLst>
            <pc:docMk/>
            <pc:sldMk cId="417763332" sldId="259"/>
            <ac:inkMk id="214" creationId="{51D97C26-C20C-38AE-9C7D-F0823220555B}"/>
          </ac:inkMkLst>
        </pc:inkChg>
        <pc:inkChg chg="add del mod">
          <ac:chgData name="Nidhi Chaurasia" userId="02048ced7142c96e" providerId="LiveId" clId="{EBC73C3A-517F-48A1-A0F9-853DEB28CF99}" dt="2024-08-18T09:20:43.401" v="653"/>
          <ac:inkMkLst>
            <pc:docMk/>
            <pc:sldMk cId="417763332" sldId="259"/>
            <ac:inkMk id="215" creationId="{9F30B3DE-9F9C-50E3-951F-EDB274CA202F}"/>
          </ac:inkMkLst>
        </pc:inkChg>
        <pc:inkChg chg="add del mod">
          <ac:chgData name="Nidhi Chaurasia" userId="02048ced7142c96e" providerId="LiveId" clId="{EBC73C3A-517F-48A1-A0F9-853DEB28CF99}" dt="2024-08-18T09:20:26.254" v="628"/>
          <ac:inkMkLst>
            <pc:docMk/>
            <pc:sldMk cId="417763332" sldId="259"/>
            <ac:inkMk id="216" creationId="{0FEB9DC4-0E5A-27BF-F983-38A7C7C8D4EC}"/>
          </ac:inkMkLst>
        </pc:inkChg>
        <pc:inkChg chg="add del mod">
          <ac:chgData name="Nidhi Chaurasia" userId="02048ced7142c96e" providerId="LiveId" clId="{EBC73C3A-517F-48A1-A0F9-853DEB28CF99}" dt="2024-08-18T09:20:26.237" v="586"/>
          <ac:inkMkLst>
            <pc:docMk/>
            <pc:sldMk cId="417763332" sldId="259"/>
            <ac:inkMk id="217" creationId="{898043E5-7E69-0A9F-C96A-9D5DEC4BC9FD}"/>
          </ac:inkMkLst>
        </pc:inkChg>
        <pc:inkChg chg="add del mod">
          <ac:chgData name="Nidhi Chaurasia" userId="02048ced7142c96e" providerId="LiveId" clId="{EBC73C3A-517F-48A1-A0F9-853DEB28CF99}" dt="2024-08-18T09:20:26.237" v="598"/>
          <ac:inkMkLst>
            <pc:docMk/>
            <pc:sldMk cId="417763332" sldId="259"/>
            <ac:inkMk id="218" creationId="{A4476C17-CBF3-8291-E5CD-273EF571991C}"/>
          </ac:inkMkLst>
        </pc:inkChg>
        <pc:inkChg chg="add del mod">
          <ac:chgData name="Nidhi Chaurasia" userId="02048ced7142c96e" providerId="LiveId" clId="{EBC73C3A-517F-48A1-A0F9-853DEB28CF99}" dt="2024-08-18T09:20:26.237" v="600"/>
          <ac:inkMkLst>
            <pc:docMk/>
            <pc:sldMk cId="417763332" sldId="259"/>
            <ac:inkMk id="219" creationId="{9B8A12C6-BFC9-CC59-EC62-337537E9D582}"/>
          </ac:inkMkLst>
        </pc:inkChg>
        <pc:inkChg chg="add del mod">
          <ac:chgData name="Nidhi Chaurasia" userId="02048ced7142c96e" providerId="LiveId" clId="{EBC73C3A-517F-48A1-A0F9-853DEB28CF99}" dt="2024-08-18T09:20:26.268" v="636"/>
          <ac:inkMkLst>
            <pc:docMk/>
            <pc:sldMk cId="417763332" sldId="259"/>
            <ac:inkMk id="220" creationId="{B3F6CFDD-4234-D615-CE59-7F6902DF0AE3}"/>
          </ac:inkMkLst>
        </pc:inkChg>
        <pc:inkChg chg="add del mod">
          <ac:chgData name="Nidhi Chaurasia" userId="02048ced7142c96e" providerId="LiveId" clId="{EBC73C3A-517F-48A1-A0F9-853DEB28CF99}" dt="2024-08-18T09:20:26.254" v="608"/>
          <ac:inkMkLst>
            <pc:docMk/>
            <pc:sldMk cId="417763332" sldId="259"/>
            <ac:inkMk id="221" creationId="{5F5B80AF-2044-DD15-9768-19ECF58E6398}"/>
          </ac:inkMkLst>
        </pc:inkChg>
        <pc:inkChg chg="add del mod">
          <ac:chgData name="Nidhi Chaurasia" userId="02048ced7142c96e" providerId="LiveId" clId="{EBC73C3A-517F-48A1-A0F9-853DEB28CF99}" dt="2024-08-18T09:20:26.254" v="622"/>
          <ac:inkMkLst>
            <pc:docMk/>
            <pc:sldMk cId="417763332" sldId="259"/>
            <ac:inkMk id="222" creationId="{D5D169E2-D1A8-7B89-87D7-8CCE1C66E65F}"/>
          </ac:inkMkLst>
        </pc:inkChg>
        <pc:inkChg chg="add del mod">
          <ac:chgData name="Nidhi Chaurasia" userId="02048ced7142c96e" providerId="LiveId" clId="{EBC73C3A-517F-48A1-A0F9-853DEB28CF99}" dt="2024-08-18T09:20:26.254" v="635"/>
          <ac:inkMkLst>
            <pc:docMk/>
            <pc:sldMk cId="417763332" sldId="259"/>
            <ac:inkMk id="223" creationId="{E173674B-186A-25A4-B5BD-4679BEF74BD1}"/>
          </ac:inkMkLst>
        </pc:inkChg>
        <pc:inkChg chg="add del mod">
          <ac:chgData name="Nidhi Chaurasia" userId="02048ced7142c96e" providerId="LiveId" clId="{EBC73C3A-517F-48A1-A0F9-853DEB28CF99}" dt="2024-08-18T09:20:26.237" v="589"/>
          <ac:inkMkLst>
            <pc:docMk/>
            <pc:sldMk cId="417763332" sldId="259"/>
            <ac:inkMk id="224" creationId="{E2140B44-3800-612F-037C-319C680FFE0F}"/>
          </ac:inkMkLst>
        </pc:inkChg>
        <pc:inkChg chg="add del mod">
          <ac:chgData name="Nidhi Chaurasia" userId="02048ced7142c96e" providerId="LiveId" clId="{EBC73C3A-517F-48A1-A0F9-853DEB28CF99}" dt="2024-08-18T09:20:26.254" v="625"/>
          <ac:inkMkLst>
            <pc:docMk/>
            <pc:sldMk cId="417763332" sldId="259"/>
            <ac:inkMk id="225" creationId="{9B22383E-C5E2-D8DE-8E98-1F3A83AE4684}"/>
          </ac:inkMkLst>
        </pc:inkChg>
        <pc:inkChg chg="add del mod">
          <ac:chgData name="Nidhi Chaurasia" userId="02048ced7142c96e" providerId="LiveId" clId="{EBC73C3A-517F-48A1-A0F9-853DEB28CF99}" dt="2024-08-18T09:20:04.612" v="546"/>
          <ac:inkMkLst>
            <pc:docMk/>
            <pc:sldMk cId="417763332" sldId="259"/>
            <ac:inkMk id="227" creationId="{153F21E2-66BB-749E-8A85-97687DBA27A0}"/>
          </ac:inkMkLst>
        </pc:inkChg>
        <pc:inkChg chg="add mod">
          <ac:chgData name="Nidhi Chaurasia" userId="02048ced7142c96e" providerId="LiveId" clId="{EBC73C3A-517F-48A1-A0F9-853DEB28CF99}" dt="2024-08-18T09:20:46.116" v="659"/>
          <ac:inkMkLst>
            <pc:docMk/>
            <pc:sldMk cId="417763332" sldId="259"/>
            <ac:inkMk id="228" creationId="{3CA598A3-1AE3-19F5-3DB4-1994E6A5E64E}"/>
          </ac:inkMkLst>
        </pc:inkChg>
        <pc:inkChg chg="add mod">
          <ac:chgData name="Nidhi Chaurasia" userId="02048ced7142c96e" providerId="LiveId" clId="{EBC73C3A-517F-48A1-A0F9-853DEB28CF99}" dt="2024-08-18T09:20:46.116" v="659"/>
          <ac:inkMkLst>
            <pc:docMk/>
            <pc:sldMk cId="417763332" sldId="259"/>
            <ac:inkMk id="229" creationId="{4DBD9323-1878-4898-1F00-6849063B6369}"/>
          </ac:inkMkLst>
        </pc:inkChg>
        <pc:inkChg chg="add del mod">
          <ac:chgData name="Nidhi Chaurasia" userId="02048ced7142c96e" providerId="LiveId" clId="{EBC73C3A-517F-48A1-A0F9-853DEB28CF99}" dt="2024-08-18T09:20:51.206" v="660" actId="478"/>
          <ac:inkMkLst>
            <pc:docMk/>
            <pc:sldMk cId="417763332" sldId="259"/>
            <ac:inkMk id="231" creationId="{1142309F-06FD-CAA8-7ECB-D118402A89C0}"/>
          </ac:inkMkLst>
        </pc:inkChg>
        <pc:inkChg chg="add del mod">
          <ac:chgData name="Nidhi Chaurasia" userId="02048ced7142c96e" providerId="LiveId" clId="{EBC73C3A-517F-48A1-A0F9-853DEB28CF99}" dt="2024-08-18T09:20:04.595" v="527"/>
          <ac:inkMkLst>
            <pc:docMk/>
            <pc:sldMk cId="417763332" sldId="259"/>
            <ac:inkMk id="232" creationId="{38FECFD3-0D04-F92C-B8D7-739CF8C362B1}"/>
          </ac:inkMkLst>
        </pc:inkChg>
        <pc:inkChg chg="add del mod">
          <ac:chgData name="Nidhi Chaurasia" userId="02048ced7142c96e" providerId="LiveId" clId="{EBC73C3A-517F-48A1-A0F9-853DEB28CF99}" dt="2024-08-18T09:20:51.206" v="660" actId="478"/>
          <ac:inkMkLst>
            <pc:docMk/>
            <pc:sldMk cId="417763332" sldId="259"/>
            <ac:inkMk id="233" creationId="{188FB19C-9FF5-D09B-238A-5570A12CF737}"/>
          </ac:inkMkLst>
        </pc:inkChg>
        <pc:inkChg chg="add del mod">
          <ac:chgData name="Nidhi Chaurasia" userId="02048ced7142c96e" providerId="LiveId" clId="{EBC73C3A-517F-48A1-A0F9-853DEB28CF99}" dt="2024-08-18T09:20:04.579" v="492"/>
          <ac:inkMkLst>
            <pc:docMk/>
            <pc:sldMk cId="417763332" sldId="259"/>
            <ac:inkMk id="235" creationId="{D702535B-ED5B-554E-3095-8FFB3AFB90A3}"/>
          </ac:inkMkLst>
        </pc:inkChg>
        <pc:inkChg chg="add del mod">
          <ac:chgData name="Nidhi Chaurasia" userId="02048ced7142c96e" providerId="LiveId" clId="{EBC73C3A-517F-48A1-A0F9-853DEB28CF99}" dt="2024-08-18T09:20:04.612" v="532"/>
          <ac:inkMkLst>
            <pc:docMk/>
            <pc:sldMk cId="417763332" sldId="259"/>
            <ac:inkMk id="236" creationId="{D62266C9-B52A-8F42-40BF-2A8016E50CD1}"/>
          </ac:inkMkLst>
        </pc:inkChg>
        <pc:inkChg chg="add del mod">
          <ac:chgData name="Nidhi Chaurasia" userId="02048ced7142c96e" providerId="LiveId" clId="{EBC73C3A-517F-48A1-A0F9-853DEB28CF99}" dt="2024-08-18T09:20:04.595" v="513"/>
          <ac:inkMkLst>
            <pc:docMk/>
            <pc:sldMk cId="417763332" sldId="259"/>
            <ac:inkMk id="237" creationId="{A25E04C5-52D6-1565-8F66-55965A8D4EB2}"/>
          </ac:inkMkLst>
        </pc:inkChg>
        <pc:inkChg chg="add del mod">
          <ac:chgData name="Nidhi Chaurasia" userId="02048ced7142c96e" providerId="LiveId" clId="{EBC73C3A-517F-48A1-A0F9-853DEB28CF99}" dt="2024-08-18T09:20:19.679" v="569"/>
          <ac:inkMkLst>
            <pc:docMk/>
            <pc:sldMk cId="417763332" sldId="259"/>
            <ac:inkMk id="238" creationId="{1BE3950B-D518-D523-007A-A5673B39A791}"/>
          </ac:inkMkLst>
        </pc:inkChg>
        <pc:inkChg chg="add del mod">
          <ac:chgData name="Nidhi Chaurasia" userId="02048ced7142c96e" providerId="LiveId" clId="{EBC73C3A-517F-48A1-A0F9-853DEB28CF99}" dt="2024-08-18T09:20:04.579" v="503"/>
          <ac:inkMkLst>
            <pc:docMk/>
            <pc:sldMk cId="417763332" sldId="259"/>
            <ac:inkMk id="239" creationId="{1A79F835-2625-C200-326B-2D9DF864C74A}"/>
          </ac:inkMkLst>
        </pc:inkChg>
        <pc:inkChg chg="add del mod">
          <ac:chgData name="Nidhi Chaurasia" userId="02048ced7142c96e" providerId="LiveId" clId="{EBC73C3A-517F-48A1-A0F9-853DEB28CF99}" dt="2024-08-18T09:20:19.679" v="559"/>
          <ac:inkMkLst>
            <pc:docMk/>
            <pc:sldMk cId="417763332" sldId="259"/>
            <ac:inkMk id="240" creationId="{61AF2BB5-5A3B-8848-B360-D4ADC41672BE}"/>
          </ac:inkMkLst>
        </pc:inkChg>
        <pc:inkChg chg="add del mod">
          <ac:chgData name="Nidhi Chaurasia" userId="02048ced7142c96e" providerId="LiveId" clId="{EBC73C3A-517F-48A1-A0F9-853DEB28CF99}" dt="2024-08-18T09:20:19.679" v="570"/>
          <ac:inkMkLst>
            <pc:docMk/>
            <pc:sldMk cId="417763332" sldId="259"/>
            <ac:inkMk id="241" creationId="{45131A6D-6E81-1338-FAE5-F7DBCF1C60B0}"/>
          </ac:inkMkLst>
        </pc:inkChg>
        <pc:inkChg chg="add del mod">
          <ac:chgData name="Nidhi Chaurasia" userId="02048ced7142c96e" providerId="LiveId" clId="{EBC73C3A-517F-48A1-A0F9-853DEB28CF99}" dt="2024-08-18T09:20:46.116" v="658"/>
          <ac:inkMkLst>
            <pc:docMk/>
            <pc:sldMk cId="417763332" sldId="259"/>
            <ac:inkMk id="242" creationId="{7EA96965-9502-3414-2A59-AEC252FBD330}"/>
          </ac:inkMkLst>
        </pc:inkChg>
        <pc:inkChg chg="add del mod">
          <ac:chgData name="Nidhi Chaurasia" userId="02048ced7142c96e" providerId="LiveId" clId="{EBC73C3A-517F-48A1-A0F9-853DEB28CF99}" dt="2024-08-18T09:20:19.679" v="557"/>
          <ac:inkMkLst>
            <pc:docMk/>
            <pc:sldMk cId="417763332" sldId="259"/>
            <ac:inkMk id="243" creationId="{20EBB764-1495-DECB-4C90-1C6247C9BEF4}"/>
          </ac:inkMkLst>
        </pc:inkChg>
        <pc:inkChg chg="add del mod">
          <ac:chgData name="Nidhi Chaurasia" userId="02048ced7142c96e" providerId="LiveId" clId="{EBC73C3A-517F-48A1-A0F9-853DEB28CF99}" dt="2024-08-18T09:20:19.679" v="566"/>
          <ac:inkMkLst>
            <pc:docMk/>
            <pc:sldMk cId="417763332" sldId="259"/>
            <ac:inkMk id="244" creationId="{C1BE6E75-EAE0-AA29-81DF-55A39F0E5134}"/>
          </ac:inkMkLst>
        </pc:inkChg>
        <pc:inkChg chg="add del mod">
          <ac:chgData name="Nidhi Chaurasia" userId="02048ced7142c96e" providerId="LiveId" clId="{EBC73C3A-517F-48A1-A0F9-853DEB28CF99}" dt="2024-08-18T09:20:51.206" v="660" actId="478"/>
          <ac:inkMkLst>
            <pc:docMk/>
            <pc:sldMk cId="417763332" sldId="259"/>
            <ac:inkMk id="245" creationId="{DFDCA197-2655-30E0-1AD1-E0EB7A9171A0}"/>
          </ac:inkMkLst>
        </pc:inkChg>
        <pc:inkChg chg="add del mod">
          <ac:chgData name="Nidhi Chaurasia" userId="02048ced7142c96e" providerId="LiveId" clId="{EBC73C3A-517F-48A1-A0F9-853DEB28CF99}" dt="2024-08-18T09:20:04.595" v="522"/>
          <ac:inkMkLst>
            <pc:docMk/>
            <pc:sldMk cId="417763332" sldId="259"/>
            <ac:inkMk id="246" creationId="{690263B1-CE08-E4F0-FB6A-D4CD779156A8}"/>
          </ac:inkMkLst>
        </pc:inkChg>
        <pc:inkChg chg="add del mod">
          <ac:chgData name="Nidhi Chaurasia" userId="02048ced7142c96e" providerId="LiveId" clId="{EBC73C3A-517F-48A1-A0F9-853DEB28CF99}" dt="2024-08-18T09:20:19.679" v="561"/>
          <ac:inkMkLst>
            <pc:docMk/>
            <pc:sldMk cId="417763332" sldId="259"/>
            <ac:inkMk id="247" creationId="{B49B4A3D-3EC3-930E-E23F-8D46890F59CB}"/>
          </ac:inkMkLst>
        </pc:inkChg>
        <pc:inkChg chg="add del mod">
          <ac:chgData name="Nidhi Chaurasia" userId="02048ced7142c96e" providerId="LiveId" clId="{EBC73C3A-517F-48A1-A0F9-853DEB28CF99}" dt="2024-08-18T09:20:26.254" v="604"/>
          <ac:inkMkLst>
            <pc:docMk/>
            <pc:sldMk cId="417763332" sldId="259"/>
            <ac:inkMk id="248" creationId="{82781770-85D5-CBA7-87C3-02FCDBD1714F}"/>
          </ac:inkMkLst>
        </pc:inkChg>
        <pc:inkChg chg="add del mod">
          <ac:chgData name="Nidhi Chaurasia" userId="02048ced7142c96e" providerId="LiveId" clId="{EBC73C3A-517F-48A1-A0F9-853DEB28CF99}" dt="2024-08-18T09:20:51.206" v="660" actId="478"/>
          <ac:inkMkLst>
            <pc:docMk/>
            <pc:sldMk cId="417763332" sldId="259"/>
            <ac:inkMk id="249" creationId="{1C4F63E0-E7FA-AE8D-672C-26AA1A063EF4}"/>
          </ac:inkMkLst>
        </pc:inkChg>
        <pc:inkChg chg="add del mod">
          <ac:chgData name="Nidhi Chaurasia" userId="02048ced7142c96e" providerId="LiveId" clId="{EBC73C3A-517F-48A1-A0F9-853DEB28CF99}" dt="2024-08-18T09:20:26.237" v="597"/>
          <ac:inkMkLst>
            <pc:docMk/>
            <pc:sldMk cId="417763332" sldId="259"/>
            <ac:inkMk id="251" creationId="{E0A961D5-1506-BE9C-DD5B-6DF41DE7B1E1}"/>
          </ac:inkMkLst>
        </pc:inkChg>
      </pc:sldChg>
      <pc:sldChg chg="new del">
        <pc:chgData name="Nidhi Chaurasia" userId="02048ced7142c96e" providerId="LiveId" clId="{EBC73C3A-517F-48A1-A0F9-853DEB28CF99}" dt="2024-08-18T10:48:32.332" v="1169" actId="2696"/>
        <pc:sldMkLst>
          <pc:docMk/>
          <pc:sldMk cId="1271322174" sldId="260"/>
        </pc:sldMkLst>
      </pc:sldChg>
      <pc:sldChg chg="modSp new mod">
        <pc:chgData name="Nidhi Chaurasia" userId="02048ced7142c96e" providerId="LiveId" clId="{EBC73C3A-517F-48A1-A0F9-853DEB28CF99}" dt="2024-08-18T10:56:03.333" v="1983" actId="20577"/>
        <pc:sldMkLst>
          <pc:docMk/>
          <pc:sldMk cId="2441246514" sldId="260"/>
        </pc:sldMkLst>
        <pc:spChg chg="mod">
          <ac:chgData name="Nidhi Chaurasia" userId="02048ced7142c96e" providerId="LiveId" clId="{EBC73C3A-517F-48A1-A0F9-853DEB28CF99}" dt="2024-08-18T10:49:21.713" v="1237" actId="20577"/>
          <ac:spMkLst>
            <pc:docMk/>
            <pc:sldMk cId="2441246514" sldId="260"/>
            <ac:spMk id="2" creationId="{FBE98E0F-FA7A-245B-198D-52B08FF45058}"/>
          </ac:spMkLst>
        </pc:spChg>
        <pc:spChg chg="mod">
          <ac:chgData name="Nidhi Chaurasia" userId="02048ced7142c96e" providerId="LiveId" clId="{EBC73C3A-517F-48A1-A0F9-853DEB28CF99}" dt="2024-08-18T10:56:03.333" v="1983" actId="20577"/>
          <ac:spMkLst>
            <pc:docMk/>
            <pc:sldMk cId="2441246514" sldId="260"/>
            <ac:spMk id="3" creationId="{25A830F4-1EB5-9197-692A-8EC121AFCA6F}"/>
          </ac:spMkLst>
        </pc:spChg>
      </pc:sldChg>
      <pc:sldChg chg="addSp delSp modSp new mod">
        <pc:chgData name="Nidhi Chaurasia" userId="02048ced7142c96e" providerId="LiveId" clId="{EBC73C3A-517F-48A1-A0F9-853DEB28CF99}" dt="2024-08-18T11:01:39.615" v="2040" actId="14100"/>
        <pc:sldMkLst>
          <pc:docMk/>
          <pc:sldMk cId="305551765" sldId="261"/>
        </pc:sldMkLst>
        <pc:spChg chg="mod">
          <ac:chgData name="Nidhi Chaurasia" userId="02048ced7142c96e" providerId="LiveId" clId="{EBC73C3A-517F-48A1-A0F9-853DEB28CF99}" dt="2024-08-18T10:56:35.811" v="2015" actId="20577"/>
          <ac:spMkLst>
            <pc:docMk/>
            <pc:sldMk cId="305551765" sldId="261"/>
            <ac:spMk id="2" creationId="{56D771B8-AA0F-8C88-6F8F-47FDA25E4971}"/>
          </ac:spMkLst>
        </pc:spChg>
        <pc:spChg chg="del mod">
          <ac:chgData name="Nidhi Chaurasia" userId="02048ced7142c96e" providerId="LiveId" clId="{EBC73C3A-517F-48A1-A0F9-853DEB28CF99}" dt="2024-08-18T10:57:03.291" v="2018"/>
          <ac:spMkLst>
            <pc:docMk/>
            <pc:sldMk cId="305551765" sldId="261"/>
            <ac:spMk id="3" creationId="{D1206284-7EEF-DA52-2C21-D0B0784FE7F8}"/>
          </ac:spMkLst>
        </pc:spChg>
        <pc:graphicFrameChg chg="add mod modGraphic">
          <ac:chgData name="Nidhi Chaurasia" userId="02048ced7142c96e" providerId="LiveId" clId="{EBC73C3A-517F-48A1-A0F9-853DEB28CF99}" dt="2024-08-18T10:58:05.758" v="2033" actId="14100"/>
          <ac:graphicFrameMkLst>
            <pc:docMk/>
            <pc:sldMk cId="305551765" sldId="261"/>
            <ac:graphicFrameMk id="4" creationId="{CA519B1F-BD14-C20A-39F1-8CE754C3C3C0}"/>
          </ac:graphicFrameMkLst>
        </pc:graphicFrameChg>
        <pc:picChg chg="add mod">
          <ac:chgData name="Nidhi Chaurasia" userId="02048ced7142c96e" providerId="LiveId" clId="{EBC73C3A-517F-48A1-A0F9-853DEB28CF99}" dt="2024-08-18T11:01:39.615" v="2040" actId="14100"/>
          <ac:picMkLst>
            <pc:docMk/>
            <pc:sldMk cId="305551765" sldId="261"/>
            <ac:picMk id="6" creationId="{E1E8A52C-CE53-3AFA-3E86-8470C5B94703}"/>
          </ac:picMkLst>
        </pc:picChg>
      </pc:sldChg>
      <pc:sldChg chg="addSp delSp modSp new mod modClrScheme chgLayout">
        <pc:chgData name="Nidhi Chaurasia" userId="02048ced7142c96e" providerId="LiveId" clId="{EBC73C3A-517F-48A1-A0F9-853DEB28CF99}" dt="2024-08-18T11:10:14.087" v="2812" actId="20577"/>
        <pc:sldMkLst>
          <pc:docMk/>
          <pc:sldMk cId="2971847425" sldId="262"/>
        </pc:sldMkLst>
        <pc:spChg chg="mod ord">
          <ac:chgData name="Nidhi Chaurasia" userId="02048ced7142c96e" providerId="LiveId" clId="{EBC73C3A-517F-48A1-A0F9-853DEB28CF99}" dt="2024-08-18T11:02:24.735" v="2062" actId="700"/>
          <ac:spMkLst>
            <pc:docMk/>
            <pc:sldMk cId="2971847425" sldId="262"/>
            <ac:spMk id="2" creationId="{573733CD-25D6-1F37-B4D7-8FE5A6850064}"/>
          </ac:spMkLst>
        </pc:spChg>
        <pc:spChg chg="del mod ord">
          <ac:chgData name="Nidhi Chaurasia" userId="02048ced7142c96e" providerId="LiveId" clId="{EBC73C3A-517F-48A1-A0F9-853DEB28CF99}" dt="2024-08-18T11:02:24.735" v="2062" actId="700"/>
          <ac:spMkLst>
            <pc:docMk/>
            <pc:sldMk cId="2971847425" sldId="262"/>
            <ac:spMk id="3" creationId="{4D73F6D8-8AE1-D4DC-5933-D1D96A7BC0A4}"/>
          </ac:spMkLst>
        </pc:spChg>
        <pc:spChg chg="add mod ord">
          <ac:chgData name="Nidhi Chaurasia" userId="02048ced7142c96e" providerId="LiveId" clId="{EBC73C3A-517F-48A1-A0F9-853DEB28CF99}" dt="2024-08-18T11:07:22.057" v="2480" actId="20577"/>
          <ac:spMkLst>
            <pc:docMk/>
            <pc:sldMk cId="2971847425" sldId="262"/>
            <ac:spMk id="4" creationId="{338D048D-D94E-B86E-A647-60B881589981}"/>
          </ac:spMkLst>
        </pc:spChg>
        <pc:spChg chg="add mod ord">
          <ac:chgData name="Nidhi Chaurasia" userId="02048ced7142c96e" providerId="LiveId" clId="{EBC73C3A-517F-48A1-A0F9-853DEB28CF99}" dt="2024-08-18T11:10:14.087" v="2812" actId="20577"/>
          <ac:spMkLst>
            <pc:docMk/>
            <pc:sldMk cId="2971847425" sldId="262"/>
            <ac:spMk id="5" creationId="{429E1815-BE9A-4910-FB82-4A2B30B458F1}"/>
          </ac:spMkLst>
        </pc:spChg>
      </pc:sldChg>
      <pc:sldChg chg="addSp modSp new mod">
        <pc:chgData name="Nidhi Chaurasia" userId="02048ced7142c96e" providerId="LiveId" clId="{EBC73C3A-517F-48A1-A0F9-853DEB28CF99}" dt="2024-08-18T11:22:26.144" v="3484" actId="20577"/>
        <pc:sldMkLst>
          <pc:docMk/>
          <pc:sldMk cId="1579420275" sldId="263"/>
        </pc:sldMkLst>
        <pc:spChg chg="mod">
          <ac:chgData name="Nidhi Chaurasia" userId="02048ced7142c96e" providerId="LiveId" clId="{EBC73C3A-517F-48A1-A0F9-853DEB28CF99}" dt="2024-08-18T11:14:11.096" v="3170" actId="20577"/>
          <ac:spMkLst>
            <pc:docMk/>
            <pc:sldMk cId="1579420275" sldId="263"/>
            <ac:spMk id="2" creationId="{D45528BC-6F56-9A1E-E1DD-E3481C0B8BC1}"/>
          </ac:spMkLst>
        </pc:spChg>
        <pc:spChg chg="mod">
          <ac:chgData name="Nidhi Chaurasia" userId="02048ced7142c96e" providerId="LiveId" clId="{EBC73C3A-517F-48A1-A0F9-853DEB28CF99}" dt="2024-08-18T11:22:26.144" v="3484" actId="20577"/>
          <ac:spMkLst>
            <pc:docMk/>
            <pc:sldMk cId="1579420275" sldId="263"/>
            <ac:spMk id="3" creationId="{63E5DFFC-8B4D-D39F-828C-10BE7A779CF3}"/>
          </ac:spMkLst>
        </pc:spChg>
        <pc:picChg chg="add mod">
          <ac:chgData name="Nidhi Chaurasia" userId="02048ced7142c96e" providerId="LiveId" clId="{EBC73C3A-517F-48A1-A0F9-853DEB28CF99}" dt="2024-08-18T11:18:29.877" v="3259" actId="1076"/>
          <ac:picMkLst>
            <pc:docMk/>
            <pc:sldMk cId="1579420275" sldId="263"/>
            <ac:picMk id="5" creationId="{DFA6ADE5-713F-70C8-D83C-B215BA09CF50}"/>
          </ac:picMkLst>
        </pc:picChg>
        <pc:picChg chg="add mod">
          <ac:chgData name="Nidhi Chaurasia" userId="02048ced7142c96e" providerId="LiveId" clId="{EBC73C3A-517F-48A1-A0F9-853DEB28CF99}" dt="2024-08-18T11:20:45.584" v="3264" actId="1076"/>
          <ac:picMkLst>
            <pc:docMk/>
            <pc:sldMk cId="1579420275" sldId="263"/>
            <ac:picMk id="7" creationId="{9EB7B6E5-131B-54F4-07AB-7284B8E17929}"/>
          </ac:picMkLst>
        </pc:picChg>
      </pc:sldChg>
      <pc:sldChg chg="addSp delSp modSp new mod">
        <pc:chgData name="Nidhi Chaurasia" userId="02048ced7142c96e" providerId="LiveId" clId="{EBC73C3A-517F-48A1-A0F9-853DEB28CF99}" dt="2024-08-18T11:28:04.958" v="3786" actId="20577"/>
        <pc:sldMkLst>
          <pc:docMk/>
          <pc:sldMk cId="2690134024" sldId="264"/>
        </pc:sldMkLst>
        <pc:spChg chg="mod">
          <ac:chgData name="Nidhi Chaurasia" userId="02048ced7142c96e" providerId="LiveId" clId="{EBC73C3A-517F-48A1-A0F9-853DEB28CF99}" dt="2024-08-18T11:23:03.786" v="3515" actId="20577"/>
          <ac:spMkLst>
            <pc:docMk/>
            <pc:sldMk cId="2690134024" sldId="264"/>
            <ac:spMk id="2" creationId="{4A5013B3-5D3E-2417-970F-20ABDD508D8A}"/>
          </ac:spMkLst>
        </pc:spChg>
        <pc:spChg chg="del">
          <ac:chgData name="Nidhi Chaurasia" userId="02048ced7142c96e" providerId="LiveId" clId="{EBC73C3A-517F-48A1-A0F9-853DEB28CF99}" dt="2024-08-18T11:24:57.509" v="3516" actId="22"/>
          <ac:spMkLst>
            <pc:docMk/>
            <pc:sldMk cId="2690134024" sldId="264"/>
            <ac:spMk id="3" creationId="{8A59D88A-9A00-CE08-7A54-CE6114D47B67}"/>
          </ac:spMkLst>
        </pc:spChg>
        <pc:spChg chg="del">
          <ac:chgData name="Nidhi Chaurasia" userId="02048ced7142c96e" providerId="LiveId" clId="{EBC73C3A-517F-48A1-A0F9-853DEB28CF99}" dt="2024-08-18T11:25:42.611" v="3517" actId="22"/>
          <ac:spMkLst>
            <pc:docMk/>
            <pc:sldMk cId="2690134024" sldId="264"/>
            <ac:spMk id="4" creationId="{09255578-5CEA-2193-F9BB-BA93C1F769FE}"/>
          </ac:spMkLst>
        </pc:spChg>
        <pc:spChg chg="add mod">
          <ac:chgData name="Nidhi Chaurasia" userId="02048ced7142c96e" providerId="LiveId" clId="{EBC73C3A-517F-48A1-A0F9-853DEB28CF99}" dt="2024-08-18T11:28:04.958" v="3786" actId="20577"/>
          <ac:spMkLst>
            <pc:docMk/>
            <pc:sldMk cId="2690134024" sldId="264"/>
            <ac:spMk id="9" creationId="{EAF6C0EA-4571-C98D-D9C6-9CE149B7B305}"/>
          </ac:spMkLst>
        </pc:spChg>
        <pc:picChg chg="add mod ord">
          <ac:chgData name="Nidhi Chaurasia" userId="02048ced7142c96e" providerId="LiveId" clId="{EBC73C3A-517F-48A1-A0F9-853DEB28CF99}" dt="2024-08-18T11:25:52.618" v="3518" actId="1076"/>
          <ac:picMkLst>
            <pc:docMk/>
            <pc:sldMk cId="2690134024" sldId="264"/>
            <ac:picMk id="6" creationId="{FCF1C5F1-1D15-6959-947E-4DA631771B50}"/>
          </ac:picMkLst>
        </pc:picChg>
        <pc:picChg chg="add mod ord">
          <ac:chgData name="Nidhi Chaurasia" userId="02048ced7142c96e" providerId="LiveId" clId="{EBC73C3A-517F-48A1-A0F9-853DEB28CF99}" dt="2024-08-18T11:25:55.679" v="3519" actId="1076"/>
          <ac:picMkLst>
            <pc:docMk/>
            <pc:sldMk cId="2690134024" sldId="264"/>
            <ac:picMk id="8" creationId="{E7AB8508-C05A-39F0-11FE-402D0566AEB8}"/>
          </ac:picMkLst>
        </pc:picChg>
      </pc:sldChg>
      <pc:sldChg chg="addSp delSp modSp new mod">
        <pc:chgData name="Nidhi Chaurasia" userId="02048ced7142c96e" providerId="LiveId" clId="{EBC73C3A-517F-48A1-A0F9-853DEB28CF99}" dt="2024-08-18T11:35:50.506" v="4282" actId="20577"/>
        <pc:sldMkLst>
          <pc:docMk/>
          <pc:sldMk cId="2802458097" sldId="265"/>
        </pc:sldMkLst>
        <pc:spChg chg="mod">
          <ac:chgData name="Nidhi Chaurasia" userId="02048ced7142c96e" providerId="LiveId" clId="{EBC73C3A-517F-48A1-A0F9-853DEB28CF99}" dt="2024-08-18T11:28:19.710" v="3813" actId="20577"/>
          <ac:spMkLst>
            <pc:docMk/>
            <pc:sldMk cId="2802458097" sldId="265"/>
            <ac:spMk id="2" creationId="{C3D976EC-F417-28EB-8661-94519418CB6A}"/>
          </ac:spMkLst>
        </pc:spChg>
        <pc:spChg chg="mod">
          <ac:chgData name="Nidhi Chaurasia" userId="02048ced7142c96e" providerId="LiveId" clId="{EBC73C3A-517F-48A1-A0F9-853DEB28CF99}" dt="2024-08-18T11:30:15.928" v="4105" actId="20577"/>
          <ac:spMkLst>
            <pc:docMk/>
            <pc:sldMk cId="2802458097" sldId="265"/>
            <ac:spMk id="3" creationId="{D29FFEAB-2E1A-47D5-1238-A8D7A88AE41D}"/>
          </ac:spMkLst>
        </pc:spChg>
        <pc:spChg chg="del">
          <ac:chgData name="Nidhi Chaurasia" userId="02048ced7142c96e" providerId="LiveId" clId="{EBC73C3A-517F-48A1-A0F9-853DEB28CF99}" dt="2024-08-18T11:32:42.525" v="4106" actId="22"/>
          <ac:spMkLst>
            <pc:docMk/>
            <pc:sldMk cId="2802458097" sldId="265"/>
            <ac:spMk id="4" creationId="{0D52A4F1-3BE0-E723-A2FF-F928F600D5CA}"/>
          </ac:spMkLst>
        </pc:spChg>
        <pc:spChg chg="add mod">
          <ac:chgData name="Nidhi Chaurasia" userId="02048ced7142c96e" providerId="LiveId" clId="{EBC73C3A-517F-48A1-A0F9-853DEB28CF99}" dt="2024-08-18T11:35:50.506" v="4282" actId="20577"/>
          <ac:spMkLst>
            <pc:docMk/>
            <pc:sldMk cId="2802458097" sldId="265"/>
            <ac:spMk id="7" creationId="{352C21D4-D49E-332F-81A3-3EA11251CED3}"/>
          </ac:spMkLst>
        </pc:spChg>
        <pc:picChg chg="add mod ord">
          <ac:chgData name="Nidhi Chaurasia" userId="02048ced7142c96e" providerId="LiveId" clId="{EBC73C3A-517F-48A1-A0F9-853DEB28CF99}" dt="2024-08-18T11:32:54.398" v="4107" actId="1076"/>
          <ac:picMkLst>
            <pc:docMk/>
            <pc:sldMk cId="2802458097" sldId="265"/>
            <ac:picMk id="6" creationId="{39920023-186A-A99D-8C76-419B8CB22E99}"/>
          </ac:picMkLst>
        </pc:picChg>
      </pc:sldChg>
      <pc:sldChg chg="addSp delSp modSp new mod">
        <pc:chgData name="Nidhi Chaurasia" userId="02048ced7142c96e" providerId="LiveId" clId="{EBC73C3A-517F-48A1-A0F9-853DEB28CF99}" dt="2024-08-18T11:39:25.203" v="4506" actId="20577"/>
        <pc:sldMkLst>
          <pc:docMk/>
          <pc:sldMk cId="1978832545" sldId="266"/>
        </pc:sldMkLst>
        <pc:spChg chg="mod">
          <ac:chgData name="Nidhi Chaurasia" userId="02048ced7142c96e" providerId="LiveId" clId="{EBC73C3A-517F-48A1-A0F9-853DEB28CF99}" dt="2024-08-18T11:36:08.407" v="4311" actId="20577"/>
          <ac:spMkLst>
            <pc:docMk/>
            <pc:sldMk cId="1978832545" sldId="266"/>
            <ac:spMk id="2" creationId="{DA06C2E5-C2AB-6BB4-D014-0702745B407C}"/>
          </ac:spMkLst>
        </pc:spChg>
        <pc:spChg chg="del">
          <ac:chgData name="Nidhi Chaurasia" userId="02048ced7142c96e" providerId="LiveId" clId="{EBC73C3A-517F-48A1-A0F9-853DEB28CF99}" dt="2024-08-18T11:37:11.285" v="4312" actId="931"/>
          <ac:spMkLst>
            <pc:docMk/>
            <pc:sldMk cId="1978832545" sldId="266"/>
            <ac:spMk id="3" creationId="{A33BDF63-1D2E-EF2C-00C7-237C03C1A2AB}"/>
          </ac:spMkLst>
        </pc:spChg>
        <pc:spChg chg="mod">
          <ac:chgData name="Nidhi Chaurasia" userId="02048ced7142c96e" providerId="LiveId" clId="{EBC73C3A-517F-48A1-A0F9-853DEB28CF99}" dt="2024-08-18T11:39:25.203" v="4506" actId="20577"/>
          <ac:spMkLst>
            <pc:docMk/>
            <pc:sldMk cId="1978832545" sldId="266"/>
            <ac:spMk id="4" creationId="{95901405-BF50-4470-147E-ECE75FA769E5}"/>
          </ac:spMkLst>
        </pc:spChg>
        <pc:picChg chg="add mod">
          <ac:chgData name="Nidhi Chaurasia" userId="02048ced7142c96e" providerId="LiveId" clId="{EBC73C3A-517F-48A1-A0F9-853DEB28CF99}" dt="2024-08-18T11:37:24.364" v="4315" actId="14100"/>
          <ac:picMkLst>
            <pc:docMk/>
            <pc:sldMk cId="1978832545" sldId="266"/>
            <ac:picMk id="6" creationId="{4FE91FE7-BFF4-9468-1955-850516917741}"/>
          </ac:picMkLst>
        </pc:picChg>
      </pc:sldChg>
      <pc:sldChg chg="addSp delSp modSp new mod">
        <pc:chgData name="Nidhi Chaurasia" userId="02048ced7142c96e" providerId="LiveId" clId="{EBC73C3A-517F-48A1-A0F9-853DEB28CF99}" dt="2024-08-18T11:42:23.823" v="4741" actId="14100"/>
        <pc:sldMkLst>
          <pc:docMk/>
          <pc:sldMk cId="1300878841" sldId="267"/>
        </pc:sldMkLst>
        <pc:spChg chg="mod">
          <ac:chgData name="Nidhi Chaurasia" userId="02048ced7142c96e" providerId="LiveId" clId="{EBC73C3A-517F-48A1-A0F9-853DEB28CF99}" dt="2024-08-18T11:39:43.193" v="4541" actId="20577"/>
          <ac:spMkLst>
            <pc:docMk/>
            <pc:sldMk cId="1300878841" sldId="267"/>
            <ac:spMk id="2" creationId="{8518308E-6F25-F098-DB8C-13BCB80DD55B}"/>
          </ac:spMkLst>
        </pc:spChg>
        <pc:spChg chg="del">
          <ac:chgData name="Nidhi Chaurasia" userId="02048ced7142c96e" providerId="LiveId" clId="{EBC73C3A-517F-48A1-A0F9-853DEB28CF99}" dt="2024-08-18T11:40:28.718" v="4542" actId="931"/>
          <ac:spMkLst>
            <pc:docMk/>
            <pc:sldMk cId="1300878841" sldId="267"/>
            <ac:spMk id="3" creationId="{207FF306-ACDE-3D63-C471-244C2E4066CC}"/>
          </ac:spMkLst>
        </pc:spChg>
        <pc:spChg chg="mod">
          <ac:chgData name="Nidhi Chaurasia" userId="02048ced7142c96e" providerId="LiveId" clId="{EBC73C3A-517F-48A1-A0F9-853DEB28CF99}" dt="2024-08-18T11:42:23.823" v="4741" actId="14100"/>
          <ac:spMkLst>
            <pc:docMk/>
            <pc:sldMk cId="1300878841" sldId="267"/>
            <ac:spMk id="4" creationId="{34BCD901-FAF9-AD5C-4FF5-54695E58F3C4}"/>
          </ac:spMkLst>
        </pc:spChg>
        <pc:picChg chg="add mod">
          <ac:chgData name="Nidhi Chaurasia" userId="02048ced7142c96e" providerId="LiveId" clId="{EBC73C3A-517F-48A1-A0F9-853DEB28CF99}" dt="2024-08-18T11:40:41.550" v="4545" actId="14100"/>
          <ac:picMkLst>
            <pc:docMk/>
            <pc:sldMk cId="1300878841" sldId="267"/>
            <ac:picMk id="6" creationId="{D890B533-096F-9D5F-FDCE-F81E621D4316}"/>
          </ac:picMkLst>
        </pc:picChg>
      </pc:sldChg>
      <pc:sldChg chg="addSp delSp modSp new mod">
        <pc:chgData name="Nidhi Chaurasia" userId="02048ced7142c96e" providerId="LiveId" clId="{EBC73C3A-517F-48A1-A0F9-853DEB28CF99}" dt="2024-08-18T11:51:11.397" v="5262" actId="20577"/>
        <pc:sldMkLst>
          <pc:docMk/>
          <pc:sldMk cId="2831785770" sldId="268"/>
        </pc:sldMkLst>
        <pc:spChg chg="mod">
          <ac:chgData name="Nidhi Chaurasia" userId="02048ced7142c96e" providerId="LiveId" clId="{EBC73C3A-517F-48A1-A0F9-853DEB28CF99}" dt="2024-08-18T11:43:02.391" v="4761" actId="20577"/>
          <ac:spMkLst>
            <pc:docMk/>
            <pc:sldMk cId="2831785770" sldId="268"/>
            <ac:spMk id="2" creationId="{12E2C5FA-C8FC-1BD3-1ED9-AAE10C3FF725}"/>
          </ac:spMkLst>
        </pc:spChg>
        <pc:spChg chg="add mod">
          <ac:chgData name="Nidhi Chaurasia" userId="02048ced7142c96e" providerId="LiveId" clId="{EBC73C3A-517F-48A1-A0F9-853DEB28CF99}" dt="2024-08-18T11:51:11.397" v="5262" actId="20577"/>
          <ac:spMkLst>
            <pc:docMk/>
            <pc:sldMk cId="2831785770" sldId="268"/>
            <ac:spMk id="6" creationId="{0AFDCD4F-7A8B-A7D5-7906-F452E198171E}"/>
          </ac:spMkLst>
        </pc:spChg>
        <pc:picChg chg="add del mod">
          <ac:chgData name="Nidhi Chaurasia" userId="02048ced7142c96e" providerId="LiveId" clId="{EBC73C3A-517F-48A1-A0F9-853DEB28CF99}" dt="2024-08-18T11:48:39.410" v="4991" actId="478"/>
          <ac:picMkLst>
            <pc:docMk/>
            <pc:sldMk cId="2831785770" sldId="268"/>
            <ac:picMk id="3" creationId="{5C62E24F-651B-7A65-57F2-C33445E16C23}"/>
          </ac:picMkLst>
        </pc:picChg>
        <pc:picChg chg="add mod">
          <ac:chgData name="Nidhi Chaurasia" userId="02048ced7142c96e" providerId="LiveId" clId="{EBC73C3A-517F-48A1-A0F9-853DEB28CF99}" dt="2024-08-18T11:45:38.718" v="4768" actId="1076"/>
          <ac:picMkLst>
            <pc:docMk/>
            <pc:sldMk cId="2831785770" sldId="268"/>
            <ac:picMk id="5" creationId="{CBF9764E-0BD0-BE6B-D361-F621882925D3}"/>
          </ac:picMkLst>
        </pc:picChg>
        <pc:picChg chg="add mod">
          <ac:chgData name="Nidhi Chaurasia" userId="02048ced7142c96e" providerId="LiveId" clId="{EBC73C3A-517F-48A1-A0F9-853DEB28CF99}" dt="2024-08-18T11:48:57.240" v="4995" actId="1076"/>
          <ac:picMkLst>
            <pc:docMk/>
            <pc:sldMk cId="2831785770" sldId="268"/>
            <ac:picMk id="7" creationId="{827E3564-9E40-808B-54FB-0BCD711F3502}"/>
          </ac:picMkLst>
        </pc:picChg>
      </pc:sldChg>
      <pc:sldChg chg="addSp modSp new mod">
        <pc:chgData name="Nidhi Chaurasia" userId="02048ced7142c96e" providerId="LiveId" clId="{EBC73C3A-517F-48A1-A0F9-853DEB28CF99}" dt="2024-08-18T11:54:47.197" v="5446" actId="14100"/>
        <pc:sldMkLst>
          <pc:docMk/>
          <pc:sldMk cId="1036536085" sldId="269"/>
        </pc:sldMkLst>
        <pc:spChg chg="mod">
          <ac:chgData name="Nidhi Chaurasia" userId="02048ced7142c96e" providerId="LiveId" clId="{EBC73C3A-517F-48A1-A0F9-853DEB28CF99}" dt="2024-08-18T11:51:28.831" v="5282" actId="20577"/>
          <ac:spMkLst>
            <pc:docMk/>
            <pc:sldMk cId="1036536085" sldId="269"/>
            <ac:spMk id="2" creationId="{2EF76D4C-2807-97B1-CC3E-12F671863B44}"/>
          </ac:spMkLst>
        </pc:spChg>
        <pc:spChg chg="add mod">
          <ac:chgData name="Nidhi Chaurasia" userId="02048ced7142c96e" providerId="LiveId" clId="{EBC73C3A-517F-48A1-A0F9-853DEB28CF99}" dt="2024-08-18T11:53:13.613" v="5442" actId="20577"/>
          <ac:spMkLst>
            <pc:docMk/>
            <pc:sldMk cId="1036536085" sldId="269"/>
            <ac:spMk id="4" creationId="{780B015F-4FB6-B567-4D7D-4E202F7546D3}"/>
          </ac:spMkLst>
        </pc:spChg>
        <pc:picChg chg="add mod">
          <ac:chgData name="Nidhi Chaurasia" userId="02048ced7142c96e" providerId="LiveId" clId="{EBC73C3A-517F-48A1-A0F9-853DEB28CF99}" dt="2024-08-18T11:52:00.606" v="5284" actId="1076"/>
          <ac:picMkLst>
            <pc:docMk/>
            <pc:sldMk cId="1036536085" sldId="269"/>
            <ac:picMk id="3" creationId="{408DCEF7-8F0A-1036-CFA7-A016ADDF034A}"/>
          </ac:picMkLst>
        </pc:picChg>
        <pc:picChg chg="add mod">
          <ac:chgData name="Nidhi Chaurasia" userId="02048ced7142c96e" providerId="LiveId" clId="{EBC73C3A-517F-48A1-A0F9-853DEB28CF99}" dt="2024-08-18T11:54:47.197" v="5446" actId="14100"/>
          <ac:picMkLst>
            <pc:docMk/>
            <pc:sldMk cId="1036536085" sldId="269"/>
            <ac:picMk id="5" creationId="{1D43FD96-ACE9-F5DC-575A-2445E31D2BAD}"/>
          </ac:picMkLst>
        </pc:picChg>
      </pc:sldChg>
      <pc:sldChg chg="addSp modSp new mod">
        <pc:chgData name="Nidhi Chaurasia" userId="02048ced7142c96e" providerId="LiveId" clId="{EBC73C3A-517F-48A1-A0F9-853DEB28CF99}" dt="2024-08-18T11:56:52.086" v="5679" actId="20577"/>
        <pc:sldMkLst>
          <pc:docMk/>
          <pc:sldMk cId="47727056" sldId="270"/>
        </pc:sldMkLst>
        <pc:spChg chg="mod">
          <ac:chgData name="Nidhi Chaurasia" userId="02048ced7142c96e" providerId="LiveId" clId="{EBC73C3A-517F-48A1-A0F9-853DEB28CF99}" dt="2024-08-18T11:55:02.382" v="5460" actId="20577"/>
          <ac:spMkLst>
            <pc:docMk/>
            <pc:sldMk cId="47727056" sldId="270"/>
            <ac:spMk id="2" creationId="{8A22FB26-EFE3-2213-C7DE-7355E97A089D}"/>
          </ac:spMkLst>
        </pc:spChg>
        <pc:spChg chg="add mod">
          <ac:chgData name="Nidhi Chaurasia" userId="02048ced7142c96e" providerId="LiveId" clId="{EBC73C3A-517F-48A1-A0F9-853DEB28CF99}" dt="2024-08-18T11:56:52.086" v="5679" actId="20577"/>
          <ac:spMkLst>
            <pc:docMk/>
            <pc:sldMk cId="47727056" sldId="270"/>
            <ac:spMk id="4" creationId="{6842673F-9328-77F5-5E50-70495D97EE32}"/>
          </ac:spMkLst>
        </pc:spChg>
        <pc:picChg chg="add mod">
          <ac:chgData name="Nidhi Chaurasia" userId="02048ced7142c96e" providerId="LiveId" clId="{EBC73C3A-517F-48A1-A0F9-853DEB28CF99}" dt="2024-08-18T11:55:15.979" v="5462" actId="1076"/>
          <ac:picMkLst>
            <pc:docMk/>
            <pc:sldMk cId="47727056" sldId="270"/>
            <ac:picMk id="3" creationId="{D5E91B4F-EDB1-CC54-3C17-78123A6FAA63}"/>
          </ac:picMkLst>
        </pc:picChg>
      </pc:sldChg>
      <pc:sldChg chg="addSp modSp new mod ord">
        <pc:chgData name="Nidhi Chaurasia" userId="02048ced7142c96e" providerId="LiveId" clId="{EBC73C3A-517F-48A1-A0F9-853DEB28CF99}" dt="2024-08-18T12:00:31.627" v="5728" actId="1076"/>
        <pc:sldMkLst>
          <pc:docMk/>
          <pc:sldMk cId="2611199725" sldId="271"/>
        </pc:sldMkLst>
        <pc:spChg chg="mod">
          <ac:chgData name="Nidhi Chaurasia" userId="02048ced7142c96e" providerId="LiveId" clId="{EBC73C3A-517F-48A1-A0F9-853DEB28CF99}" dt="2024-08-18T12:00:31.627" v="5728" actId="1076"/>
          <ac:spMkLst>
            <pc:docMk/>
            <pc:sldMk cId="2611199725" sldId="271"/>
            <ac:spMk id="2" creationId="{163ADC4C-F689-A8EE-464A-6F7D1E4E9ACC}"/>
          </ac:spMkLst>
        </pc:spChg>
        <pc:picChg chg="add mod">
          <ac:chgData name="Nidhi Chaurasia" userId="02048ced7142c96e" providerId="LiveId" clId="{EBC73C3A-517F-48A1-A0F9-853DEB28CF99}" dt="2024-08-18T11:59:45.360" v="5721" actId="14100"/>
          <ac:picMkLst>
            <pc:docMk/>
            <pc:sldMk cId="2611199725" sldId="271"/>
            <ac:picMk id="4" creationId="{81F14D88-3071-0E52-5968-100AF4D6F87D}"/>
          </ac:picMkLst>
        </pc:picChg>
      </pc:sldChg>
      <pc:sldChg chg="modSp new mod">
        <pc:chgData name="Nidhi Chaurasia" userId="02048ced7142c96e" providerId="LiveId" clId="{EBC73C3A-517F-48A1-A0F9-853DEB28CF99}" dt="2024-08-18T12:04:47.136" v="6212" actId="20577"/>
        <pc:sldMkLst>
          <pc:docMk/>
          <pc:sldMk cId="3915233836" sldId="272"/>
        </pc:sldMkLst>
        <pc:spChg chg="mod">
          <ac:chgData name="Nidhi Chaurasia" userId="02048ced7142c96e" providerId="LiveId" clId="{EBC73C3A-517F-48A1-A0F9-853DEB28CF99}" dt="2024-08-18T12:04:43.022" v="6203" actId="20577"/>
          <ac:spMkLst>
            <pc:docMk/>
            <pc:sldMk cId="3915233836" sldId="272"/>
            <ac:spMk id="2" creationId="{DC8F07F3-461D-CDB7-84B1-F9BC5DF54BEE}"/>
          </ac:spMkLst>
        </pc:spChg>
        <pc:spChg chg="mod">
          <ac:chgData name="Nidhi Chaurasia" userId="02048ced7142c96e" providerId="LiveId" clId="{EBC73C3A-517F-48A1-A0F9-853DEB28CF99}" dt="2024-08-18T12:04:47.136" v="6212" actId="20577"/>
          <ac:spMkLst>
            <pc:docMk/>
            <pc:sldMk cId="3915233836" sldId="272"/>
            <ac:spMk id="3" creationId="{15268DF7-9A51-F6EF-9B67-77F4A0DA95AE}"/>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17T20:56:55.557"/>
    </inkml:context>
    <inkml:brush xml:id="br0">
      <inkml:brushProperty name="width" value="0.05" units="cm"/>
      <inkml:brushProperty name="height" value="0.05" units="cm"/>
    </inkml:brush>
  </inkml:definitions>
  <inkml:trace contextRef="#ctx0" brushRef="#br0">1 0 8 0 0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8T10:30:03.029"/>
    </inkml:context>
    <inkml:brush xml:id="br0">
      <inkml:brushProperty name="width" value="0.035" units="cm"/>
      <inkml:brushProperty name="height" value="0.035" units="cm"/>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8T10:30:04.256"/>
    </inkml:context>
    <inkml:brush xml:id="br0">
      <inkml:brushProperty name="width" value="0.035" units="cm"/>
      <inkml:brushProperty name="height" value="0.035" units="cm"/>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8T10:30:04.622"/>
    </inkml:context>
    <inkml:brush xml:id="br0">
      <inkml:brushProperty name="width" value="0.035" units="cm"/>
      <inkml:brushProperty name="height" value="0.035" units="cm"/>
    </inkml:brush>
  </inkml:definitions>
  <inkml:trace contextRef="#ctx0" brushRef="#br0">0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A83756-DA26-44B3-954F-DF54EB97B79E}" type="datetimeFigureOut">
              <a:rPr lang="en-IN" smtClean="0"/>
              <a:t>18-08-2024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336523-CDC8-4C44-9E02-FD41568E75A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443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A83756-DA26-44B3-954F-DF54EB97B79E}" type="datetimeFigureOut">
              <a:rPr lang="en-IN" smtClean="0"/>
              <a:t>18-08-2024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336523-CDC8-4C44-9E02-FD41568E75A6}" type="slidenum">
              <a:rPr lang="en-IN" smtClean="0"/>
              <a:t>‹#›</a:t>
            </a:fld>
            <a:endParaRPr lang="en-IN"/>
          </a:p>
        </p:txBody>
      </p:sp>
    </p:spTree>
    <p:extLst>
      <p:ext uri="{BB962C8B-B14F-4D97-AF65-F5344CB8AC3E}">
        <p14:creationId xmlns:p14="http://schemas.microsoft.com/office/powerpoint/2010/main" val="131952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A83756-DA26-44B3-954F-DF54EB97B79E}" type="datetimeFigureOut">
              <a:rPr lang="en-IN" smtClean="0"/>
              <a:t>18-08-2024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336523-CDC8-4C44-9E02-FD41568E75A6}" type="slidenum">
              <a:rPr lang="en-IN" smtClean="0"/>
              <a:t>‹#›</a:t>
            </a:fld>
            <a:endParaRPr lang="en-IN"/>
          </a:p>
        </p:txBody>
      </p:sp>
    </p:spTree>
    <p:extLst>
      <p:ext uri="{BB962C8B-B14F-4D97-AF65-F5344CB8AC3E}">
        <p14:creationId xmlns:p14="http://schemas.microsoft.com/office/powerpoint/2010/main" val="1318872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A83756-DA26-44B3-954F-DF54EB97B79E}" type="datetimeFigureOut">
              <a:rPr lang="en-IN" smtClean="0"/>
              <a:t>18-08-2024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336523-CDC8-4C44-9E02-FD41568E75A6}" type="slidenum">
              <a:rPr lang="en-IN" smtClean="0"/>
              <a:t>‹#›</a:t>
            </a:fld>
            <a:endParaRPr lang="en-IN"/>
          </a:p>
        </p:txBody>
      </p:sp>
    </p:spTree>
    <p:extLst>
      <p:ext uri="{BB962C8B-B14F-4D97-AF65-F5344CB8AC3E}">
        <p14:creationId xmlns:p14="http://schemas.microsoft.com/office/powerpoint/2010/main" val="1095802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A83756-DA26-44B3-954F-DF54EB97B79E}" type="datetimeFigureOut">
              <a:rPr lang="en-IN" smtClean="0"/>
              <a:t>18-08-2024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336523-CDC8-4C44-9E02-FD41568E75A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868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A83756-DA26-44B3-954F-DF54EB97B79E}" type="datetimeFigureOut">
              <a:rPr lang="en-IN" smtClean="0"/>
              <a:t>18-08-2024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336523-CDC8-4C44-9E02-FD41568E75A6}" type="slidenum">
              <a:rPr lang="en-IN" smtClean="0"/>
              <a:t>‹#›</a:t>
            </a:fld>
            <a:endParaRPr lang="en-IN"/>
          </a:p>
        </p:txBody>
      </p:sp>
    </p:spTree>
    <p:extLst>
      <p:ext uri="{BB962C8B-B14F-4D97-AF65-F5344CB8AC3E}">
        <p14:creationId xmlns:p14="http://schemas.microsoft.com/office/powerpoint/2010/main" val="1953164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A83756-DA26-44B3-954F-DF54EB97B79E}" type="datetimeFigureOut">
              <a:rPr lang="en-IN" smtClean="0"/>
              <a:t>18-08-2024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336523-CDC8-4C44-9E02-FD41568E75A6}" type="slidenum">
              <a:rPr lang="en-IN" smtClean="0"/>
              <a:t>‹#›</a:t>
            </a:fld>
            <a:endParaRPr lang="en-IN"/>
          </a:p>
        </p:txBody>
      </p:sp>
    </p:spTree>
    <p:extLst>
      <p:ext uri="{BB962C8B-B14F-4D97-AF65-F5344CB8AC3E}">
        <p14:creationId xmlns:p14="http://schemas.microsoft.com/office/powerpoint/2010/main" val="2502016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A83756-DA26-44B3-954F-DF54EB97B79E}" type="datetimeFigureOut">
              <a:rPr lang="en-IN" smtClean="0"/>
              <a:t>18-08-2024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336523-CDC8-4C44-9E02-FD41568E75A6}" type="slidenum">
              <a:rPr lang="en-IN" smtClean="0"/>
              <a:t>‹#›</a:t>
            </a:fld>
            <a:endParaRPr lang="en-IN"/>
          </a:p>
        </p:txBody>
      </p:sp>
    </p:spTree>
    <p:extLst>
      <p:ext uri="{BB962C8B-B14F-4D97-AF65-F5344CB8AC3E}">
        <p14:creationId xmlns:p14="http://schemas.microsoft.com/office/powerpoint/2010/main" val="126424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5A83756-DA26-44B3-954F-DF54EB97B79E}" type="datetimeFigureOut">
              <a:rPr lang="en-IN" smtClean="0"/>
              <a:t>18-08-2024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B336523-CDC8-4C44-9E02-FD41568E75A6}" type="slidenum">
              <a:rPr lang="en-IN" smtClean="0"/>
              <a:t>‹#›</a:t>
            </a:fld>
            <a:endParaRPr lang="en-IN"/>
          </a:p>
        </p:txBody>
      </p:sp>
    </p:spTree>
    <p:extLst>
      <p:ext uri="{BB962C8B-B14F-4D97-AF65-F5344CB8AC3E}">
        <p14:creationId xmlns:p14="http://schemas.microsoft.com/office/powerpoint/2010/main" val="323222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5A83756-DA26-44B3-954F-DF54EB97B79E}" type="datetimeFigureOut">
              <a:rPr lang="en-IN" smtClean="0"/>
              <a:t>18-08-2024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B336523-CDC8-4C44-9E02-FD41568E75A6}" type="slidenum">
              <a:rPr lang="en-IN" smtClean="0"/>
              <a:t>‹#›</a:t>
            </a:fld>
            <a:endParaRPr lang="en-IN"/>
          </a:p>
        </p:txBody>
      </p:sp>
    </p:spTree>
    <p:extLst>
      <p:ext uri="{BB962C8B-B14F-4D97-AF65-F5344CB8AC3E}">
        <p14:creationId xmlns:p14="http://schemas.microsoft.com/office/powerpoint/2010/main" val="3153889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A83756-DA26-44B3-954F-DF54EB97B79E}" type="datetimeFigureOut">
              <a:rPr lang="en-IN" smtClean="0"/>
              <a:t>18-08-2024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336523-CDC8-4C44-9E02-FD41568E75A6}" type="slidenum">
              <a:rPr lang="en-IN" smtClean="0"/>
              <a:t>‹#›</a:t>
            </a:fld>
            <a:endParaRPr lang="en-IN"/>
          </a:p>
        </p:txBody>
      </p:sp>
    </p:spTree>
    <p:extLst>
      <p:ext uri="{BB962C8B-B14F-4D97-AF65-F5344CB8AC3E}">
        <p14:creationId xmlns:p14="http://schemas.microsoft.com/office/powerpoint/2010/main" val="497091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5A83756-DA26-44B3-954F-DF54EB97B79E}" type="datetimeFigureOut">
              <a:rPr lang="en-IN" smtClean="0"/>
              <a:t>18-08-2024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B336523-CDC8-4C44-9E02-FD41568E75A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4207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tmp"/><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8AA2E-05DA-ED44-8CCB-0496F10B064A}"/>
              </a:ext>
            </a:extLst>
          </p:cNvPr>
          <p:cNvSpPr>
            <a:spLocks noGrp="1"/>
          </p:cNvSpPr>
          <p:nvPr>
            <p:ph type="ctrTitle"/>
          </p:nvPr>
        </p:nvSpPr>
        <p:spPr>
          <a:xfrm>
            <a:off x="1524000" y="600365"/>
            <a:ext cx="9144000" cy="1655762"/>
          </a:xfrm>
        </p:spPr>
        <p:txBody>
          <a:bodyPr>
            <a:normAutofit/>
          </a:bodyPr>
          <a:lstStyle/>
          <a:p>
            <a:pPr>
              <a:lnSpc>
                <a:spcPct val="115000"/>
              </a:lnSpc>
              <a:spcAft>
                <a:spcPts val="800"/>
              </a:spcAft>
            </a:pPr>
            <a:r>
              <a:rPr lang="en-IN" sz="1800" kern="100" dirty="0">
                <a:solidFill>
                  <a:srgbClr val="0F4761"/>
                </a:solidFill>
                <a:latin typeface="Calibri" panose="020F0502020204030204" pitchFamily="34" charset="0"/>
                <a:ea typeface="Times New Roman" panose="02020603050405020304" pitchFamily="18" charset="0"/>
                <a:cs typeface="Times New Roman" panose="02020603050405020304" pitchFamily="18" charset="0"/>
              </a:rPr>
              <a:t>X</a:t>
            </a:r>
            <a:r>
              <a:rPr lang="en-IN" sz="1800" kern="100" dirty="0">
                <a:solidFill>
                  <a:srgbClr val="0F4761"/>
                </a:solidFill>
                <a:effectLst/>
                <a:latin typeface="Calibri" panose="020F0502020204030204" pitchFamily="34" charset="0"/>
                <a:ea typeface="Times New Roman" panose="02020603050405020304" pitchFamily="18" charset="0"/>
                <a:cs typeface="Times New Roman" panose="02020603050405020304" pitchFamily="18" charset="0"/>
              </a:rPr>
              <a:t>YZ Retail, Inc</a:t>
            </a:r>
            <a:br>
              <a:rPr lang="en-IN" sz="1800" kern="100" dirty="0">
                <a:effectLst/>
                <a:latin typeface="Aptos" panose="020B0004020202020204" pitchFamily="34" charset="0"/>
                <a:ea typeface="Aptos" panose="020B0004020202020204" pitchFamily="34" charset="0"/>
                <a:cs typeface="Times New Roman" panose="02020603050405020304" pitchFamily="18" charset="0"/>
              </a:rPr>
            </a:br>
            <a:r>
              <a:rPr lang="en-IN" sz="1800" b="1" dirty="0">
                <a:solidFill>
                  <a:srgbClr val="0F4761"/>
                </a:solidFill>
                <a:effectLst/>
                <a:latin typeface="Calibri" panose="020F0502020204030204" pitchFamily="34" charset="0"/>
                <a:ea typeface="Times New Roman" panose="02020603050405020304" pitchFamily="18" charset="0"/>
                <a:cs typeface="Times New Roman" panose="02020603050405020304" pitchFamily="18" charset="0"/>
              </a:rPr>
              <a:t>Retail Data Optimization</a:t>
            </a:r>
            <a:br>
              <a:rPr lang="en-IN" sz="1800" b="1" dirty="0">
                <a:solidFill>
                  <a:srgbClr val="0F4761"/>
                </a:solidFill>
                <a:effectLst/>
                <a:latin typeface="Calibri" panose="020F0502020204030204" pitchFamily="34" charset="0"/>
                <a:ea typeface="Times New Roman" panose="02020603050405020304" pitchFamily="18" charset="0"/>
                <a:cs typeface="Times New Roman" panose="02020603050405020304" pitchFamily="18" charset="0"/>
              </a:rPr>
            </a:br>
            <a:r>
              <a:rPr lang="en-IN" sz="1800" b="1" dirty="0">
                <a:solidFill>
                  <a:srgbClr val="0F4761"/>
                </a:solidFill>
                <a:effectLst/>
                <a:latin typeface="Calibri" panose="020F0502020204030204" pitchFamily="34" charset="0"/>
                <a:ea typeface="Times New Roman" panose="02020603050405020304" pitchFamily="18" charset="0"/>
                <a:cs typeface="Times New Roman" panose="02020603050405020304" pitchFamily="18" charset="0"/>
              </a:rPr>
              <a:t>Analysis Presentation</a:t>
            </a:r>
            <a:br>
              <a:rPr lang="en-IN" sz="1800" b="1" dirty="0">
                <a:solidFill>
                  <a:srgbClr val="0F4761"/>
                </a:solidFill>
                <a:effectLst/>
                <a:latin typeface="Calibri" panose="020F0502020204030204" pitchFamily="34" charset="0"/>
                <a:ea typeface="Times New Roman" panose="02020603050405020304" pitchFamily="18" charset="0"/>
                <a:cs typeface="Times New Roman" panose="02020603050405020304" pitchFamily="18" charset="0"/>
              </a:rPr>
            </a:br>
            <a:r>
              <a:rPr lang="en-IN" sz="1400" dirty="0">
                <a:solidFill>
                  <a:srgbClr val="0F4761"/>
                </a:solidFill>
                <a:effectLst/>
                <a:latin typeface="Calibri" panose="020F0502020204030204" pitchFamily="34" charset="0"/>
                <a:ea typeface="Times New Roman" panose="02020603050405020304" pitchFamily="18" charset="0"/>
                <a:cs typeface="Times New Roman" panose="02020603050405020304" pitchFamily="18" charset="0"/>
              </a:rPr>
              <a:t>Prepared By: Nidhi Chaurasia</a:t>
            </a:r>
            <a:endParaRPr lang="en-IN" dirty="0"/>
          </a:p>
        </p:txBody>
      </p:sp>
      <p:sp>
        <p:nvSpPr>
          <p:cNvPr id="3" name="Subtitle 2">
            <a:extLst>
              <a:ext uri="{FF2B5EF4-FFF2-40B4-BE49-F238E27FC236}">
                <a16:creationId xmlns:a16="http://schemas.microsoft.com/office/drawing/2014/main" id="{70F5F7C2-CE8E-B839-83D1-CBF8700B1257}"/>
              </a:ext>
            </a:extLst>
          </p:cNvPr>
          <p:cNvSpPr>
            <a:spLocks noGrp="1"/>
          </p:cNvSpPr>
          <p:nvPr>
            <p:ph type="subTitle" idx="1"/>
          </p:nvPr>
        </p:nvSpPr>
        <p:spPr/>
        <p:txBody>
          <a:bodyPr/>
          <a:lstStyle/>
          <a:p>
            <a:r>
              <a:rPr lang="en-IN" sz="2400" kern="100" dirty="0">
                <a:solidFill>
                  <a:srgbClr val="0F4761"/>
                </a:solidFill>
                <a:effectLst/>
                <a:latin typeface="Calibri" panose="020F0502020204030204" pitchFamily="34" charset="0"/>
                <a:ea typeface="Times New Roman" panose="02020603050405020304" pitchFamily="18" charset="0"/>
                <a:cs typeface="Times New Roman" panose="02020603050405020304" pitchFamily="18" charset="0"/>
              </a:rPr>
              <a:t>Case Study PPT for Retail Data Optimization of XYZ, Inc for efficient data management and analysis</a:t>
            </a:r>
            <a:br>
              <a:rPr lang="en-IN" sz="2400" kern="100" dirty="0">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pic>
        <p:nvPicPr>
          <p:cNvPr id="4" name="Picture 3" descr="Text  Description automatically generated ">
            <a:extLst>
              <a:ext uri="{FF2B5EF4-FFF2-40B4-BE49-F238E27FC236}">
                <a16:creationId xmlns:a16="http://schemas.microsoft.com/office/drawing/2014/main" id="{1B00E11A-EAB5-D3F3-865A-9EC4BF835EB6}"/>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4955032" y="5735637"/>
            <a:ext cx="2794000" cy="406400"/>
          </a:xfrm>
          <a:prstGeom prst="rect">
            <a:avLst/>
          </a:prstGeom>
        </p:spPr>
      </p:pic>
    </p:spTree>
    <p:extLst>
      <p:ext uri="{BB962C8B-B14F-4D97-AF65-F5344CB8AC3E}">
        <p14:creationId xmlns:p14="http://schemas.microsoft.com/office/powerpoint/2010/main" val="1993291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DC4C-F689-A8EE-464A-6F7D1E4E9ACC}"/>
              </a:ext>
            </a:extLst>
          </p:cNvPr>
          <p:cNvSpPr>
            <a:spLocks noGrp="1"/>
          </p:cNvSpPr>
          <p:nvPr>
            <p:ph type="title"/>
          </p:nvPr>
        </p:nvSpPr>
        <p:spPr>
          <a:xfrm>
            <a:off x="468488" y="0"/>
            <a:ext cx="10058400" cy="489929"/>
          </a:xfrm>
        </p:spPr>
        <p:txBody>
          <a:bodyPr>
            <a:noAutofit/>
          </a:bodyPr>
          <a:lstStyle/>
          <a:p>
            <a:r>
              <a:rPr lang="en-IN" sz="3000" dirty="0" err="1"/>
              <a:t>PowerBI</a:t>
            </a:r>
            <a:r>
              <a:rPr lang="en-IN" sz="3000" dirty="0"/>
              <a:t> Dashboard</a:t>
            </a:r>
          </a:p>
        </p:txBody>
      </p:sp>
      <p:pic>
        <p:nvPicPr>
          <p:cNvPr id="4" name="Picture 3">
            <a:extLst>
              <a:ext uri="{FF2B5EF4-FFF2-40B4-BE49-F238E27FC236}">
                <a16:creationId xmlns:a16="http://schemas.microsoft.com/office/drawing/2014/main" id="{81F14D88-3071-0E52-5968-100AF4D6F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488" y="493060"/>
            <a:ext cx="10773253" cy="5800164"/>
          </a:xfrm>
          <a:prstGeom prst="rect">
            <a:avLst/>
          </a:prstGeom>
        </p:spPr>
      </p:pic>
    </p:spTree>
    <p:extLst>
      <p:ext uri="{BB962C8B-B14F-4D97-AF65-F5344CB8AC3E}">
        <p14:creationId xmlns:p14="http://schemas.microsoft.com/office/powerpoint/2010/main" val="2611199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6C2E5-C2AB-6BB4-D014-0702745B407C}"/>
              </a:ext>
            </a:extLst>
          </p:cNvPr>
          <p:cNvSpPr>
            <a:spLocks noGrp="1"/>
          </p:cNvSpPr>
          <p:nvPr>
            <p:ph type="title"/>
          </p:nvPr>
        </p:nvSpPr>
        <p:spPr/>
        <p:txBody>
          <a:bodyPr/>
          <a:lstStyle/>
          <a:p>
            <a:r>
              <a:rPr lang="en-IN" dirty="0"/>
              <a:t>Best Performing Product</a:t>
            </a:r>
          </a:p>
        </p:txBody>
      </p:sp>
      <p:pic>
        <p:nvPicPr>
          <p:cNvPr id="6" name="Content Placeholder 5">
            <a:extLst>
              <a:ext uri="{FF2B5EF4-FFF2-40B4-BE49-F238E27FC236}">
                <a16:creationId xmlns:a16="http://schemas.microsoft.com/office/drawing/2014/main" id="{4FE91FE7-BFF4-9468-1955-85051691774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73138" y="1909482"/>
            <a:ext cx="5269850" cy="3675530"/>
          </a:xfrm>
        </p:spPr>
      </p:pic>
      <p:sp>
        <p:nvSpPr>
          <p:cNvPr id="4" name="Content Placeholder 3">
            <a:extLst>
              <a:ext uri="{FF2B5EF4-FFF2-40B4-BE49-F238E27FC236}">
                <a16:creationId xmlns:a16="http://schemas.microsoft.com/office/drawing/2014/main" id="{95901405-BF50-4470-147E-ECE75FA769E5}"/>
              </a:ext>
            </a:extLst>
          </p:cNvPr>
          <p:cNvSpPr>
            <a:spLocks noGrp="1"/>
          </p:cNvSpPr>
          <p:nvPr>
            <p:ph sz="half" idx="2"/>
          </p:nvPr>
        </p:nvSpPr>
        <p:spPr/>
        <p:txBody>
          <a:bodyPr/>
          <a:lstStyle/>
          <a:p>
            <a:pPr>
              <a:buFont typeface="Arial" panose="020B0604020202020204" pitchFamily="34" charset="0"/>
              <a:buChar char="•"/>
            </a:pPr>
            <a:r>
              <a:rPr lang="en-IN" dirty="0"/>
              <a:t>Laptop is the most sold product for XYZ Retail. Being highest in Quantities(64%)</a:t>
            </a:r>
          </a:p>
          <a:p>
            <a:pPr>
              <a:buFont typeface="Arial" panose="020B0604020202020204" pitchFamily="34" charset="0"/>
              <a:buChar char="•"/>
            </a:pPr>
            <a:r>
              <a:rPr lang="en-IN" dirty="0"/>
              <a:t>Headphones is the least favourite product for XYZ Retail </a:t>
            </a:r>
            <a:r>
              <a:rPr lang="en-IN" dirty="0" err="1"/>
              <a:t>Cutomers</a:t>
            </a:r>
            <a:r>
              <a:rPr lang="en-IN" dirty="0"/>
              <a:t>.</a:t>
            </a:r>
          </a:p>
          <a:p>
            <a:r>
              <a:rPr lang="en-IN" dirty="0"/>
              <a:t> </a:t>
            </a:r>
          </a:p>
        </p:txBody>
      </p:sp>
    </p:spTree>
    <p:extLst>
      <p:ext uri="{BB962C8B-B14F-4D97-AF65-F5344CB8AC3E}">
        <p14:creationId xmlns:p14="http://schemas.microsoft.com/office/powerpoint/2010/main" val="1978832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8308E-6F25-F098-DB8C-13BCB80DD55B}"/>
              </a:ext>
            </a:extLst>
          </p:cNvPr>
          <p:cNvSpPr>
            <a:spLocks noGrp="1"/>
          </p:cNvSpPr>
          <p:nvPr>
            <p:ph type="title"/>
          </p:nvPr>
        </p:nvSpPr>
        <p:spPr/>
        <p:txBody>
          <a:bodyPr/>
          <a:lstStyle/>
          <a:p>
            <a:r>
              <a:rPr lang="en-IN" dirty="0"/>
              <a:t>Best Performing Product by Revenue</a:t>
            </a:r>
          </a:p>
        </p:txBody>
      </p:sp>
      <p:pic>
        <p:nvPicPr>
          <p:cNvPr id="6" name="Content Placeholder 5">
            <a:extLst>
              <a:ext uri="{FF2B5EF4-FFF2-40B4-BE49-F238E27FC236}">
                <a16:creationId xmlns:a16="http://schemas.microsoft.com/office/drawing/2014/main" id="{D890B533-096F-9D5F-FDCE-F81E621D431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37309" y="2008094"/>
            <a:ext cx="5199081" cy="3657599"/>
          </a:xfrm>
        </p:spPr>
      </p:pic>
      <p:sp>
        <p:nvSpPr>
          <p:cNvPr id="4" name="Content Placeholder 3">
            <a:extLst>
              <a:ext uri="{FF2B5EF4-FFF2-40B4-BE49-F238E27FC236}">
                <a16:creationId xmlns:a16="http://schemas.microsoft.com/office/drawing/2014/main" id="{34BCD901-FAF9-AD5C-4FF5-54695E58F3C4}"/>
              </a:ext>
            </a:extLst>
          </p:cNvPr>
          <p:cNvSpPr>
            <a:spLocks noGrp="1"/>
          </p:cNvSpPr>
          <p:nvPr>
            <p:ph sz="half" idx="2"/>
          </p:nvPr>
        </p:nvSpPr>
        <p:spPr>
          <a:xfrm>
            <a:off x="6217920" y="2008093"/>
            <a:ext cx="4937760" cy="3861001"/>
          </a:xfrm>
        </p:spPr>
        <p:txBody>
          <a:bodyPr/>
          <a:lstStyle/>
          <a:p>
            <a:pPr>
              <a:buFont typeface="Arial" panose="020B0604020202020204" pitchFamily="34" charset="0"/>
              <a:buChar char="•"/>
            </a:pPr>
            <a:r>
              <a:rPr lang="en-IN" dirty="0"/>
              <a:t>Phone is the highest revenue generating product for XYZ Retail.</a:t>
            </a:r>
          </a:p>
          <a:p>
            <a:pPr>
              <a:buFont typeface="Arial" panose="020B0604020202020204" pitchFamily="34" charset="0"/>
              <a:buChar char="•"/>
            </a:pPr>
            <a:r>
              <a:rPr lang="en-IN" dirty="0"/>
              <a:t>Headphones are the least sold product for XYZ Retail.</a:t>
            </a:r>
          </a:p>
        </p:txBody>
      </p:sp>
    </p:spTree>
    <p:extLst>
      <p:ext uri="{BB962C8B-B14F-4D97-AF65-F5344CB8AC3E}">
        <p14:creationId xmlns:p14="http://schemas.microsoft.com/office/powerpoint/2010/main" val="1300878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2C5FA-C8FC-1BD3-1ED9-AAE10C3FF725}"/>
              </a:ext>
            </a:extLst>
          </p:cNvPr>
          <p:cNvSpPr>
            <a:spLocks noGrp="1"/>
          </p:cNvSpPr>
          <p:nvPr>
            <p:ph type="title"/>
          </p:nvPr>
        </p:nvSpPr>
        <p:spPr/>
        <p:txBody>
          <a:bodyPr/>
          <a:lstStyle/>
          <a:p>
            <a:r>
              <a:rPr lang="en-IN" dirty="0"/>
              <a:t>Total Sales Amount </a:t>
            </a:r>
          </a:p>
        </p:txBody>
      </p:sp>
      <p:pic>
        <p:nvPicPr>
          <p:cNvPr id="5" name="Picture 4">
            <a:extLst>
              <a:ext uri="{FF2B5EF4-FFF2-40B4-BE49-F238E27FC236}">
                <a16:creationId xmlns:a16="http://schemas.microsoft.com/office/drawing/2014/main" id="{CBF9764E-0BD0-BE6B-D361-F621882925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6331" y="1852602"/>
            <a:ext cx="4312022" cy="3152796"/>
          </a:xfrm>
          <a:prstGeom prst="rect">
            <a:avLst/>
          </a:prstGeom>
        </p:spPr>
      </p:pic>
      <p:sp>
        <p:nvSpPr>
          <p:cNvPr id="6" name="TextBox 5">
            <a:extLst>
              <a:ext uri="{FF2B5EF4-FFF2-40B4-BE49-F238E27FC236}">
                <a16:creationId xmlns:a16="http://schemas.microsoft.com/office/drawing/2014/main" id="{0AFDCD4F-7A8B-A7D5-7906-F452E198171E}"/>
              </a:ext>
            </a:extLst>
          </p:cNvPr>
          <p:cNvSpPr txBox="1"/>
          <p:nvPr/>
        </p:nvSpPr>
        <p:spPr>
          <a:xfrm>
            <a:off x="860612" y="5199529"/>
            <a:ext cx="10856259" cy="646331"/>
          </a:xfrm>
          <a:prstGeom prst="rect">
            <a:avLst/>
          </a:prstGeom>
          <a:noFill/>
        </p:spPr>
        <p:txBody>
          <a:bodyPr wrap="square" rtlCol="0">
            <a:spAutoFit/>
          </a:bodyPr>
          <a:lstStyle/>
          <a:p>
            <a:r>
              <a:rPr lang="en-IN" dirty="0"/>
              <a:t>Highest Sale amount is observed coming from the sales of Phone. From the Chart, It is clear that phone is the highest generating revenue Product. The highest revenue generating location for XYZ Retail is India.</a:t>
            </a:r>
          </a:p>
        </p:txBody>
      </p:sp>
      <p:pic>
        <p:nvPicPr>
          <p:cNvPr id="7" name="Picture 6">
            <a:extLst>
              <a:ext uri="{FF2B5EF4-FFF2-40B4-BE49-F238E27FC236}">
                <a16:creationId xmlns:a16="http://schemas.microsoft.com/office/drawing/2014/main" id="{827E3564-9E40-808B-54FB-0BCD711F3502}"/>
              </a:ext>
            </a:extLst>
          </p:cNvPr>
          <p:cNvPicPr>
            <a:picLocks noChangeAspect="1"/>
          </p:cNvPicPr>
          <p:nvPr/>
        </p:nvPicPr>
        <p:blipFill>
          <a:blip r:embed="rId3"/>
          <a:stretch>
            <a:fillRect/>
          </a:stretch>
        </p:blipFill>
        <p:spPr>
          <a:xfrm>
            <a:off x="860612" y="1852602"/>
            <a:ext cx="5385978" cy="2003279"/>
          </a:xfrm>
          <a:prstGeom prst="rect">
            <a:avLst/>
          </a:prstGeom>
        </p:spPr>
      </p:pic>
    </p:spTree>
    <p:extLst>
      <p:ext uri="{BB962C8B-B14F-4D97-AF65-F5344CB8AC3E}">
        <p14:creationId xmlns:p14="http://schemas.microsoft.com/office/powerpoint/2010/main" val="2831785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76D4C-2807-97B1-CC3E-12F671863B44}"/>
              </a:ext>
            </a:extLst>
          </p:cNvPr>
          <p:cNvSpPr>
            <a:spLocks noGrp="1"/>
          </p:cNvSpPr>
          <p:nvPr>
            <p:ph type="title"/>
          </p:nvPr>
        </p:nvSpPr>
        <p:spPr/>
        <p:txBody>
          <a:bodyPr/>
          <a:lstStyle/>
          <a:p>
            <a:r>
              <a:rPr lang="en-IN" dirty="0"/>
              <a:t>Average Order Value</a:t>
            </a:r>
          </a:p>
        </p:txBody>
      </p:sp>
      <p:pic>
        <p:nvPicPr>
          <p:cNvPr id="3" name="Picture 2">
            <a:extLst>
              <a:ext uri="{FF2B5EF4-FFF2-40B4-BE49-F238E27FC236}">
                <a16:creationId xmlns:a16="http://schemas.microsoft.com/office/drawing/2014/main" id="{408DCEF7-8F0A-1036-CFA7-A016ADDF034A}"/>
              </a:ext>
            </a:extLst>
          </p:cNvPr>
          <p:cNvPicPr>
            <a:picLocks noChangeAspect="1"/>
          </p:cNvPicPr>
          <p:nvPr/>
        </p:nvPicPr>
        <p:blipFill>
          <a:blip r:embed="rId2"/>
          <a:stretch>
            <a:fillRect/>
          </a:stretch>
        </p:blipFill>
        <p:spPr>
          <a:xfrm>
            <a:off x="1097280" y="2000437"/>
            <a:ext cx="4292600" cy="3663950"/>
          </a:xfrm>
          <a:prstGeom prst="rect">
            <a:avLst/>
          </a:prstGeom>
        </p:spPr>
      </p:pic>
      <p:sp>
        <p:nvSpPr>
          <p:cNvPr id="4" name="TextBox 3">
            <a:extLst>
              <a:ext uri="{FF2B5EF4-FFF2-40B4-BE49-F238E27FC236}">
                <a16:creationId xmlns:a16="http://schemas.microsoft.com/office/drawing/2014/main" id="{780B015F-4FB6-B567-4D7D-4E202F7546D3}"/>
              </a:ext>
            </a:extLst>
          </p:cNvPr>
          <p:cNvSpPr txBox="1"/>
          <p:nvPr/>
        </p:nvSpPr>
        <p:spPr>
          <a:xfrm>
            <a:off x="5683624" y="2000437"/>
            <a:ext cx="5656729" cy="1200329"/>
          </a:xfrm>
          <a:prstGeom prst="rect">
            <a:avLst/>
          </a:prstGeom>
          <a:noFill/>
        </p:spPr>
        <p:txBody>
          <a:bodyPr wrap="square" rtlCol="0">
            <a:spAutoFit/>
          </a:bodyPr>
          <a:lstStyle/>
          <a:p>
            <a:r>
              <a:rPr lang="en-IN" dirty="0"/>
              <a:t>It is observed that the highest average order value is from Customer Test User. Hence, Test User is the most valuable customer for XYZ Retail.</a:t>
            </a:r>
          </a:p>
          <a:p>
            <a:endParaRPr lang="en-IN" dirty="0"/>
          </a:p>
        </p:txBody>
      </p:sp>
      <p:pic>
        <p:nvPicPr>
          <p:cNvPr id="5" name="Picture 4">
            <a:extLst>
              <a:ext uri="{FF2B5EF4-FFF2-40B4-BE49-F238E27FC236}">
                <a16:creationId xmlns:a16="http://schemas.microsoft.com/office/drawing/2014/main" id="{1D43FD96-ACE9-F5DC-575A-2445E31D2BAD}"/>
              </a:ext>
            </a:extLst>
          </p:cNvPr>
          <p:cNvPicPr>
            <a:picLocks noChangeAspect="1"/>
          </p:cNvPicPr>
          <p:nvPr/>
        </p:nvPicPr>
        <p:blipFill>
          <a:blip r:embed="rId3"/>
          <a:stretch>
            <a:fillRect/>
          </a:stretch>
        </p:blipFill>
        <p:spPr>
          <a:xfrm>
            <a:off x="5683624" y="3254516"/>
            <a:ext cx="5784122" cy="2409871"/>
          </a:xfrm>
          <a:prstGeom prst="rect">
            <a:avLst/>
          </a:prstGeom>
        </p:spPr>
      </p:pic>
    </p:spTree>
    <p:extLst>
      <p:ext uri="{BB962C8B-B14F-4D97-AF65-F5344CB8AC3E}">
        <p14:creationId xmlns:p14="http://schemas.microsoft.com/office/powerpoint/2010/main" val="1036536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FB26-EFE3-2213-C7DE-7355E97A089D}"/>
              </a:ext>
            </a:extLst>
          </p:cNvPr>
          <p:cNvSpPr>
            <a:spLocks noGrp="1"/>
          </p:cNvSpPr>
          <p:nvPr>
            <p:ph type="title"/>
          </p:nvPr>
        </p:nvSpPr>
        <p:spPr/>
        <p:txBody>
          <a:bodyPr/>
          <a:lstStyle/>
          <a:p>
            <a:r>
              <a:rPr lang="en-IN" dirty="0"/>
              <a:t>Total Revenue</a:t>
            </a:r>
          </a:p>
        </p:txBody>
      </p:sp>
      <p:pic>
        <p:nvPicPr>
          <p:cNvPr id="3" name="Picture 2">
            <a:extLst>
              <a:ext uri="{FF2B5EF4-FFF2-40B4-BE49-F238E27FC236}">
                <a16:creationId xmlns:a16="http://schemas.microsoft.com/office/drawing/2014/main" id="{D5E91B4F-EDB1-CC54-3C17-78123A6FAA63}"/>
              </a:ext>
            </a:extLst>
          </p:cNvPr>
          <p:cNvPicPr>
            <a:picLocks noChangeAspect="1"/>
          </p:cNvPicPr>
          <p:nvPr/>
        </p:nvPicPr>
        <p:blipFill>
          <a:blip r:embed="rId2"/>
          <a:stretch>
            <a:fillRect/>
          </a:stretch>
        </p:blipFill>
        <p:spPr>
          <a:xfrm>
            <a:off x="1097280" y="2060201"/>
            <a:ext cx="4902200" cy="1733550"/>
          </a:xfrm>
          <a:prstGeom prst="rect">
            <a:avLst/>
          </a:prstGeom>
        </p:spPr>
      </p:pic>
      <p:sp>
        <p:nvSpPr>
          <p:cNvPr id="4" name="TextBox 3">
            <a:extLst>
              <a:ext uri="{FF2B5EF4-FFF2-40B4-BE49-F238E27FC236}">
                <a16:creationId xmlns:a16="http://schemas.microsoft.com/office/drawing/2014/main" id="{6842673F-9328-77F5-5E50-70495D97EE32}"/>
              </a:ext>
            </a:extLst>
          </p:cNvPr>
          <p:cNvSpPr txBox="1"/>
          <p:nvPr/>
        </p:nvSpPr>
        <p:spPr>
          <a:xfrm>
            <a:off x="6481482" y="2501153"/>
            <a:ext cx="4347883" cy="1754326"/>
          </a:xfrm>
          <a:prstGeom prst="rect">
            <a:avLst/>
          </a:prstGeom>
          <a:noFill/>
        </p:spPr>
        <p:txBody>
          <a:bodyPr wrap="square" rtlCol="0">
            <a:spAutoFit/>
          </a:bodyPr>
          <a:lstStyle/>
          <a:p>
            <a:r>
              <a:rPr lang="en-IN" dirty="0"/>
              <a:t>In year 2023, Phone was the most sold and highest revenue generating product.</a:t>
            </a:r>
          </a:p>
          <a:p>
            <a:endParaRPr lang="en-IN" dirty="0"/>
          </a:p>
          <a:p>
            <a:r>
              <a:rPr lang="en-IN" dirty="0"/>
              <a:t>Similarly, Laptop was the highest revenue generating product in the year 2020 and 2022</a:t>
            </a:r>
          </a:p>
        </p:txBody>
      </p:sp>
    </p:spTree>
    <p:extLst>
      <p:ext uri="{BB962C8B-B14F-4D97-AF65-F5344CB8AC3E}">
        <p14:creationId xmlns:p14="http://schemas.microsoft.com/office/powerpoint/2010/main" val="47727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F07F3-461D-CDB7-84B1-F9BC5DF54BEE}"/>
              </a:ext>
            </a:extLst>
          </p:cNvPr>
          <p:cNvSpPr>
            <a:spLocks noGrp="1"/>
          </p:cNvSpPr>
          <p:nvPr>
            <p:ph type="title"/>
          </p:nvPr>
        </p:nvSpPr>
        <p:spPr/>
        <p:txBody>
          <a:bodyPr>
            <a:normAutofit/>
          </a:bodyPr>
          <a:lstStyle/>
          <a:p>
            <a:r>
              <a:rPr lang="en-IN" sz="2000" dirty="0"/>
              <a:t>After ingesting data into RDBMS and performing Data Analysis using SQL and </a:t>
            </a:r>
            <a:r>
              <a:rPr lang="en-IN" sz="2000" dirty="0" err="1"/>
              <a:t>PowerBI</a:t>
            </a:r>
            <a:r>
              <a:rPr lang="en-IN" sz="2000" dirty="0"/>
              <a:t>, We can conclude that :</a:t>
            </a:r>
            <a:br>
              <a:rPr lang="en-IN" sz="2000" dirty="0"/>
            </a:br>
            <a:br>
              <a:rPr lang="en-IN" sz="2000" dirty="0"/>
            </a:br>
            <a:r>
              <a:rPr lang="en-IN" sz="2000" dirty="0"/>
              <a:t>Phone is the most important product for XYZ Retail in India but not the other products. Hence, XYZ can focus on increasing sales activity for other products as well, in India.</a:t>
            </a:r>
            <a:br>
              <a:rPr lang="en-IN" sz="2000" dirty="0"/>
            </a:br>
            <a:br>
              <a:rPr lang="en-IN" sz="2000" dirty="0"/>
            </a:br>
            <a:r>
              <a:rPr lang="en-IN" sz="2000" dirty="0"/>
              <a:t>In other Locations, XYZ Retail should focus on  increasing sales for phone and headphones as well.</a:t>
            </a:r>
            <a:br>
              <a:rPr lang="en-IN" sz="2000" dirty="0"/>
            </a:br>
            <a:br>
              <a:rPr lang="en-IN" sz="2000" dirty="0"/>
            </a:br>
            <a:br>
              <a:rPr lang="en-IN" sz="2000" dirty="0"/>
            </a:br>
            <a:endParaRPr lang="en-IN" sz="2000" dirty="0"/>
          </a:p>
        </p:txBody>
      </p:sp>
      <p:sp>
        <p:nvSpPr>
          <p:cNvPr id="3" name="Text Placeholder 2">
            <a:extLst>
              <a:ext uri="{FF2B5EF4-FFF2-40B4-BE49-F238E27FC236}">
                <a16:creationId xmlns:a16="http://schemas.microsoft.com/office/drawing/2014/main" id="{15268DF7-9A51-F6EF-9B67-77F4A0DA95AE}"/>
              </a:ext>
            </a:extLst>
          </p:cNvPr>
          <p:cNvSpPr>
            <a:spLocks noGrp="1"/>
          </p:cNvSpPr>
          <p:nvPr>
            <p:ph type="body" idx="1"/>
          </p:nvPr>
        </p:nvSpPr>
        <p:spPr/>
        <p:txBody>
          <a:bodyPr/>
          <a:lstStyle/>
          <a:p>
            <a:r>
              <a:rPr lang="en-IN" dirty="0"/>
              <a:t>Thank </a:t>
            </a:r>
            <a:r>
              <a:rPr lang="en-IN" dirty="0" err="1"/>
              <a:t>YOu</a:t>
            </a:r>
            <a:endParaRPr lang="en-IN" dirty="0"/>
          </a:p>
        </p:txBody>
      </p:sp>
    </p:spTree>
    <p:extLst>
      <p:ext uri="{BB962C8B-B14F-4D97-AF65-F5344CB8AC3E}">
        <p14:creationId xmlns:p14="http://schemas.microsoft.com/office/powerpoint/2010/main" val="3915233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8E0F-FA7A-245B-198D-52B08FF45058}"/>
              </a:ext>
            </a:extLst>
          </p:cNvPr>
          <p:cNvSpPr>
            <a:spLocks noGrp="1"/>
          </p:cNvSpPr>
          <p:nvPr>
            <p:ph type="title"/>
          </p:nvPr>
        </p:nvSpPr>
        <p:spPr/>
        <p:txBody>
          <a:bodyPr/>
          <a:lstStyle/>
          <a:p>
            <a:r>
              <a:rPr lang="en-IN" dirty="0"/>
              <a:t>Understanding the Problem Statement</a:t>
            </a:r>
          </a:p>
        </p:txBody>
      </p:sp>
      <p:sp>
        <p:nvSpPr>
          <p:cNvPr id="3" name="Content Placeholder 2">
            <a:extLst>
              <a:ext uri="{FF2B5EF4-FFF2-40B4-BE49-F238E27FC236}">
                <a16:creationId xmlns:a16="http://schemas.microsoft.com/office/drawing/2014/main" id="{25A830F4-1EB5-9197-692A-8EC121AFCA6F}"/>
              </a:ext>
            </a:extLst>
          </p:cNvPr>
          <p:cNvSpPr>
            <a:spLocks noGrp="1"/>
          </p:cNvSpPr>
          <p:nvPr>
            <p:ph idx="1"/>
          </p:nvPr>
        </p:nvSpPr>
        <p:spPr/>
        <p:txBody>
          <a:bodyPr/>
          <a:lstStyle/>
          <a:p>
            <a:r>
              <a:rPr lang="en-IN" dirty="0"/>
              <a:t>XYZ Retail Inc., Being a prominent player in Retail Industry is facing challenges in managing and analysing the data. The overview of the data problem are listed below:</a:t>
            </a:r>
          </a:p>
          <a:p>
            <a:pPr>
              <a:buFont typeface="Arial" panose="020B0604020202020204" pitchFamily="34" charset="0"/>
              <a:buChar char="•"/>
            </a:pPr>
            <a:r>
              <a:rPr lang="en-IN" dirty="0"/>
              <a:t> There are different channels through which XYZ Retail generates data.</a:t>
            </a:r>
          </a:p>
          <a:p>
            <a:pPr>
              <a:buFont typeface="Arial" panose="020B0604020202020204" pitchFamily="34" charset="0"/>
              <a:buChar char="•"/>
            </a:pPr>
            <a:r>
              <a:rPr lang="en-IN" dirty="0"/>
              <a:t> The data is not cleaned for analysis.</a:t>
            </a:r>
          </a:p>
          <a:p>
            <a:pPr>
              <a:buFont typeface="Arial" panose="020B0604020202020204" pitchFamily="34" charset="0"/>
              <a:buChar char="•"/>
            </a:pPr>
            <a:r>
              <a:rPr lang="en-IN" dirty="0"/>
              <a:t> No proper database management system to store and </a:t>
            </a:r>
            <a:r>
              <a:rPr lang="en-IN" dirty="0" err="1"/>
              <a:t>analyze</a:t>
            </a:r>
            <a:r>
              <a:rPr lang="en-IN" dirty="0"/>
              <a:t> the data</a:t>
            </a:r>
          </a:p>
          <a:p>
            <a:pPr>
              <a:buFont typeface="Arial" panose="020B0604020202020204" pitchFamily="34" charset="0"/>
              <a:buChar char="•"/>
            </a:pPr>
            <a:r>
              <a:rPr lang="en-IN" dirty="0"/>
              <a:t> No proper mechanism to analyse the data and create meaningful insights about the business. </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2441246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771B8-AA0F-8C88-6F8F-47FDA25E4971}"/>
              </a:ext>
            </a:extLst>
          </p:cNvPr>
          <p:cNvSpPr>
            <a:spLocks noGrp="1"/>
          </p:cNvSpPr>
          <p:nvPr>
            <p:ph type="title"/>
          </p:nvPr>
        </p:nvSpPr>
        <p:spPr/>
        <p:txBody>
          <a:bodyPr/>
          <a:lstStyle/>
          <a:p>
            <a:r>
              <a:rPr lang="en-IN" dirty="0"/>
              <a:t>Sales Data of XYZ Retail Inc.</a:t>
            </a:r>
          </a:p>
        </p:txBody>
      </p:sp>
      <p:graphicFrame>
        <p:nvGraphicFramePr>
          <p:cNvPr id="4" name="Content Placeholder 3">
            <a:extLst>
              <a:ext uri="{FF2B5EF4-FFF2-40B4-BE49-F238E27FC236}">
                <a16:creationId xmlns:a16="http://schemas.microsoft.com/office/drawing/2014/main" id="{CA519B1F-BD14-C20A-39F1-8CE754C3C3C0}"/>
              </a:ext>
            </a:extLst>
          </p:cNvPr>
          <p:cNvGraphicFramePr>
            <a:graphicFrameLocks noGrp="1"/>
          </p:cNvGraphicFramePr>
          <p:nvPr>
            <p:ph idx="1"/>
            <p:extLst>
              <p:ext uri="{D42A27DB-BD31-4B8C-83A1-F6EECF244321}">
                <p14:modId xmlns:p14="http://schemas.microsoft.com/office/powerpoint/2010/main" val="3391646640"/>
              </p:ext>
            </p:extLst>
          </p:nvPr>
        </p:nvGraphicFramePr>
        <p:xfrm>
          <a:off x="6840071" y="1873624"/>
          <a:ext cx="4240303" cy="4215595"/>
        </p:xfrm>
        <a:graphic>
          <a:graphicData uri="http://schemas.openxmlformats.org/drawingml/2006/table">
            <a:tbl>
              <a:tblPr firstRow="1" firstCol="1" bandRow="1">
                <a:tableStyleId>{5C22544A-7EE6-4342-B048-85BDC9FD1C3A}</a:tableStyleId>
              </a:tblPr>
              <a:tblGrid>
                <a:gridCol w="1836144">
                  <a:extLst>
                    <a:ext uri="{9D8B030D-6E8A-4147-A177-3AD203B41FA5}">
                      <a16:colId xmlns:a16="http://schemas.microsoft.com/office/drawing/2014/main" val="3721146713"/>
                    </a:ext>
                  </a:extLst>
                </a:gridCol>
                <a:gridCol w="634064">
                  <a:extLst>
                    <a:ext uri="{9D8B030D-6E8A-4147-A177-3AD203B41FA5}">
                      <a16:colId xmlns:a16="http://schemas.microsoft.com/office/drawing/2014/main" val="2253743842"/>
                    </a:ext>
                  </a:extLst>
                </a:gridCol>
                <a:gridCol w="607644">
                  <a:extLst>
                    <a:ext uri="{9D8B030D-6E8A-4147-A177-3AD203B41FA5}">
                      <a16:colId xmlns:a16="http://schemas.microsoft.com/office/drawing/2014/main" val="2723764329"/>
                    </a:ext>
                  </a:extLst>
                </a:gridCol>
                <a:gridCol w="462338">
                  <a:extLst>
                    <a:ext uri="{9D8B030D-6E8A-4147-A177-3AD203B41FA5}">
                      <a16:colId xmlns:a16="http://schemas.microsoft.com/office/drawing/2014/main" val="3863344677"/>
                    </a:ext>
                  </a:extLst>
                </a:gridCol>
                <a:gridCol w="700113">
                  <a:extLst>
                    <a:ext uri="{9D8B030D-6E8A-4147-A177-3AD203B41FA5}">
                      <a16:colId xmlns:a16="http://schemas.microsoft.com/office/drawing/2014/main" val="909210266"/>
                    </a:ext>
                  </a:extLst>
                </a:gridCol>
              </a:tblGrid>
              <a:tr h="266478">
                <a:tc>
                  <a:txBody>
                    <a:bodyPr/>
                    <a:lstStyle/>
                    <a:p>
                      <a:pPr algn="l">
                        <a:lnSpc>
                          <a:spcPct val="115000"/>
                        </a:lnSpc>
                        <a:spcAft>
                          <a:spcPts val="800"/>
                        </a:spcAft>
                      </a:pPr>
                      <a:r>
                        <a:rPr lang="en-IN" sz="1100" kern="0" dirty="0" err="1">
                          <a:effectLst/>
                          <a:highlight>
                            <a:srgbClr val="4472C4"/>
                          </a:highlight>
                        </a:rPr>
                        <a:t>Column_name</a:t>
                      </a:r>
                      <a:endParaRPr lang="en-IN" sz="1200" kern="100" dirty="0">
                        <a:effectLst/>
                        <a:highlight>
                          <a:srgbClr val="4472C4"/>
                        </a:highligh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highlight>
                            <a:srgbClr val="4472C4"/>
                          </a:highlight>
                        </a:rPr>
                        <a:t>Type</a:t>
                      </a:r>
                      <a:endParaRPr lang="en-IN" sz="1200" kern="100">
                        <a:effectLst/>
                        <a:highlight>
                          <a:srgbClr val="4472C4"/>
                        </a:highligh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highlight>
                            <a:srgbClr val="4472C4"/>
                          </a:highlight>
                        </a:rPr>
                        <a:t>Length</a:t>
                      </a:r>
                      <a:endParaRPr lang="en-IN" sz="1200" kern="100">
                        <a:effectLst/>
                        <a:highlight>
                          <a:srgbClr val="4472C4"/>
                        </a:highligh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highlight>
                            <a:srgbClr val="4472C4"/>
                          </a:highlight>
                        </a:rPr>
                        <a:t>Prec</a:t>
                      </a:r>
                      <a:endParaRPr lang="en-IN" sz="1200" kern="100">
                        <a:effectLst/>
                        <a:highlight>
                          <a:srgbClr val="4472C4"/>
                        </a:highligh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highlight>
                            <a:srgbClr val="4472C4"/>
                          </a:highlight>
                        </a:rPr>
                        <a:t>Nullable</a:t>
                      </a:r>
                      <a:endParaRPr lang="en-IN" sz="1200" kern="100">
                        <a:effectLst/>
                        <a:highlight>
                          <a:srgbClr val="4472C4"/>
                        </a:highligh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44755370"/>
                  </a:ext>
                </a:extLst>
              </a:tr>
              <a:tr h="266478">
                <a:tc>
                  <a:txBody>
                    <a:bodyPr/>
                    <a:lstStyle/>
                    <a:p>
                      <a:pPr algn="l">
                        <a:lnSpc>
                          <a:spcPct val="115000"/>
                        </a:lnSpc>
                        <a:spcAft>
                          <a:spcPts val="800"/>
                        </a:spcAft>
                      </a:pPr>
                      <a:r>
                        <a:rPr lang="en-IN" sz="1100" kern="0">
                          <a:effectLst/>
                        </a:rPr>
                        <a:t>OrderID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varchar</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100</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     </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NO</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04460047"/>
                  </a:ext>
                </a:extLst>
              </a:tr>
              <a:tr h="266478">
                <a:tc>
                  <a:txBody>
                    <a:bodyPr/>
                    <a:lstStyle/>
                    <a:p>
                      <a:pPr algn="l">
                        <a:lnSpc>
                          <a:spcPct val="115000"/>
                        </a:lnSpc>
                        <a:spcAft>
                          <a:spcPts val="800"/>
                        </a:spcAft>
                      </a:pPr>
                      <a:r>
                        <a:rPr lang="en-IN" sz="1100" kern="0">
                          <a:effectLst/>
                        </a:rPr>
                        <a:t>CustomerName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varchar</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100</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     </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yes</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02961135"/>
                  </a:ext>
                </a:extLst>
              </a:tr>
              <a:tr h="266478">
                <a:tc>
                  <a:txBody>
                    <a:bodyPr/>
                    <a:lstStyle/>
                    <a:p>
                      <a:pPr algn="l">
                        <a:lnSpc>
                          <a:spcPct val="115000"/>
                        </a:lnSpc>
                        <a:spcAft>
                          <a:spcPts val="800"/>
                        </a:spcAft>
                      </a:pPr>
                      <a:r>
                        <a:rPr lang="en-IN" sz="1100" kern="0" dirty="0" err="1">
                          <a:effectLst/>
                        </a:rPr>
                        <a:t>PhoneNumber</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varchar</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20</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     </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yes</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29493998"/>
                  </a:ext>
                </a:extLst>
              </a:tr>
              <a:tr h="266478">
                <a:tc>
                  <a:txBody>
                    <a:bodyPr/>
                    <a:lstStyle/>
                    <a:p>
                      <a:pPr algn="l">
                        <a:lnSpc>
                          <a:spcPct val="115000"/>
                        </a:lnSpc>
                        <a:spcAft>
                          <a:spcPts val="800"/>
                        </a:spcAft>
                      </a:pPr>
                      <a:r>
                        <a:rPr lang="en-IN" sz="1100" kern="0">
                          <a:effectLst/>
                        </a:rPr>
                        <a:t>Location</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varchar</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100</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     </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yes</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83161567"/>
                  </a:ext>
                </a:extLst>
              </a:tr>
              <a:tr h="266478">
                <a:tc>
                  <a:txBody>
                    <a:bodyPr/>
                    <a:lstStyle/>
                    <a:p>
                      <a:pPr algn="l">
                        <a:lnSpc>
                          <a:spcPct val="115000"/>
                        </a:lnSpc>
                        <a:spcAft>
                          <a:spcPts val="800"/>
                        </a:spcAft>
                      </a:pPr>
                      <a:r>
                        <a:rPr lang="en-IN" sz="1100" kern="0">
                          <a:effectLst/>
                        </a:rPr>
                        <a:t>Country</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varchar</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50</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     </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yes</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7397749"/>
                  </a:ext>
                </a:extLst>
              </a:tr>
              <a:tr h="186448">
                <a:tc>
                  <a:txBody>
                    <a:bodyPr/>
                    <a:lstStyle/>
                    <a:p>
                      <a:pPr algn="l">
                        <a:lnSpc>
                          <a:spcPct val="115000"/>
                        </a:lnSpc>
                        <a:spcAft>
                          <a:spcPts val="800"/>
                        </a:spcAft>
                      </a:pPr>
                      <a:r>
                        <a:rPr lang="en-IN" sz="1100" kern="0">
                          <a:effectLst/>
                        </a:rPr>
                        <a:t>StoreCode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varchar</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50</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     </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yes</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97363572"/>
                  </a:ext>
                </a:extLst>
              </a:tr>
              <a:tr h="266478">
                <a:tc>
                  <a:txBody>
                    <a:bodyPr/>
                    <a:lstStyle/>
                    <a:p>
                      <a:pPr algn="l">
                        <a:lnSpc>
                          <a:spcPct val="115000"/>
                        </a:lnSpc>
                        <a:spcAft>
                          <a:spcPts val="800"/>
                        </a:spcAft>
                      </a:pPr>
                      <a:r>
                        <a:rPr lang="en-IN" sz="1100" kern="0" dirty="0">
                          <a:effectLst/>
                        </a:rPr>
                        <a:t>Product    </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dirty="0">
                          <a:effectLst/>
                        </a:rPr>
                        <a:t>varchar</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dirty="0">
                          <a:effectLst/>
                        </a:rPr>
                        <a:t>100</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     </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yes</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87754981"/>
                  </a:ext>
                </a:extLst>
              </a:tr>
              <a:tr h="266478">
                <a:tc>
                  <a:txBody>
                    <a:bodyPr/>
                    <a:lstStyle/>
                    <a:p>
                      <a:pPr algn="l">
                        <a:lnSpc>
                          <a:spcPct val="115000"/>
                        </a:lnSpc>
                        <a:spcAft>
                          <a:spcPts val="800"/>
                        </a:spcAft>
                      </a:pPr>
                      <a:r>
                        <a:rPr lang="en-IN" sz="1100" kern="0">
                          <a:effectLst/>
                        </a:rPr>
                        <a:t>Quantity</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float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8</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53</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yes</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64771960"/>
                  </a:ext>
                </a:extLst>
              </a:tr>
              <a:tr h="266478">
                <a:tc>
                  <a:txBody>
                    <a:bodyPr/>
                    <a:lstStyle/>
                    <a:p>
                      <a:pPr algn="l">
                        <a:lnSpc>
                          <a:spcPct val="115000"/>
                        </a:lnSpc>
                        <a:spcAft>
                          <a:spcPts val="800"/>
                        </a:spcAft>
                      </a:pPr>
                      <a:r>
                        <a:rPr lang="en-IN" sz="1100" kern="0">
                          <a:effectLst/>
                        </a:rPr>
                        <a:t>Price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float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8</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53</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yes</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55445162"/>
                  </a:ext>
                </a:extLst>
              </a:tr>
              <a:tr h="543615">
                <a:tc>
                  <a:txBody>
                    <a:bodyPr/>
                    <a:lstStyle/>
                    <a:p>
                      <a:pPr algn="l">
                        <a:lnSpc>
                          <a:spcPct val="115000"/>
                        </a:lnSpc>
                        <a:spcAft>
                          <a:spcPts val="800"/>
                        </a:spcAft>
                      </a:pPr>
                      <a:r>
                        <a:rPr lang="en-IN" sz="1100" kern="0">
                          <a:effectLst/>
                        </a:rPr>
                        <a:t>Date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datetime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8</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     </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yes</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30567365"/>
                  </a:ext>
                </a:extLst>
              </a:tr>
              <a:tr h="543615">
                <a:tc>
                  <a:txBody>
                    <a:bodyPr/>
                    <a:lstStyle/>
                    <a:p>
                      <a:pPr algn="l">
                        <a:lnSpc>
                          <a:spcPct val="115000"/>
                        </a:lnSpc>
                        <a:spcAft>
                          <a:spcPts val="800"/>
                        </a:spcAft>
                      </a:pPr>
                      <a:r>
                        <a:rPr lang="en-IN" sz="1100" kern="0">
                          <a:effectLst/>
                        </a:rPr>
                        <a:t>EncryptedCreditCardNumber</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varbinary</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256</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     </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yes</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50408935"/>
                  </a:ext>
                </a:extLst>
              </a:tr>
              <a:tr h="543615">
                <a:tc>
                  <a:txBody>
                    <a:bodyPr/>
                    <a:lstStyle/>
                    <a:p>
                      <a:pPr algn="l">
                        <a:lnSpc>
                          <a:spcPct val="115000"/>
                        </a:lnSpc>
                        <a:spcAft>
                          <a:spcPts val="800"/>
                        </a:spcAft>
                      </a:pPr>
                      <a:r>
                        <a:rPr lang="en-IN" sz="1100" kern="0">
                          <a:effectLst/>
                        </a:rPr>
                        <a:t>ExpiryDate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Datetime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10</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a:effectLst/>
                        </a:rPr>
                        <a:t>     </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gn="l">
                        <a:lnSpc>
                          <a:spcPct val="115000"/>
                        </a:lnSpc>
                        <a:spcAft>
                          <a:spcPts val="800"/>
                        </a:spcAft>
                      </a:pPr>
                      <a:r>
                        <a:rPr lang="en-IN" sz="1100" kern="0" dirty="0">
                          <a:effectLst/>
                        </a:rPr>
                        <a:t>yes</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19110570"/>
                  </a:ext>
                </a:extLst>
              </a:tr>
            </a:tbl>
          </a:graphicData>
        </a:graphic>
      </p:graphicFrame>
      <p:pic>
        <p:nvPicPr>
          <p:cNvPr id="6" name="Picture 5">
            <a:extLst>
              <a:ext uri="{FF2B5EF4-FFF2-40B4-BE49-F238E27FC236}">
                <a16:creationId xmlns:a16="http://schemas.microsoft.com/office/drawing/2014/main" id="{E1E8A52C-CE53-3AFA-3E86-8470C5B94703}"/>
              </a:ext>
            </a:extLst>
          </p:cNvPr>
          <p:cNvPicPr>
            <a:picLocks noChangeAspect="1"/>
          </p:cNvPicPr>
          <p:nvPr/>
        </p:nvPicPr>
        <p:blipFill>
          <a:blip r:embed="rId2"/>
          <a:stretch>
            <a:fillRect/>
          </a:stretch>
        </p:blipFill>
        <p:spPr>
          <a:xfrm>
            <a:off x="510987" y="1873624"/>
            <a:ext cx="5943601" cy="3146611"/>
          </a:xfrm>
          <a:prstGeom prst="rect">
            <a:avLst/>
          </a:prstGeom>
        </p:spPr>
      </p:pic>
    </p:spTree>
    <p:extLst>
      <p:ext uri="{BB962C8B-B14F-4D97-AF65-F5344CB8AC3E}">
        <p14:creationId xmlns:p14="http://schemas.microsoft.com/office/powerpoint/2010/main" val="305551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733CD-25D6-1F37-B4D7-8FE5A6850064}"/>
              </a:ext>
            </a:extLst>
          </p:cNvPr>
          <p:cNvSpPr>
            <a:spLocks noGrp="1"/>
          </p:cNvSpPr>
          <p:nvPr>
            <p:ph type="title"/>
          </p:nvPr>
        </p:nvSpPr>
        <p:spPr/>
        <p:txBody>
          <a:bodyPr/>
          <a:lstStyle/>
          <a:p>
            <a:r>
              <a:rPr lang="en-IN" dirty="0"/>
              <a:t>Technologies Used:</a:t>
            </a:r>
          </a:p>
        </p:txBody>
      </p:sp>
      <p:sp>
        <p:nvSpPr>
          <p:cNvPr id="4" name="Content Placeholder 3">
            <a:extLst>
              <a:ext uri="{FF2B5EF4-FFF2-40B4-BE49-F238E27FC236}">
                <a16:creationId xmlns:a16="http://schemas.microsoft.com/office/drawing/2014/main" id="{338D048D-D94E-B86E-A647-60B881589981}"/>
              </a:ext>
            </a:extLst>
          </p:cNvPr>
          <p:cNvSpPr>
            <a:spLocks noGrp="1"/>
          </p:cNvSpPr>
          <p:nvPr>
            <p:ph sz="half" idx="1"/>
          </p:nvPr>
        </p:nvSpPr>
        <p:spPr/>
        <p:txBody>
          <a:bodyPr/>
          <a:lstStyle/>
          <a:p>
            <a:pPr>
              <a:buFont typeface="Arial" panose="020B0604020202020204" pitchFamily="34" charset="0"/>
              <a:buChar char="•"/>
            </a:pPr>
            <a:r>
              <a:rPr lang="en-IN" dirty="0"/>
              <a:t> We used SSIS (SQL Server Integration Services)  for overall ETL/ELT Process.</a:t>
            </a:r>
          </a:p>
          <a:p>
            <a:pPr>
              <a:buFont typeface="Arial" panose="020B0604020202020204" pitchFamily="34" charset="0"/>
              <a:buChar char="•"/>
            </a:pPr>
            <a:r>
              <a:rPr lang="en-IN" dirty="0"/>
              <a:t> Since, the data is a structured dataset. We will be using traditional </a:t>
            </a:r>
            <a:r>
              <a:rPr lang="en-IN" dirty="0" err="1"/>
              <a:t>datawarehouse</a:t>
            </a:r>
            <a:r>
              <a:rPr lang="en-IN" dirty="0"/>
              <a:t> concept. </a:t>
            </a:r>
          </a:p>
          <a:p>
            <a:pPr>
              <a:buFont typeface="Arial" panose="020B0604020202020204" pitchFamily="34" charset="0"/>
              <a:buChar char="•"/>
            </a:pPr>
            <a:r>
              <a:rPr lang="en-IN" dirty="0"/>
              <a:t> SSIS, being best ETL Tool for structured dataset and easy to integrate with SQL Server makes it popular in data ingestion technology.</a:t>
            </a:r>
          </a:p>
          <a:p>
            <a:pPr>
              <a:buFont typeface="Arial" panose="020B0604020202020204" pitchFamily="34" charset="0"/>
              <a:buChar char="•"/>
            </a:pPr>
            <a:r>
              <a:rPr lang="en-IN" dirty="0"/>
              <a:t> SSIS is an open-source Tool having huge community. </a:t>
            </a:r>
          </a:p>
        </p:txBody>
      </p:sp>
      <p:sp>
        <p:nvSpPr>
          <p:cNvPr id="5" name="Content Placeholder 4">
            <a:extLst>
              <a:ext uri="{FF2B5EF4-FFF2-40B4-BE49-F238E27FC236}">
                <a16:creationId xmlns:a16="http://schemas.microsoft.com/office/drawing/2014/main" id="{429E1815-BE9A-4910-FB82-4A2B30B458F1}"/>
              </a:ext>
            </a:extLst>
          </p:cNvPr>
          <p:cNvSpPr>
            <a:spLocks noGrp="1"/>
          </p:cNvSpPr>
          <p:nvPr>
            <p:ph sz="half" idx="2"/>
          </p:nvPr>
        </p:nvSpPr>
        <p:spPr/>
        <p:txBody>
          <a:bodyPr/>
          <a:lstStyle/>
          <a:p>
            <a:pPr>
              <a:buFont typeface="Arial" panose="020B0604020202020204" pitchFamily="34" charset="0"/>
              <a:buChar char="•"/>
            </a:pPr>
            <a:r>
              <a:rPr lang="en-IN" dirty="0"/>
              <a:t> Since, we have structured database. We’ll be using RDBMS to load the data.</a:t>
            </a:r>
          </a:p>
          <a:p>
            <a:pPr>
              <a:buFont typeface="Arial" panose="020B0604020202020204" pitchFamily="34" charset="0"/>
              <a:buChar char="•"/>
            </a:pPr>
            <a:r>
              <a:rPr lang="en-IN" dirty="0"/>
              <a:t> SQL Server is scalable and efficient to manage and perform further analysis due to its powerful architecture.</a:t>
            </a:r>
          </a:p>
          <a:p>
            <a:pPr>
              <a:buFont typeface="Arial" panose="020B0604020202020204" pitchFamily="34" charset="0"/>
              <a:buChar char="•"/>
            </a:pPr>
            <a:r>
              <a:rPr lang="en-IN" dirty="0"/>
              <a:t> It is easier to connect </a:t>
            </a:r>
            <a:r>
              <a:rPr lang="en-IN" dirty="0" err="1"/>
              <a:t>PowerBI</a:t>
            </a:r>
            <a:r>
              <a:rPr lang="en-IN" dirty="0"/>
              <a:t> with SQL Server database and perform further analysis on clean data.</a:t>
            </a:r>
          </a:p>
        </p:txBody>
      </p:sp>
    </p:spTree>
    <p:extLst>
      <p:ext uri="{BB962C8B-B14F-4D97-AF65-F5344CB8AC3E}">
        <p14:creationId xmlns:p14="http://schemas.microsoft.com/office/powerpoint/2010/main" val="2971847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9992D-01C3-EA9A-9B8E-D8DD601F24F3}"/>
              </a:ext>
            </a:extLst>
          </p:cNvPr>
          <p:cNvSpPr>
            <a:spLocks noGrp="1"/>
          </p:cNvSpPr>
          <p:nvPr>
            <p:ph type="title"/>
          </p:nvPr>
        </p:nvSpPr>
        <p:spPr/>
        <p:txBody>
          <a:bodyPr anchor="t"/>
          <a:lstStyle/>
          <a:p>
            <a:r>
              <a:rPr lang="en-IN" dirty="0"/>
              <a:t>ETL Architecture </a:t>
            </a:r>
          </a:p>
        </p:txBody>
      </p:sp>
      <p:pic>
        <p:nvPicPr>
          <p:cNvPr id="5" name="Content Placeholder 4">
            <a:extLst>
              <a:ext uri="{FF2B5EF4-FFF2-40B4-BE49-F238E27FC236}">
                <a16:creationId xmlns:a16="http://schemas.microsoft.com/office/drawing/2014/main" id="{C1558233-CA79-0FF9-467C-F7A70BEFDA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4800600" y="2131584"/>
            <a:ext cx="6492875" cy="2458308"/>
          </a:xfrm>
          <a:prstGeom prst="rect">
            <a:avLst/>
          </a:prstGeom>
          <a:noFill/>
          <a:ln>
            <a:noFill/>
          </a:ln>
        </p:spPr>
      </p:pic>
      <p:sp>
        <p:nvSpPr>
          <p:cNvPr id="4" name="Text Placeholder 3">
            <a:extLst>
              <a:ext uri="{FF2B5EF4-FFF2-40B4-BE49-F238E27FC236}">
                <a16:creationId xmlns:a16="http://schemas.microsoft.com/office/drawing/2014/main" id="{F68560BC-4409-9C99-A9E7-5918FEF22E32}"/>
              </a:ext>
            </a:extLst>
          </p:cNvPr>
          <p:cNvSpPr>
            <a:spLocks noGrp="1"/>
          </p:cNvSpPr>
          <p:nvPr>
            <p:ph type="body" sz="half" idx="2"/>
          </p:nvPr>
        </p:nvSpPr>
        <p:spPr>
          <a:xfrm>
            <a:off x="457200" y="1900518"/>
            <a:ext cx="3200400" cy="4404686"/>
          </a:xfrm>
        </p:spPr>
        <p:txBody>
          <a:bodyPr>
            <a:normAutofit/>
          </a:bodyPr>
          <a:lstStyle/>
          <a:p>
            <a:r>
              <a:rPr lang="en-US" sz="1800" kern="100" dirty="0">
                <a:solidFill>
                  <a:schemeClr val="bg1"/>
                </a:solidFill>
                <a:latin typeface="Calibri" panose="020F0502020204030204" pitchFamily="34" charset="0"/>
                <a:ea typeface="Times New Roman" panose="02020603050405020304" pitchFamily="18" charset="0"/>
                <a:cs typeface="Times New Roman" panose="02020603050405020304" pitchFamily="18" charset="0"/>
              </a:rPr>
              <a:t>Source: Flat file(csv)</a:t>
            </a:r>
          </a:p>
          <a:p>
            <a:r>
              <a:rPr lang="en-US" sz="1800" kern="100" dirty="0">
                <a:solidFill>
                  <a:schemeClr val="bg1"/>
                </a:solidFill>
                <a:latin typeface="Calibri" panose="020F0502020204030204" pitchFamily="34" charset="0"/>
                <a:ea typeface="Times New Roman" panose="02020603050405020304" pitchFamily="18" charset="0"/>
                <a:cs typeface="Times New Roman" panose="02020603050405020304" pitchFamily="18" charset="0"/>
              </a:rPr>
              <a:t>Flat file is extracted using SSIS dataflow task and we will be performing data transformation steps like:</a:t>
            </a:r>
          </a:p>
          <a:p>
            <a:pPr marL="285750" indent="-285750">
              <a:buFont typeface="Arial" panose="020B0604020202020204" pitchFamily="34" charset="0"/>
              <a:buChar char="•"/>
            </a:pPr>
            <a:r>
              <a:rPr lang="en-US" sz="1800" kern="100" dirty="0">
                <a:solidFill>
                  <a:schemeClr val="bg1"/>
                </a:solidFill>
                <a:latin typeface="Calibri" panose="020F0502020204030204" pitchFamily="34" charset="0"/>
                <a:ea typeface="Times New Roman" panose="02020603050405020304" pitchFamily="18" charset="0"/>
                <a:cs typeface="Times New Roman" panose="02020603050405020304" pitchFamily="18" charset="0"/>
              </a:rPr>
              <a:t>Encrypting credit card number</a:t>
            </a:r>
          </a:p>
          <a:p>
            <a:pPr marL="285750" indent="-285750">
              <a:buFont typeface="Arial" panose="020B0604020202020204" pitchFamily="34" charset="0"/>
              <a:buChar char="•"/>
            </a:pPr>
            <a:r>
              <a:rPr lang="en-US" sz="1800" kern="100" dirty="0">
                <a:solidFill>
                  <a:schemeClr val="bg1"/>
                </a:solidFill>
                <a:latin typeface="Calibri" panose="020F0502020204030204" pitchFamily="34" charset="0"/>
                <a:ea typeface="Times New Roman" panose="02020603050405020304" pitchFamily="18" charset="0"/>
                <a:cs typeface="Times New Roman" panose="02020603050405020304" pitchFamily="18" charset="0"/>
              </a:rPr>
              <a:t>Data Validations, </a:t>
            </a:r>
            <a:r>
              <a:rPr lang="en-US" sz="1800" kern="100" dirty="0" err="1">
                <a:solidFill>
                  <a:schemeClr val="bg1"/>
                </a:solidFill>
                <a:latin typeface="Calibri" panose="020F0502020204030204" pitchFamily="34" charset="0"/>
                <a:ea typeface="Times New Roman" panose="02020603050405020304" pitchFamily="18" charset="0"/>
                <a:cs typeface="Times New Roman" panose="02020603050405020304" pitchFamily="18" charset="0"/>
              </a:rPr>
              <a:t>Ingtegrity</a:t>
            </a:r>
            <a:r>
              <a:rPr lang="en-US" sz="1800" kern="100" dirty="0">
                <a:solidFill>
                  <a:schemeClr val="bg1"/>
                </a:solidFill>
                <a:latin typeface="Calibri" panose="020F0502020204030204" pitchFamily="34" charset="0"/>
                <a:ea typeface="Times New Roman" panose="02020603050405020304" pitchFamily="18" charset="0"/>
                <a:cs typeface="Times New Roman" panose="02020603050405020304" pitchFamily="18" charset="0"/>
              </a:rPr>
              <a:t>, Quality Check.</a:t>
            </a:r>
          </a:p>
          <a:p>
            <a:r>
              <a:rPr lang="en-US" sz="1800" kern="100" dirty="0">
                <a:solidFill>
                  <a:schemeClr val="bg1"/>
                </a:solidFill>
                <a:latin typeface="Calibri" panose="020F0502020204030204" pitchFamily="34" charset="0"/>
                <a:ea typeface="Times New Roman" panose="02020603050405020304" pitchFamily="18" charset="0"/>
                <a:cs typeface="Times New Roman" panose="02020603050405020304" pitchFamily="18" charset="0"/>
              </a:rPr>
              <a:t>After Data transformation, data is loaded to SQL Server database. </a:t>
            </a:r>
          </a:p>
          <a:p>
            <a:pPr marL="285750" indent="-285750">
              <a:buFont typeface="Arial" panose="020B0604020202020204" pitchFamily="34" charset="0"/>
              <a:buChar char="•"/>
            </a:pPr>
            <a:endParaRPr lang="en-US" sz="1800" kern="100" dirty="0">
              <a:solidFill>
                <a:schemeClr val="bg1"/>
              </a:solidFill>
              <a:latin typeface="Calibri" panose="020F0502020204030204" pitchFamily="34" charset="0"/>
              <a:ea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29FE924-A552-1C33-4A83-03F910CEDC42}"/>
                  </a:ext>
                </a:extLst>
              </p14:cNvPr>
              <p14:cNvContentPartPr/>
              <p14:nvPr/>
            </p14:nvContentPartPr>
            <p14:xfrm>
              <a:off x="7715673" y="3024662"/>
              <a:ext cx="360" cy="360"/>
            </p14:xfrm>
          </p:contentPart>
        </mc:Choice>
        <mc:Fallback xmlns="">
          <p:pic>
            <p:nvPicPr>
              <p:cNvPr id="6" name="Ink 5">
                <a:extLst>
                  <a:ext uri="{FF2B5EF4-FFF2-40B4-BE49-F238E27FC236}">
                    <a16:creationId xmlns:a16="http://schemas.microsoft.com/office/drawing/2014/main" id="{B29FE924-A552-1C33-4A83-03F910CEDC42}"/>
                  </a:ext>
                </a:extLst>
              </p:cNvPr>
              <p:cNvPicPr/>
              <p:nvPr/>
            </p:nvPicPr>
            <p:blipFill>
              <a:blip r:embed="rId4"/>
              <a:stretch>
                <a:fillRect/>
              </a:stretch>
            </p:blipFill>
            <p:spPr>
              <a:xfrm>
                <a:off x="7707033" y="3015662"/>
                <a:ext cx="18000" cy="18000"/>
              </a:xfrm>
              <a:prstGeom prst="rect">
                <a:avLst/>
              </a:prstGeom>
            </p:spPr>
          </p:pic>
        </mc:Fallback>
      </mc:AlternateContent>
    </p:spTree>
    <p:extLst>
      <p:ext uri="{BB962C8B-B14F-4D97-AF65-F5344CB8AC3E}">
        <p14:creationId xmlns:p14="http://schemas.microsoft.com/office/powerpoint/2010/main" val="3514418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2C58A-6C12-A738-C03F-CF804D00197A}"/>
              </a:ext>
            </a:extLst>
          </p:cNvPr>
          <p:cNvSpPr>
            <a:spLocks noGrp="1"/>
          </p:cNvSpPr>
          <p:nvPr>
            <p:ph type="title"/>
          </p:nvPr>
        </p:nvSpPr>
        <p:spPr/>
        <p:txBody>
          <a:bodyPr>
            <a:normAutofit/>
          </a:bodyPr>
          <a:lstStyle/>
          <a:p>
            <a:r>
              <a:rPr lang="en-IN" sz="2800" b="1" dirty="0">
                <a:solidFill>
                  <a:schemeClr val="bg1"/>
                </a:solidFill>
                <a:effectLst/>
                <a:latin typeface="Calibri" panose="020F0502020204030204" pitchFamily="34" charset="0"/>
                <a:ea typeface="Times New Roman" panose="02020603050405020304" pitchFamily="18" charset="0"/>
              </a:rPr>
              <a:t>Data Flow Architecture from File to SQL Server Database</a:t>
            </a:r>
            <a:endParaRPr lang="en-IN" sz="4800" b="1" dirty="0">
              <a:solidFill>
                <a:schemeClr val="bg1"/>
              </a:solidFill>
            </a:endParaRPr>
          </a:p>
        </p:txBody>
      </p:sp>
      <p:pic>
        <p:nvPicPr>
          <p:cNvPr id="5" name="Content Placeholder 4">
            <a:extLst>
              <a:ext uri="{FF2B5EF4-FFF2-40B4-BE49-F238E27FC236}">
                <a16:creationId xmlns:a16="http://schemas.microsoft.com/office/drawing/2014/main" id="{7BCF6959-D464-2968-4AF2-30F69067C1E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10517" y="1801368"/>
            <a:ext cx="7159628" cy="2825496"/>
          </a:xfrm>
          <a:prstGeom prst="rect">
            <a:avLst/>
          </a:prstGeom>
          <a:noFill/>
          <a:ln>
            <a:noFill/>
          </a:ln>
        </p:spPr>
      </p:pic>
      <p:sp>
        <p:nvSpPr>
          <p:cNvPr id="4" name="Text Placeholder 3">
            <a:extLst>
              <a:ext uri="{FF2B5EF4-FFF2-40B4-BE49-F238E27FC236}">
                <a16:creationId xmlns:a16="http://schemas.microsoft.com/office/drawing/2014/main" id="{C3DB96D2-1718-68A5-D11A-869AAF1AB986}"/>
              </a:ext>
            </a:extLst>
          </p:cNvPr>
          <p:cNvSpPr>
            <a:spLocks noGrp="1"/>
          </p:cNvSpPr>
          <p:nvPr>
            <p:ph type="body" sz="half" idx="2"/>
          </p:nvPr>
        </p:nvSpPr>
        <p:spPr>
          <a:xfrm>
            <a:off x="457198" y="2926080"/>
            <a:ext cx="3200401" cy="3379124"/>
          </a:xfrm>
        </p:spPr>
        <p:txBody>
          <a:bodyPr>
            <a:normAutofit/>
          </a:bodyPr>
          <a:lstStyle/>
          <a:p>
            <a:pPr algn="just"/>
            <a:endParaRPr lang="en-IN" sz="1800" dirty="0"/>
          </a:p>
          <a:p>
            <a:pPr algn="just"/>
            <a:r>
              <a:rPr lang="en-IN" sz="1800" dirty="0"/>
              <a:t>Flat file is first extracted, transformed and loaded to a staging table layer.</a:t>
            </a:r>
          </a:p>
          <a:p>
            <a:r>
              <a:rPr lang="en-IN" sz="1800" dirty="0"/>
              <a:t>We performed further data cleaning and governance activities on staging layer to load the data in final layer.</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CDAE6C37-E1BC-17D0-8CCF-CCAAB14D3AE1}"/>
                  </a:ext>
                </a:extLst>
              </p14:cNvPr>
              <p14:cNvContentPartPr/>
              <p14:nvPr/>
            </p14:nvContentPartPr>
            <p14:xfrm>
              <a:off x="2066544" y="2176128"/>
              <a:ext cx="360" cy="360"/>
            </p14:xfrm>
          </p:contentPart>
        </mc:Choice>
        <mc:Fallback>
          <p:pic>
            <p:nvPicPr>
              <p:cNvPr id="3" name="Ink 2">
                <a:extLst>
                  <a:ext uri="{FF2B5EF4-FFF2-40B4-BE49-F238E27FC236}">
                    <a16:creationId xmlns:a16="http://schemas.microsoft.com/office/drawing/2014/main" id="{CDAE6C37-E1BC-17D0-8CCF-CCAAB14D3AE1}"/>
                  </a:ext>
                </a:extLst>
              </p:cNvPr>
              <p:cNvPicPr/>
              <p:nvPr/>
            </p:nvPicPr>
            <p:blipFill>
              <a:blip r:embed="rId4"/>
              <a:stretch>
                <a:fillRect/>
              </a:stretch>
            </p:blipFill>
            <p:spPr>
              <a:xfrm>
                <a:off x="2060424" y="2170008"/>
                <a:ext cx="12600" cy="12600"/>
              </a:xfrm>
              <a:prstGeom prst="rect">
                <a:avLst/>
              </a:prstGeom>
            </p:spPr>
          </p:pic>
        </mc:Fallback>
      </mc:AlternateContent>
      <p:grpSp>
        <p:nvGrpSpPr>
          <p:cNvPr id="8" name="Group 7">
            <a:extLst>
              <a:ext uri="{FF2B5EF4-FFF2-40B4-BE49-F238E27FC236}">
                <a16:creationId xmlns:a16="http://schemas.microsoft.com/office/drawing/2014/main" id="{33FB3C13-BC05-DBC4-0C2B-E63A79310E04}"/>
              </a:ext>
            </a:extLst>
          </p:cNvPr>
          <p:cNvGrpSpPr/>
          <p:nvPr/>
        </p:nvGrpSpPr>
        <p:grpSpPr>
          <a:xfrm>
            <a:off x="1023984" y="3949848"/>
            <a:ext cx="360" cy="360"/>
            <a:chOff x="1023984" y="3949848"/>
            <a:chExt cx="360" cy="360"/>
          </a:xfrm>
        </p:grpSpPr>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EA6ED93F-D813-EC90-9A9D-64AD7D539237}"/>
                    </a:ext>
                  </a:extLst>
                </p14:cNvPr>
                <p14:cNvContentPartPr/>
                <p14:nvPr/>
              </p14:nvContentPartPr>
              <p14:xfrm>
                <a:off x="1023984" y="3949848"/>
                <a:ext cx="360" cy="360"/>
              </p14:xfrm>
            </p:contentPart>
          </mc:Choice>
          <mc:Fallback>
            <p:pic>
              <p:nvPicPr>
                <p:cNvPr id="6" name="Ink 5">
                  <a:extLst>
                    <a:ext uri="{FF2B5EF4-FFF2-40B4-BE49-F238E27FC236}">
                      <a16:creationId xmlns:a16="http://schemas.microsoft.com/office/drawing/2014/main" id="{EA6ED93F-D813-EC90-9A9D-64AD7D539237}"/>
                    </a:ext>
                  </a:extLst>
                </p:cNvPr>
                <p:cNvPicPr/>
                <p:nvPr/>
              </p:nvPicPr>
              <p:blipFill>
                <a:blip r:embed="rId4"/>
                <a:stretch>
                  <a:fillRect/>
                </a:stretch>
              </p:blipFill>
              <p:spPr>
                <a:xfrm>
                  <a:off x="1017864" y="3943728"/>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88D963C3-1AE7-775B-AA8C-5782EFBA7DB0}"/>
                    </a:ext>
                  </a:extLst>
                </p14:cNvPr>
                <p14:cNvContentPartPr/>
                <p14:nvPr/>
              </p14:nvContentPartPr>
              <p14:xfrm>
                <a:off x="1023984" y="3949848"/>
                <a:ext cx="360" cy="360"/>
              </p14:xfrm>
            </p:contentPart>
          </mc:Choice>
          <mc:Fallback>
            <p:pic>
              <p:nvPicPr>
                <p:cNvPr id="7" name="Ink 6">
                  <a:extLst>
                    <a:ext uri="{FF2B5EF4-FFF2-40B4-BE49-F238E27FC236}">
                      <a16:creationId xmlns:a16="http://schemas.microsoft.com/office/drawing/2014/main" id="{88D963C3-1AE7-775B-AA8C-5782EFBA7DB0}"/>
                    </a:ext>
                  </a:extLst>
                </p:cNvPr>
                <p:cNvPicPr/>
                <p:nvPr/>
              </p:nvPicPr>
              <p:blipFill>
                <a:blip r:embed="rId4"/>
                <a:stretch>
                  <a:fillRect/>
                </a:stretch>
              </p:blipFill>
              <p:spPr>
                <a:xfrm>
                  <a:off x="1017864" y="3943728"/>
                  <a:ext cx="12600" cy="12600"/>
                </a:xfrm>
                <a:prstGeom prst="rect">
                  <a:avLst/>
                </a:prstGeom>
              </p:spPr>
            </p:pic>
          </mc:Fallback>
        </mc:AlternateContent>
      </p:grpSp>
    </p:spTree>
    <p:extLst>
      <p:ext uri="{BB962C8B-B14F-4D97-AF65-F5344CB8AC3E}">
        <p14:creationId xmlns:p14="http://schemas.microsoft.com/office/powerpoint/2010/main" val="2747374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528BC-6F56-9A1E-E1DD-E3481C0B8BC1}"/>
              </a:ext>
            </a:extLst>
          </p:cNvPr>
          <p:cNvSpPr>
            <a:spLocks noGrp="1"/>
          </p:cNvSpPr>
          <p:nvPr>
            <p:ph type="title"/>
          </p:nvPr>
        </p:nvSpPr>
        <p:spPr/>
        <p:txBody>
          <a:bodyPr/>
          <a:lstStyle/>
          <a:p>
            <a:r>
              <a:rPr lang="en-IN" dirty="0"/>
              <a:t>Data Transformations</a:t>
            </a:r>
          </a:p>
        </p:txBody>
      </p:sp>
      <p:sp>
        <p:nvSpPr>
          <p:cNvPr id="3" name="Content Placeholder 2">
            <a:extLst>
              <a:ext uri="{FF2B5EF4-FFF2-40B4-BE49-F238E27FC236}">
                <a16:creationId xmlns:a16="http://schemas.microsoft.com/office/drawing/2014/main" id="{63E5DFFC-8B4D-D39F-828C-10BE7A779CF3}"/>
              </a:ext>
            </a:extLst>
          </p:cNvPr>
          <p:cNvSpPr>
            <a:spLocks noGrp="1"/>
          </p:cNvSpPr>
          <p:nvPr>
            <p:ph idx="1"/>
          </p:nvPr>
        </p:nvSpPr>
        <p:spPr/>
        <p:txBody>
          <a:bodyPr/>
          <a:lstStyle/>
          <a:p>
            <a:pPr>
              <a:buFont typeface="Arial" panose="020B0604020202020204" pitchFamily="34" charset="0"/>
              <a:buChar char="•"/>
            </a:pPr>
            <a:r>
              <a:rPr lang="en-IN" dirty="0"/>
              <a:t> Encrypting credit card numbers using SQL Server Certificate and Key feature.</a:t>
            </a:r>
          </a:p>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Left hand table shows the credit card data in source file without encryption. In Right hand table, We applied data encryption transformation in SSIS and loaded credit card number with encrypted key</a:t>
            </a:r>
          </a:p>
        </p:txBody>
      </p:sp>
      <p:pic>
        <p:nvPicPr>
          <p:cNvPr id="5" name="Picture 4">
            <a:extLst>
              <a:ext uri="{FF2B5EF4-FFF2-40B4-BE49-F238E27FC236}">
                <a16:creationId xmlns:a16="http://schemas.microsoft.com/office/drawing/2014/main" id="{DFA6ADE5-713F-70C8-D83C-B215BA09CF50}"/>
              </a:ext>
            </a:extLst>
          </p:cNvPr>
          <p:cNvPicPr>
            <a:picLocks noChangeAspect="1"/>
          </p:cNvPicPr>
          <p:nvPr/>
        </p:nvPicPr>
        <p:blipFill>
          <a:blip r:embed="rId2"/>
          <a:stretch>
            <a:fillRect/>
          </a:stretch>
        </p:blipFill>
        <p:spPr>
          <a:xfrm>
            <a:off x="1186833" y="2370021"/>
            <a:ext cx="4704013" cy="2117957"/>
          </a:xfrm>
          <a:prstGeom prst="rect">
            <a:avLst/>
          </a:prstGeom>
        </p:spPr>
      </p:pic>
      <p:pic>
        <p:nvPicPr>
          <p:cNvPr id="7" name="Picture 6">
            <a:extLst>
              <a:ext uri="{FF2B5EF4-FFF2-40B4-BE49-F238E27FC236}">
                <a16:creationId xmlns:a16="http://schemas.microsoft.com/office/drawing/2014/main" id="{9EB7B6E5-131B-54F4-07AB-7284B8E17929}"/>
              </a:ext>
            </a:extLst>
          </p:cNvPr>
          <p:cNvPicPr>
            <a:picLocks noChangeAspect="1"/>
          </p:cNvPicPr>
          <p:nvPr/>
        </p:nvPicPr>
        <p:blipFill>
          <a:blip r:embed="rId3"/>
          <a:stretch>
            <a:fillRect/>
          </a:stretch>
        </p:blipFill>
        <p:spPr>
          <a:xfrm>
            <a:off x="5980399" y="2370021"/>
            <a:ext cx="5714140" cy="2117957"/>
          </a:xfrm>
          <a:prstGeom prst="rect">
            <a:avLst/>
          </a:prstGeom>
        </p:spPr>
      </p:pic>
    </p:spTree>
    <p:extLst>
      <p:ext uri="{BB962C8B-B14F-4D97-AF65-F5344CB8AC3E}">
        <p14:creationId xmlns:p14="http://schemas.microsoft.com/office/powerpoint/2010/main" val="1579420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13B3-5D3E-2417-970F-20ABDD508D8A}"/>
              </a:ext>
            </a:extLst>
          </p:cNvPr>
          <p:cNvSpPr>
            <a:spLocks noGrp="1"/>
          </p:cNvSpPr>
          <p:nvPr>
            <p:ph type="title"/>
          </p:nvPr>
        </p:nvSpPr>
        <p:spPr/>
        <p:txBody>
          <a:bodyPr/>
          <a:lstStyle/>
          <a:p>
            <a:br>
              <a:rPr lang="en-IN" dirty="0"/>
            </a:br>
            <a:r>
              <a:rPr lang="en-IN" dirty="0"/>
              <a:t>Country Data Transformation</a:t>
            </a:r>
          </a:p>
        </p:txBody>
      </p:sp>
      <p:pic>
        <p:nvPicPr>
          <p:cNvPr id="6" name="Content Placeholder 5">
            <a:extLst>
              <a:ext uri="{FF2B5EF4-FFF2-40B4-BE49-F238E27FC236}">
                <a16:creationId xmlns:a16="http://schemas.microsoft.com/office/drawing/2014/main" id="{FCF1C5F1-1D15-6959-947E-4DA631771B50}"/>
              </a:ext>
            </a:extLst>
          </p:cNvPr>
          <p:cNvPicPr>
            <a:picLocks noGrp="1" noChangeAspect="1"/>
          </p:cNvPicPr>
          <p:nvPr>
            <p:ph sz="half" idx="1"/>
          </p:nvPr>
        </p:nvPicPr>
        <p:blipFill>
          <a:blip r:embed="rId2"/>
          <a:stretch>
            <a:fillRect/>
          </a:stretch>
        </p:blipFill>
        <p:spPr>
          <a:xfrm>
            <a:off x="1679355" y="2035121"/>
            <a:ext cx="3092609" cy="2121009"/>
          </a:xfrm>
        </p:spPr>
      </p:pic>
      <p:pic>
        <p:nvPicPr>
          <p:cNvPr id="8" name="Content Placeholder 7">
            <a:extLst>
              <a:ext uri="{FF2B5EF4-FFF2-40B4-BE49-F238E27FC236}">
                <a16:creationId xmlns:a16="http://schemas.microsoft.com/office/drawing/2014/main" id="{E7AB8508-C05A-39F0-11FE-402D0566AEB8}"/>
              </a:ext>
            </a:extLst>
          </p:cNvPr>
          <p:cNvPicPr>
            <a:picLocks noGrp="1" noChangeAspect="1"/>
          </p:cNvPicPr>
          <p:nvPr>
            <p:ph sz="half" idx="2"/>
          </p:nvPr>
        </p:nvPicPr>
        <p:blipFill>
          <a:blip r:embed="rId3"/>
          <a:stretch>
            <a:fillRect/>
          </a:stretch>
        </p:blipFill>
        <p:spPr>
          <a:xfrm>
            <a:off x="6910588" y="2035121"/>
            <a:ext cx="3086259" cy="2063856"/>
          </a:xfrm>
        </p:spPr>
      </p:pic>
      <p:sp>
        <p:nvSpPr>
          <p:cNvPr id="9" name="TextBox 8">
            <a:extLst>
              <a:ext uri="{FF2B5EF4-FFF2-40B4-BE49-F238E27FC236}">
                <a16:creationId xmlns:a16="http://schemas.microsoft.com/office/drawing/2014/main" id="{EAF6C0EA-4571-C98D-D9C6-9CE149B7B305}"/>
              </a:ext>
            </a:extLst>
          </p:cNvPr>
          <p:cNvSpPr txBox="1"/>
          <p:nvPr/>
        </p:nvSpPr>
        <p:spPr>
          <a:xfrm>
            <a:off x="1183341" y="4453891"/>
            <a:ext cx="9269506" cy="646331"/>
          </a:xfrm>
          <a:prstGeom prst="rect">
            <a:avLst/>
          </a:prstGeom>
          <a:noFill/>
        </p:spPr>
        <p:txBody>
          <a:bodyPr wrap="square" rtlCol="0">
            <a:spAutoFit/>
          </a:bodyPr>
          <a:lstStyle/>
          <a:p>
            <a:r>
              <a:rPr lang="en-IN" dirty="0"/>
              <a:t>Since, There were invalid country in the location provided in the raw table, We performed this data transformation to correct the country, location information using look up table.</a:t>
            </a:r>
          </a:p>
        </p:txBody>
      </p:sp>
    </p:spTree>
    <p:extLst>
      <p:ext uri="{BB962C8B-B14F-4D97-AF65-F5344CB8AC3E}">
        <p14:creationId xmlns:p14="http://schemas.microsoft.com/office/powerpoint/2010/main" val="2690134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976EC-F417-28EB-8661-94519418CB6A}"/>
              </a:ext>
            </a:extLst>
          </p:cNvPr>
          <p:cNvSpPr>
            <a:spLocks noGrp="1"/>
          </p:cNvSpPr>
          <p:nvPr>
            <p:ph type="title"/>
          </p:nvPr>
        </p:nvSpPr>
        <p:spPr/>
        <p:txBody>
          <a:bodyPr/>
          <a:lstStyle/>
          <a:p>
            <a:r>
              <a:rPr lang="en-IN" dirty="0"/>
              <a:t>Other Data Transformations</a:t>
            </a:r>
          </a:p>
        </p:txBody>
      </p:sp>
      <p:sp>
        <p:nvSpPr>
          <p:cNvPr id="3" name="Content Placeholder 2">
            <a:extLst>
              <a:ext uri="{FF2B5EF4-FFF2-40B4-BE49-F238E27FC236}">
                <a16:creationId xmlns:a16="http://schemas.microsoft.com/office/drawing/2014/main" id="{D29FFEAB-2E1A-47D5-1238-A8D7A88AE41D}"/>
              </a:ext>
            </a:extLst>
          </p:cNvPr>
          <p:cNvSpPr>
            <a:spLocks noGrp="1"/>
          </p:cNvSpPr>
          <p:nvPr>
            <p:ph sz="half" idx="1"/>
          </p:nvPr>
        </p:nvSpPr>
        <p:spPr/>
        <p:txBody>
          <a:bodyPr/>
          <a:lstStyle/>
          <a:p>
            <a:pPr>
              <a:buFont typeface="Arial" panose="020B0604020202020204" pitchFamily="34" charset="0"/>
              <a:buChar char="•"/>
            </a:pPr>
            <a:r>
              <a:rPr lang="en-IN" dirty="0"/>
              <a:t> Phone Number Enrichment according to country provided in the data</a:t>
            </a:r>
          </a:p>
          <a:p>
            <a:pPr>
              <a:buFont typeface="Arial" panose="020B0604020202020204" pitchFamily="34" charset="0"/>
              <a:buChar char="•"/>
            </a:pPr>
            <a:r>
              <a:rPr lang="en-IN" dirty="0"/>
              <a:t> Standardizing Customer Name for Test User by removing numbers from name.</a:t>
            </a:r>
          </a:p>
          <a:p>
            <a:pPr>
              <a:buFont typeface="Arial" panose="020B0604020202020204" pitchFamily="34" charset="0"/>
              <a:buChar char="•"/>
            </a:pPr>
            <a:r>
              <a:rPr lang="en-IN" dirty="0"/>
              <a:t> Removing decimals from the Quantity column data.</a:t>
            </a:r>
          </a:p>
          <a:p>
            <a:pPr>
              <a:buFont typeface="Arial" panose="020B0604020202020204" pitchFamily="34" charset="0"/>
              <a:buChar char="•"/>
            </a:pPr>
            <a:r>
              <a:rPr lang="en-IN" dirty="0"/>
              <a:t> Calculating total sale amount and loading it as a derived column.</a:t>
            </a:r>
          </a:p>
        </p:txBody>
      </p:sp>
      <p:pic>
        <p:nvPicPr>
          <p:cNvPr id="6" name="Content Placeholder 5">
            <a:extLst>
              <a:ext uri="{FF2B5EF4-FFF2-40B4-BE49-F238E27FC236}">
                <a16:creationId xmlns:a16="http://schemas.microsoft.com/office/drawing/2014/main" id="{39920023-186A-A99D-8C76-419B8CB22E99}"/>
              </a:ext>
            </a:extLst>
          </p:cNvPr>
          <p:cNvPicPr>
            <a:picLocks noGrp="1" noChangeAspect="1"/>
          </p:cNvPicPr>
          <p:nvPr>
            <p:ph sz="half" idx="2"/>
          </p:nvPr>
        </p:nvPicPr>
        <p:blipFill>
          <a:blip r:embed="rId2"/>
          <a:stretch>
            <a:fillRect/>
          </a:stretch>
        </p:blipFill>
        <p:spPr>
          <a:xfrm>
            <a:off x="6096000" y="1845734"/>
            <a:ext cx="4937125" cy="2863659"/>
          </a:xfrm>
        </p:spPr>
      </p:pic>
      <p:sp>
        <p:nvSpPr>
          <p:cNvPr id="7" name="TextBox 6">
            <a:extLst>
              <a:ext uri="{FF2B5EF4-FFF2-40B4-BE49-F238E27FC236}">
                <a16:creationId xmlns:a16="http://schemas.microsoft.com/office/drawing/2014/main" id="{352C21D4-D49E-332F-81A3-3EA11251CED3}"/>
              </a:ext>
            </a:extLst>
          </p:cNvPr>
          <p:cNvSpPr txBox="1"/>
          <p:nvPr/>
        </p:nvSpPr>
        <p:spPr>
          <a:xfrm>
            <a:off x="824753" y="5226424"/>
            <a:ext cx="10497671" cy="369332"/>
          </a:xfrm>
          <a:prstGeom prst="rect">
            <a:avLst/>
          </a:prstGeom>
          <a:noFill/>
        </p:spPr>
        <p:txBody>
          <a:bodyPr wrap="square" rtlCol="0">
            <a:spAutoFit/>
          </a:bodyPr>
          <a:lstStyle/>
          <a:p>
            <a:r>
              <a:rPr lang="en-IN" dirty="0"/>
              <a:t>After Transformation, The data was loaded into the final table which was further used for data analysis.</a:t>
            </a:r>
          </a:p>
        </p:txBody>
      </p:sp>
    </p:spTree>
    <p:extLst>
      <p:ext uri="{BB962C8B-B14F-4D97-AF65-F5344CB8AC3E}">
        <p14:creationId xmlns:p14="http://schemas.microsoft.com/office/powerpoint/2010/main" val="280245809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190</TotalTime>
  <Words>815</Words>
  <Application>Microsoft Office PowerPoint</Application>
  <PresentationFormat>Widescreen</PresentationFormat>
  <Paragraphs>126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Arial</vt:lpstr>
      <vt:lpstr>Calibri</vt:lpstr>
      <vt:lpstr>Calibri Light</vt:lpstr>
      <vt:lpstr>Retrospect</vt:lpstr>
      <vt:lpstr>XYZ Retail, Inc Retail Data Optimization Analysis Presentation Prepared By: Nidhi Chaurasia</vt:lpstr>
      <vt:lpstr>Understanding the Problem Statement</vt:lpstr>
      <vt:lpstr>Sales Data of XYZ Retail Inc.</vt:lpstr>
      <vt:lpstr>Technologies Used:</vt:lpstr>
      <vt:lpstr>ETL Architecture </vt:lpstr>
      <vt:lpstr>Data Flow Architecture from File to SQL Server Database</vt:lpstr>
      <vt:lpstr>Data Transformations</vt:lpstr>
      <vt:lpstr> Country Data Transformation</vt:lpstr>
      <vt:lpstr>Other Data Transformations</vt:lpstr>
      <vt:lpstr>PowerBI Dashboard</vt:lpstr>
      <vt:lpstr>Best Performing Product</vt:lpstr>
      <vt:lpstr>Best Performing Product by Revenue</vt:lpstr>
      <vt:lpstr>Total Sales Amount </vt:lpstr>
      <vt:lpstr>Average Order Value</vt:lpstr>
      <vt:lpstr>Total Revenue</vt:lpstr>
      <vt:lpstr>After ingesting data into RDBMS and performing Data Analysis using SQL and PowerBI, We can conclude that :  Phone is the most important product for XYZ Retail in India but not the other products. Hence, XYZ can focus on increasing sales activity for other products as well, in India.  In other Locations, XYZ Retail should focus on  increasing sales for phone and headphones as well.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Nidhi Chaurasia</dc:creator>
  <cp:lastModifiedBy>Nidhi Chaurasia</cp:lastModifiedBy>
  <cp:revision>1</cp:revision>
  <dcterms:created xsi:type="dcterms:W3CDTF">2024-08-17T20:50:52Z</dcterms:created>
  <dcterms:modified xsi:type="dcterms:W3CDTF">2024-08-18T12:04:51Z</dcterms:modified>
</cp:coreProperties>
</file>