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60960"/>
            <a:ext cx="2798445" cy="66890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979170" y="836930"/>
            <a:ext cx="195897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42335" y="646430"/>
            <a:ext cx="3756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头像移动到右边，右边替换为搜索按钮，下面那个搜索去掉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75050" y="1360170"/>
            <a:ext cx="4535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头像：用户未登录状态显示一个占位符图片，点击头像进入注册界面</a:t>
            </a:r>
            <a:endParaRPr lang="zh-CN" altLang="en-US"/>
          </a:p>
          <a:p>
            <a:r>
              <a:rPr lang="zh-CN" altLang="en-US"/>
              <a:t>登录状态：点击进入个人主页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747645" y="3423920"/>
            <a:ext cx="142684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6255" y="3462020"/>
            <a:ext cx="386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头像和心去掉，只显示标题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7807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左右滑动切换分类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" idx="1"/>
          </p:cNvCxnSpPr>
          <p:nvPr/>
        </p:nvCxnSpPr>
        <p:spPr>
          <a:xfrm flipH="1" flipV="1">
            <a:off x="2567305" y="1559560"/>
            <a:ext cx="1189355" cy="100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249555"/>
            <a:ext cx="4761865" cy="38093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709545" y="3071495"/>
            <a:ext cx="314325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66540" y="2770505"/>
            <a:ext cx="504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 或者注册页面这两个按钮互换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308985" y="817880"/>
            <a:ext cx="846455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26865" y="684530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加个圆形背景黑色的</a:t>
            </a:r>
            <a:r>
              <a:rPr lang="en-US" altLang="zh-CN"/>
              <a:t>X</a:t>
            </a:r>
            <a:r>
              <a:rPr lang="zh-CN" altLang="en-US"/>
              <a:t>关闭这个页面的按钮，回到主页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26865" y="355917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注册：加昵称，</a:t>
            </a:r>
            <a:r>
              <a:rPr lang="zh-CN" altLang="en-US">
                <a:sym typeface="+mn-ea"/>
              </a:rPr>
              <a:t>性别，</a:t>
            </a:r>
            <a:r>
              <a:rPr lang="zh-CN" altLang="en-US"/>
              <a:t>手机号，密码，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jacob</cp:lastModifiedBy>
  <cp:revision>4</cp:revision>
  <dcterms:created xsi:type="dcterms:W3CDTF">2015-05-05T08:02:00Z</dcterms:created>
  <dcterms:modified xsi:type="dcterms:W3CDTF">2018-02-27T08:51:35Z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