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7" r:id="rId4"/>
    <p:sldId id="283" r:id="rId5"/>
    <p:sldId id="268" r:id="rId6"/>
    <p:sldId id="270" r:id="rId7"/>
    <p:sldId id="262" r:id="rId8"/>
    <p:sldId id="273" r:id="rId9"/>
    <p:sldId id="276" r:id="rId10"/>
    <p:sldId id="265" r:id="rId11"/>
    <p:sldId id="275" r:id="rId12"/>
    <p:sldId id="277" r:id="rId13"/>
    <p:sldId id="274" r:id="rId14"/>
    <p:sldId id="278" r:id="rId15"/>
    <p:sldId id="282" r:id="rId16"/>
    <p:sldId id="272" r:id="rId17"/>
    <p:sldId id="280" r:id="rId18"/>
    <p:sldId id="279" r:id="rId19"/>
    <p:sldId id="281" r:id="rId20"/>
    <p:sldId id="263" r:id="rId21"/>
    <p:sldId id="257" r:id="rId22"/>
    <p:sldId id="258" r:id="rId23"/>
    <p:sldId id="260" r:id="rId24"/>
    <p:sldId id="26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 varScale="1">
        <p:scale>
          <a:sx n="125" d="100"/>
          <a:sy n="125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FAE84-CA4E-4030-A40E-844327960A4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6E1B-8C52-4D2A-AC58-3A072B9B99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7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A608-4883-49A3-BFDB-A470000F2DDF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DEA-7A54-479A-98BD-1CFE0DE9E651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37FD-7FD4-4D69-B370-3D3CCB2A5CF9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E797-CE15-4512-B9A8-612929A4811A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A8AD-A9D8-4E17-94FE-0A5BF50510A7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51D-02CD-4F55-9443-030BF9C0E63E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EDCC-86D8-466F-B29E-9A0FA4321F40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B0D2-68CF-405E-AA74-1B392E15E13B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26BB-6DF8-4282-902A-62B9F37CFBDF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9BBA-E713-494E-8DC6-D0DB36D856BC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FC6-D3EE-4540-A053-AE7F17BB9134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A30A-3248-4279-A65F-B346315AE06A}" type="datetime1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tris.hangam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yahoo.com/question/index?qid=20080622152014AABZA4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/>
              <a:t>Battle Tetris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42852"/>
            <a:ext cx="3636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2010 </a:t>
            </a:r>
            <a:r>
              <a:rPr lang="en-US" altLang="ko-KR" dirty="0" smtClean="0"/>
              <a:t>Fall CS202 Problem Solving</a:t>
            </a:r>
          </a:p>
          <a:p>
            <a:r>
              <a:rPr lang="en-US" altLang="ko-KR" dirty="0" smtClean="0"/>
              <a:t>Final Project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Board Presentation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1" y="1428736"/>
            <a:ext cx="343072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화살표 4"/>
          <p:cNvSpPr/>
          <p:nvPr/>
        </p:nvSpPr>
        <p:spPr>
          <a:xfrm>
            <a:off x="3857620" y="3429000"/>
            <a:ext cx="428628" cy="5000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572000" y="1428736"/>
          <a:ext cx="2857520" cy="475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</a:tblGrid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</a:t>
                      </a:r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56822" y="1515093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Will not be shown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071546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0  1  2  3  4  5  6  7  8  9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0226" y="1426720"/>
            <a:ext cx="38343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 </a:t>
            </a:r>
          </a:p>
          <a:p>
            <a:r>
              <a:rPr lang="en-US" altLang="ko-KR" sz="1400" dirty="0" smtClean="0"/>
              <a:t>1</a:t>
            </a:r>
          </a:p>
          <a:p>
            <a:r>
              <a:rPr lang="en-US" altLang="ko-KR" sz="1400" dirty="0" smtClean="0"/>
              <a:t>2</a:t>
            </a:r>
          </a:p>
          <a:p>
            <a:r>
              <a:rPr lang="en-US" altLang="ko-KR" sz="1400" dirty="0" smtClean="0"/>
              <a:t>3</a:t>
            </a:r>
          </a:p>
          <a:p>
            <a:r>
              <a:rPr lang="en-US" altLang="ko-KR" sz="1400" dirty="0" smtClean="0"/>
              <a:t>4</a:t>
            </a:r>
          </a:p>
          <a:p>
            <a:r>
              <a:rPr lang="en-US" altLang="ko-KR" sz="1400" dirty="0" smtClean="0"/>
              <a:t>5</a:t>
            </a:r>
          </a:p>
          <a:p>
            <a:r>
              <a:rPr lang="en-US" altLang="ko-KR" sz="1400" dirty="0" smtClean="0"/>
              <a:t>6</a:t>
            </a:r>
          </a:p>
          <a:p>
            <a:r>
              <a:rPr lang="en-US" altLang="ko-KR" sz="1400" dirty="0" smtClean="0"/>
              <a:t>7</a:t>
            </a:r>
          </a:p>
          <a:p>
            <a:r>
              <a:rPr lang="en-US" altLang="ko-KR" sz="1400" dirty="0" smtClean="0"/>
              <a:t>8</a:t>
            </a:r>
          </a:p>
          <a:p>
            <a:r>
              <a:rPr lang="en-US" altLang="ko-KR" sz="1400" dirty="0" smtClean="0"/>
              <a:t>9</a:t>
            </a:r>
          </a:p>
          <a:p>
            <a:r>
              <a:rPr lang="en-US" altLang="ko-KR" sz="1400" dirty="0" smtClean="0"/>
              <a:t>10</a:t>
            </a:r>
          </a:p>
          <a:p>
            <a:r>
              <a:rPr lang="en-US" altLang="ko-KR" sz="1400" dirty="0" smtClean="0"/>
              <a:t>11</a:t>
            </a:r>
          </a:p>
          <a:p>
            <a:r>
              <a:rPr lang="en-US" altLang="ko-KR" sz="1400" dirty="0" smtClean="0"/>
              <a:t>12</a:t>
            </a:r>
          </a:p>
          <a:p>
            <a:r>
              <a:rPr lang="en-US" altLang="ko-KR" sz="1400" dirty="0" smtClean="0"/>
              <a:t>13</a:t>
            </a:r>
          </a:p>
          <a:p>
            <a:r>
              <a:rPr lang="en-US" altLang="ko-KR" sz="1400" dirty="0" smtClean="0"/>
              <a:t>14</a:t>
            </a:r>
          </a:p>
          <a:p>
            <a:r>
              <a:rPr lang="en-US" altLang="ko-KR" sz="1400" dirty="0" smtClean="0"/>
              <a:t>15</a:t>
            </a:r>
          </a:p>
          <a:p>
            <a:r>
              <a:rPr lang="en-US" altLang="ko-KR" sz="1400" dirty="0" smtClean="0"/>
              <a:t>16</a:t>
            </a:r>
          </a:p>
          <a:p>
            <a:r>
              <a:rPr lang="en-US" altLang="ko-KR" sz="1400" dirty="0" smtClean="0"/>
              <a:t>17</a:t>
            </a:r>
          </a:p>
          <a:p>
            <a:r>
              <a:rPr lang="en-US" altLang="ko-KR" sz="1400" dirty="0" smtClean="0"/>
              <a:t>18</a:t>
            </a:r>
          </a:p>
          <a:p>
            <a:r>
              <a:rPr lang="en-US" altLang="ko-KR" sz="1400" dirty="0" smtClean="0"/>
              <a:t>19</a:t>
            </a:r>
          </a:p>
          <a:p>
            <a:r>
              <a:rPr lang="en-US" altLang="ko-KR" sz="1400" dirty="0" smtClean="0"/>
              <a:t>20</a:t>
            </a:r>
          </a:p>
          <a:p>
            <a:r>
              <a:rPr lang="en-US" altLang="ko-KR" sz="1400" dirty="0" smtClean="0"/>
              <a:t>21</a:t>
            </a:r>
          </a:p>
        </p:txBody>
      </p:sp>
      <p:sp>
        <p:nvSpPr>
          <p:cNvPr id="14" name="오른쪽 화살표 13"/>
          <p:cNvSpPr/>
          <p:nvPr/>
        </p:nvSpPr>
        <p:spPr>
          <a:xfrm flipH="1">
            <a:off x="7482486" y="1500174"/>
            <a:ext cx="214314" cy="28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Board Presentation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2" y="2500306"/>
            <a:ext cx="25730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1500174"/>
            <a:ext cx="3143272" cy="488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929322" y="2000240"/>
            <a:ext cx="24159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Block No :  1</a:t>
            </a:r>
          </a:p>
          <a:p>
            <a:r>
              <a:rPr lang="en-US" altLang="ko-KR" dirty="0" smtClean="0"/>
              <a:t>           Pos X     : 3</a:t>
            </a:r>
          </a:p>
          <a:p>
            <a:r>
              <a:rPr lang="en-US" altLang="ko-KR" dirty="0" smtClean="0"/>
              <a:t>           Pos Y     : 0</a:t>
            </a:r>
            <a:br>
              <a:rPr lang="en-US" altLang="ko-KR" dirty="0" smtClean="0"/>
            </a:br>
            <a:r>
              <a:rPr lang="en-US" altLang="ko-KR" dirty="0" smtClean="0"/>
              <a:t>           Turn       : 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Example)</a:t>
            </a:r>
          </a:p>
          <a:p>
            <a:r>
              <a:rPr lang="en-US" altLang="ko-KR" dirty="0" smtClean="0"/>
              <a:t>    board[20][0]= 3</a:t>
            </a:r>
          </a:p>
          <a:p>
            <a:r>
              <a:rPr lang="en-US" altLang="ko-KR" dirty="0" smtClean="0"/>
              <a:t>    board[20][8]= 4</a:t>
            </a:r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57620" y="1857364"/>
            <a:ext cx="285752" cy="214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000232" y="1785926"/>
            <a:ext cx="2000264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5852" y="1559470"/>
            <a:ext cx="70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63437" y="4488428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  </a:t>
            </a:r>
            <a:r>
              <a:rPr lang="en-US" altLang="ko-KR" dirty="0" err="1" smtClean="0"/>
              <a:t>nextBlock</a:t>
            </a:r>
            <a:r>
              <a:rPr lang="en-US" altLang="ko-KR" dirty="0" smtClean="0"/>
              <a:t>[]={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7030A0"/>
                </a:solidFill>
              </a:rPr>
              <a:t>7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FFC000"/>
                </a:solidFill>
              </a:rPr>
              <a:t>2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7030A0"/>
                </a:solidFill>
              </a:rPr>
              <a:t>7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FFFF00"/>
                </a:solidFill>
              </a:rPr>
              <a:t>3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00B0F0"/>
                </a:solidFill>
              </a:rPr>
              <a:t>5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43636" y="5357826"/>
            <a:ext cx="267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*X position of pivot can</a:t>
            </a:r>
            <a:br>
              <a:rPr lang="en-US" altLang="ko-KR" dirty="0" smtClean="0"/>
            </a:br>
            <a:r>
              <a:rPr lang="en-US" altLang="ko-KR" dirty="0" smtClean="0"/>
              <a:t> be minus value(</a:t>
            </a:r>
            <a:r>
              <a:rPr lang="en-US" altLang="ko-KR" dirty="0" err="1" smtClean="0"/>
              <a:t>e.g</a:t>
            </a:r>
            <a:r>
              <a:rPr lang="en-US" altLang="ko-KR" dirty="0" smtClean="0"/>
              <a:t> -2 )</a:t>
            </a:r>
            <a:endParaRPr lang="ko-KR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 l="26780" t="57636" r="51796" b="28713"/>
          <a:stretch>
            <a:fillRect/>
          </a:stretch>
        </p:blipFill>
        <p:spPr bwMode="auto">
          <a:xfrm>
            <a:off x="2500298" y="4429131"/>
            <a:ext cx="1071570" cy="88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2472590" y="4429132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5" idx="2"/>
          </p:cNvCxnSpPr>
          <p:nvPr/>
        </p:nvCxnSpPr>
        <p:spPr>
          <a:xfrm rot="10800000">
            <a:off x="2615466" y="4643446"/>
            <a:ext cx="3671046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Garbage Block Info.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Garbage line information that will be received after your decision is in ‘</a:t>
            </a:r>
            <a:r>
              <a:rPr lang="en-US" altLang="ko-KR" sz="2000" dirty="0" err="1" smtClean="0"/>
              <a:t>numOfGarbageLines</a:t>
            </a:r>
            <a:r>
              <a:rPr lang="en-US" altLang="ko-KR" sz="2000" dirty="0" smtClean="0"/>
              <a:t>’ and ‘</a:t>
            </a:r>
            <a:r>
              <a:rPr lang="en-US" altLang="ko-KR" sz="2000" dirty="0" err="1" smtClean="0"/>
              <a:t>holePositionX</a:t>
            </a:r>
            <a:r>
              <a:rPr lang="en-US" altLang="ko-KR" sz="2000" dirty="0" smtClean="0"/>
              <a:t>’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2714620"/>
            <a:ext cx="36908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3 COMBO</a:t>
            </a:r>
          </a:p>
          <a:p>
            <a:r>
              <a:rPr lang="en-US" altLang="ko-KR" dirty="0" smtClean="0"/>
              <a:t>        numOfGarbageLines:1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err="1" smtClean="0"/>
              <a:t>holePositionX</a:t>
            </a:r>
            <a:r>
              <a:rPr lang="en-US" altLang="ko-KR" dirty="0" smtClean="0"/>
              <a:t>[4]={0,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0,0,0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4 COMBO</a:t>
            </a:r>
          </a:p>
          <a:p>
            <a:r>
              <a:rPr lang="en-US" altLang="ko-KR" dirty="0" smtClean="0"/>
              <a:t>        numOfGarbageLines:1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err="1" smtClean="0"/>
              <a:t>holePositionX</a:t>
            </a:r>
            <a:r>
              <a:rPr lang="en-US" altLang="ko-KR" dirty="0" smtClean="0"/>
              <a:t>[4]={2,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0,0,0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5 COMBO</a:t>
            </a:r>
          </a:p>
          <a:p>
            <a:r>
              <a:rPr lang="en-US" altLang="ko-KR" dirty="0" smtClean="0"/>
              <a:t>        numOfGarbageLines:1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err="1" smtClean="0"/>
              <a:t>holePositionX</a:t>
            </a:r>
            <a:r>
              <a:rPr lang="en-US" altLang="ko-KR" dirty="0" smtClean="0"/>
              <a:t>[4]={0,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0,0,0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/>
          <a:srcRect b="7516"/>
          <a:stretch>
            <a:fillRect/>
          </a:stretch>
        </p:blipFill>
        <p:spPr bwMode="auto">
          <a:xfrm>
            <a:off x="1214414" y="2714620"/>
            <a:ext cx="198119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1052473" y="4671154"/>
            <a:ext cx="214314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52473" y="4860693"/>
            <a:ext cx="214314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59259" y="5097332"/>
            <a:ext cx="2133616" cy="18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14"/>
          <p:cNvSpPr txBox="1"/>
          <p:nvPr/>
        </p:nvSpPr>
        <p:spPr>
          <a:xfrm>
            <a:off x="123779" y="4615738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3 COMBO</a:t>
            </a:r>
            <a:endParaRPr lang="ko-KR" altLang="en-US" sz="1200" dirty="0"/>
          </a:p>
        </p:txBody>
      </p:sp>
      <p:sp>
        <p:nvSpPr>
          <p:cNvPr id="25" name="TextBox 15"/>
          <p:cNvSpPr txBox="1"/>
          <p:nvPr/>
        </p:nvSpPr>
        <p:spPr>
          <a:xfrm>
            <a:off x="120936" y="4838805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4 COMBO</a:t>
            </a:r>
            <a:endParaRPr lang="ko-KR" altLang="en-US" sz="1200" dirty="0"/>
          </a:p>
        </p:txBody>
      </p:sp>
      <p:sp>
        <p:nvSpPr>
          <p:cNvPr id="26" name="TextBox 16"/>
          <p:cNvSpPr txBox="1"/>
          <p:nvPr/>
        </p:nvSpPr>
        <p:spPr>
          <a:xfrm>
            <a:off x="123779" y="5080827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5 COMBO</a:t>
            </a:r>
            <a:endParaRPr lang="ko-KR" altLang="en-US" sz="12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 &amp; Lose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/>
              <a:t>You will win</a:t>
            </a:r>
          </a:p>
          <a:p>
            <a:pPr lvl="1"/>
            <a:r>
              <a:rPr lang="en-US" altLang="ko-KR" sz="2400" dirty="0" smtClean="0"/>
              <a:t>The other party is died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You will lose</a:t>
            </a:r>
          </a:p>
          <a:p>
            <a:pPr lvl="1"/>
            <a:r>
              <a:rPr lang="en-US" altLang="ko-KR" sz="2400" dirty="0" smtClean="0"/>
              <a:t>If the block that you chose is crashed the current blocks in your board or walls</a:t>
            </a:r>
          </a:p>
          <a:p>
            <a:pPr lvl="1"/>
            <a:r>
              <a:rPr lang="en-US" altLang="ko-KR" sz="2400" dirty="0" smtClean="0"/>
              <a:t>Consecutive use of ‘hold’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Draw condition</a:t>
            </a:r>
          </a:p>
          <a:p>
            <a:pPr lvl="1"/>
            <a:r>
              <a:rPr lang="en-US" altLang="ko-KR" sz="2400" dirty="0" smtClean="0"/>
              <a:t>If two players are died together within 0.5 seconds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Additional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 will react your decision after ‘</a:t>
            </a:r>
            <a:r>
              <a:rPr lang="en-US" altLang="ko-KR" b="1" i="1" dirty="0" smtClean="0"/>
              <a:t>Respond Time Limit</a:t>
            </a:r>
            <a:r>
              <a:rPr lang="en-US" altLang="ko-KR" dirty="0" smtClean="0"/>
              <a:t>’’ seconds from the time that the server sent the game info.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28794" y="4714884"/>
            <a:ext cx="61436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28794" y="6000768"/>
            <a:ext cx="61436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034" y="450057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482" y="577431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2286778" y="5357826"/>
            <a:ext cx="128509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5662" y="4857760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Request(game info.)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4017850" y="535782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7528" y="5500702"/>
            <a:ext cx="261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Respond(decision info.)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0403" y="3214686"/>
            <a:ext cx="5446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Example) If Respond Time Limit is 0.5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54004" y="407194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4059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7686" y="40598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8714" y="40598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0.7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43636" y="4429132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Auto Moving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5400000">
            <a:off x="6607552" y="5357032"/>
            <a:ext cx="128509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6436" y="4856966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Request(game info.)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000364" y="3929066"/>
            <a:ext cx="30718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29058" y="371475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0.5 seconds</a:t>
            </a:r>
            <a:endParaRPr lang="ko-KR" altLang="en-US" sz="1400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Additional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en-US" altLang="ko-KR" b="1" dirty="0" smtClean="0"/>
              <a:t> AI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AI</a:t>
            </a:r>
            <a:r>
              <a:rPr lang="en-US" altLang="ko-KR" dirty="0" smtClean="0"/>
              <a:t>  or  </a:t>
            </a:r>
            <a:r>
              <a:rPr lang="en-US" altLang="ko-KR" b="1" dirty="0" smtClean="0"/>
              <a:t>AI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nobody</a:t>
            </a:r>
          </a:p>
          <a:p>
            <a:pPr lvl="1"/>
            <a:r>
              <a:rPr lang="en-US" altLang="ko-KR" dirty="0" smtClean="0"/>
              <a:t>Garbage blocks will be pushed after some time to prevent tedious play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85786" y="3473138"/>
          <a:ext cx="7632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Seconds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60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142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147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153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 Screen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143140"/>
            <a:ext cx="5607407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keys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3000" dirty="0" smtClean="0"/>
              <a:t>You can control block by keyboard in ‘Single Mode’ or ‘Multi Mode’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Single Mode</a:t>
            </a:r>
            <a:r>
              <a:rPr lang="en-US" altLang="ko-KR" sz="2400" dirty="0" smtClean="0"/>
              <a:t> or </a:t>
            </a:r>
            <a:r>
              <a:rPr lang="en-US" altLang="ko-KR" sz="2400" b="1" dirty="0" smtClean="0"/>
              <a:t>‘Person </a:t>
            </a:r>
            <a:r>
              <a:rPr lang="en-US" altLang="ko-KR" sz="2400" b="1" dirty="0" err="1" smtClean="0"/>
              <a:t>vs</a:t>
            </a:r>
            <a:r>
              <a:rPr lang="en-US" altLang="ko-KR" sz="2400" b="1" dirty="0" smtClean="0"/>
              <a:t> AI’</a:t>
            </a:r>
          </a:p>
          <a:p>
            <a:pPr lvl="2"/>
            <a:r>
              <a:rPr lang="en-US" altLang="ko-KR" sz="1600" dirty="0" smtClean="0"/>
              <a:t>Move &amp; Rotate: Arrow keys</a:t>
            </a:r>
          </a:p>
          <a:p>
            <a:pPr lvl="2"/>
            <a:r>
              <a:rPr lang="en-US" altLang="ko-KR" sz="1600" dirty="0" smtClean="0"/>
              <a:t>Hard drop: Space key</a:t>
            </a:r>
          </a:p>
          <a:p>
            <a:pPr lvl="2"/>
            <a:r>
              <a:rPr lang="en-US" altLang="ko-KR" sz="1600" dirty="0" smtClean="0"/>
              <a:t>Hold: Shift key</a:t>
            </a:r>
          </a:p>
          <a:p>
            <a:r>
              <a:rPr lang="en-US" altLang="ko-KR" sz="2400" b="1" dirty="0" smtClean="0"/>
              <a:t>Multi Mode</a:t>
            </a:r>
          </a:p>
          <a:p>
            <a:pPr lvl="1"/>
            <a:r>
              <a:rPr lang="en-US" altLang="ko-KR" sz="2000" dirty="0" smtClean="0"/>
              <a:t>1P</a:t>
            </a:r>
          </a:p>
          <a:p>
            <a:pPr lvl="2"/>
            <a:r>
              <a:rPr lang="en-US" altLang="ko-KR" sz="1600" dirty="0" smtClean="0"/>
              <a:t>Move&amp; Rotate: ‘R’,’D’,’F’,’G’</a:t>
            </a:r>
          </a:p>
          <a:p>
            <a:pPr lvl="2"/>
            <a:r>
              <a:rPr lang="en-US" altLang="ko-KR" sz="1600" dirty="0" smtClean="0"/>
              <a:t>Hard drop: Left shift key</a:t>
            </a:r>
          </a:p>
          <a:p>
            <a:pPr lvl="2"/>
            <a:r>
              <a:rPr lang="en-US" altLang="ko-KR" sz="1600" dirty="0" smtClean="0"/>
              <a:t>Hold: ‘Z’</a:t>
            </a:r>
          </a:p>
          <a:p>
            <a:pPr lvl="1"/>
            <a:r>
              <a:rPr lang="en-US" altLang="ko-KR" sz="2000" dirty="0" smtClean="0"/>
              <a:t>2P</a:t>
            </a:r>
          </a:p>
          <a:p>
            <a:pPr lvl="2"/>
            <a:r>
              <a:rPr lang="en-US" altLang="ko-KR" sz="1600" dirty="0" smtClean="0"/>
              <a:t>Move&amp; Rotate: Arrow keys</a:t>
            </a:r>
          </a:p>
          <a:p>
            <a:pPr lvl="2"/>
            <a:r>
              <a:rPr lang="en-US" altLang="ko-KR" sz="1600" dirty="0" smtClean="0"/>
              <a:t>Hard drop: Right shift key</a:t>
            </a:r>
          </a:p>
          <a:p>
            <a:pPr lvl="2"/>
            <a:r>
              <a:rPr lang="en-US" altLang="ko-KR" sz="1600" dirty="0" smtClean="0"/>
              <a:t>Hold: ‘/’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928934"/>
            <a:ext cx="4429156" cy="34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 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You can connect AI client after setting and clicking ‘start’ button</a:t>
            </a:r>
          </a:p>
          <a:p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0738" y="1571612"/>
            <a:ext cx="4438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C++ Client</a:t>
            </a:r>
          </a:p>
          <a:p>
            <a:pPr lvl="1"/>
            <a:r>
              <a:rPr lang="en-US" altLang="ko-KR" sz="1800" dirty="0" smtClean="0"/>
              <a:t>Implemented by using visual studio 2008</a:t>
            </a:r>
          </a:p>
          <a:p>
            <a:pPr lvl="1"/>
            <a:r>
              <a:rPr lang="en-US" altLang="ko-KR" sz="1800" dirty="0" smtClean="0"/>
              <a:t>Set team name in ‘TetrisAIClient.cpp’ file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Implement ‘AI::decision(</a:t>
            </a:r>
            <a:r>
              <a:rPr lang="en-US" altLang="ko-KR" sz="1800" dirty="0" err="1" smtClean="0"/>
              <a:t>Game_Info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gameInfo</a:t>
            </a:r>
            <a:r>
              <a:rPr lang="en-US" altLang="ko-KR" sz="1800" dirty="0" smtClean="0"/>
              <a:t>)’ method</a:t>
            </a:r>
          </a:p>
          <a:p>
            <a:r>
              <a:rPr lang="en-US" altLang="ko-KR" sz="2000" dirty="0" smtClean="0"/>
              <a:t>Java Client</a:t>
            </a:r>
          </a:p>
          <a:p>
            <a:pPr lvl="1"/>
            <a:r>
              <a:rPr lang="en-US" altLang="ko-KR" sz="1600" dirty="0" smtClean="0"/>
              <a:t>Implemented by using eclipse(you can import project file)</a:t>
            </a:r>
          </a:p>
          <a:p>
            <a:pPr lvl="1"/>
            <a:r>
              <a:rPr lang="en-US" altLang="ko-KR" sz="1600" dirty="0" smtClean="0"/>
              <a:t>Set team name by changing field named ‘TEAM_NAME’ in AI.java</a:t>
            </a:r>
          </a:p>
          <a:p>
            <a:pPr lvl="1"/>
            <a:r>
              <a:rPr lang="en-US" altLang="ko-KR" sz="1600" dirty="0" smtClean="0"/>
              <a:t>Implement ‘</a:t>
            </a:r>
            <a:r>
              <a:rPr lang="en-US" altLang="ko-KR" sz="1600" dirty="0" err="1" smtClean="0"/>
              <a:t>AI.decision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GameInfo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gameInfo</a:t>
            </a:r>
            <a:r>
              <a:rPr lang="en-US" altLang="ko-KR" sz="1600" dirty="0" smtClean="0"/>
              <a:t>)’ method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Sample heuristic algorithm is implemented in ‘decision’ method to show how to implement AI</a:t>
            </a:r>
          </a:p>
          <a:p>
            <a:pPr lvl="1"/>
            <a:endParaRPr lang="en-US" altLang="ko-KR" sz="1600" dirty="0" smtClean="0"/>
          </a:p>
          <a:p>
            <a:pPr lvl="1"/>
            <a:endParaRPr lang="ko-KR" altLang="en-US" sz="18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487945"/>
            <a:ext cx="3219456" cy="115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to do…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4600" dirty="0" smtClean="0"/>
              <a:t>Project name: Battle Tetris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Motivated by </a:t>
            </a:r>
            <a:r>
              <a:rPr lang="en-US" altLang="ko-KR" dirty="0" err="1" smtClean="0"/>
              <a:t>HanGame</a:t>
            </a:r>
            <a:r>
              <a:rPr lang="en-US" altLang="ko-KR" dirty="0" smtClean="0"/>
              <a:t> Tetris</a:t>
            </a:r>
          </a:p>
          <a:p>
            <a:pPr lvl="2"/>
            <a:r>
              <a:rPr lang="en-US" altLang="ko-KR" dirty="0" smtClean="0">
                <a:hlinkClick r:id="rId3"/>
              </a:rPr>
              <a:t>http://tetris.hangame.com</a:t>
            </a:r>
            <a:endParaRPr lang="en-US" altLang="ko-KR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You should make AI algorithm for Tetris</a:t>
            </a:r>
          </a:p>
          <a:p>
            <a:pPr lvl="1"/>
            <a:r>
              <a:rPr lang="en-US" altLang="ko-KR" sz="2000" dirty="0" smtClean="0"/>
              <a:t>Input</a:t>
            </a:r>
          </a:p>
          <a:p>
            <a:pPr lvl="2"/>
            <a:r>
              <a:rPr lang="en-US" altLang="ko-KR" sz="1800" dirty="0" smtClean="0"/>
              <a:t>You and other person’s current state of board</a:t>
            </a:r>
            <a:br>
              <a:rPr lang="en-US" altLang="ko-KR" sz="1800" dirty="0" smtClean="0"/>
            </a:br>
            <a:r>
              <a:rPr lang="en-US" altLang="ko-KR" sz="1800" dirty="0" smtClean="0"/>
              <a:t>(board, </a:t>
            </a:r>
            <a:r>
              <a:rPr lang="en-US" altLang="ko-KR" sz="1800" dirty="0" err="1" smtClean="0"/>
              <a:t>targetBoard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800" dirty="0" smtClean="0"/>
              <a:t>Kind of current and next block(piece)</a:t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nextBlock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800" dirty="0" smtClean="0"/>
              <a:t>And other context information</a:t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nowCombo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holdBlockNum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isOnHold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numOfGarbageLines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holePositionX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2000" dirty="0" smtClean="0"/>
              <a:t>Output</a:t>
            </a:r>
          </a:p>
          <a:p>
            <a:pPr lvl="2"/>
            <a:r>
              <a:rPr lang="en-US" altLang="ko-KR" sz="1600" dirty="0" smtClean="0"/>
              <a:t>Where and how to drop the block</a:t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posX</a:t>
            </a:r>
            <a:r>
              <a:rPr lang="en-US" altLang="ko-KR" sz="1600" dirty="0" smtClean="0"/>
              <a:t>, turn)</a:t>
            </a:r>
          </a:p>
          <a:p>
            <a:pPr lvl="2"/>
            <a:r>
              <a:rPr lang="en-US" altLang="ko-KR" sz="1600" dirty="0" smtClean="0"/>
              <a:t>Whether you will store(or exchange) the block or not</a:t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useHold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600" dirty="0" smtClean="0"/>
              <a:t>Message to show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lvl="2"/>
            <a:endParaRPr lang="en-US" altLang="ko-KR" sz="18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AI Tetris Protocol Specification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42852"/>
            <a:ext cx="3636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2009 Fall CS202 Problem Solving</a:t>
            </a:r>
          </a:p>
          <a:p>
            <a:r>
              <a:rPr lang="en-US" altLang="ko-KR" dirty="0" smtClean="0"/>
              <a:t>Final Project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5400000">
            <a:off x="607191" y="4107661"/>
            <a:ext cx="49292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5400000">
            <a:off x="2964645" y="4107661"/>
            <a:ext cx="49292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0628" y="128586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43174" y="127371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71802" y="221455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0232" y="200024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20595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accept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077007" y="3011798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18115" y="2571744"/>
            <a:ext cx="236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1)  Send  Team Name</a:t>
            </a:r>
            <a:endParaRPr lang="ko-KR" altLang="en-US" sz="20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3071802" y="3488296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86641" y="3180519"/>
            <a:ext cx="178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2) Request Solution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071802" y="3845486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6116" y="3559734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3) Send Decision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3071803" y="4323527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58080" y="4015750"/>
            <a:ext cx="178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2) Request Solution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071803" y="4680717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8993" y="4394965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3) Send Decision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9058" y="470274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  .  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09975" y="628652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disconnect</a:t>
            </a:r>
            <a:endParaRPr lang="ko-KR" altLang="en-US" dirty="0"/>
          </a:p>
        </p:txBody>
      </p:sp>
      <p:sp>
        <p:nvSpPr>
          <p:cNvPr id="43" name="제목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Protocol Overview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l"/>
            <a:r>
              <a:rPr lang="en-US" altLang="ko-KR" dirty="0" smtClean="0"/>
              <a:t>1) Send</a:t>
            </a:r>
            <a:br>
              <a:rPr lang="en-US" altLang="ko-KR" dirty="0" smtClean="0"/>
            </a:br>
            <a:r>
              <a:rPr lang="en-US" altLang="ko-KR" dirty="0" smtClean="0"/>
              <a:t>Team 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Team Name [256 bytes]</a:t>
            </a:r>
          </a:p>
          <a:p>
            <a:pPr lvl="1"/>
            <a:r>
              <a:rPr lang="en-US" altLang="ko-KR" dirty="0" smtClean="0"/>
              <a:t>Should be encoded with UTF-16 Little-endian</a:t>
            </a:r>
          </a:p>
          <a:p>
            <a:pPr lvl="1"/>
            <a:r>
              <a:rPr lang="en-US" altLang="ko-KR" dirty="0" smtClean="0"/>
              <a:t>End with NULL(0) character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Request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Game information [456 Bytes]</a:t>
            </a:r>
          </a:p>
          <a:p>
            <a:pPr>
              <a:buNone/>
            </a:pPr>
            <a:r>
              <a:rPr lang="en-US" altLang="ko-KR" sz="1800" dirty="0" smtClean="0"/>
              <a:t>     {</a:t>
            </a:r>
            <a:br>
              <a:rPr lang="en-US" altLang="ko-KR" sz="1800" dirty="0" smtClean="0"/>
            </a:br>
            <a:r>
              <a:rPr lang="en-US" altLang="ko-KR" sz="1800" dirty="0" smtClean="0"/>
              <a:t>	BYTE board[22][10];     //My game board(BYTE is unsigned char in c)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targetBoard</a:t>
            </a:r>
            <a:r>
              <a:rPr lang="en-US" altLang="ko-KR" sz="1800" dirty="0" smtClean="0"/>
              <a:t>[22][10]; //Enemy’s game board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nextBlock</a:t>
            </a:r>
            <a:r>
              <a:rPr lang="en-US" altLang="ko-KR" sz="1800" dirty="0" smtClean="0"/>
              <a:t>[7];          //Block info.(index 0 is current block)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nowCombo</a:t>
            </a:r>
            <a:r>
              <a:rPr lang="en-US" altLang="ko-KR" sz="1800" dirty="0" smtClean="0"/>
              <a:t>;          // # of current combo</a:t>
            </a:r>
            <a:r>
              <a:rPr lang="ko-KR" altLang="en-US" sz="1800" dirty="0" smtClean="0"/>
              <a:t>		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holdBlockNum</a:t>
            </a:r>
            <a:r>
              <a:rPr lang="en-US" altLang="ko-KR" sz="1800" dirty="0" smtClean="0"/>
              <a:t>;      // # of current hold block(empty==0)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isOnHold</a:t>
            </a:r>
            <a:r>
              <a:rPr lang="en-US" altLang="ko-KR" sz="1800" dirty="0" smtClean="0"/>
              <a:t>;	         // You can’t use ‘hold’ if true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numOfGarbageLines</a:t>
            </a:r>
            <a:r>
              <a:rPr lang="en-US" altLang="ko-KR" sz="1800" dirty="0" smtClean="0"/>
              <a:t>;   // # of garbage lines to be pushed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holePositionX</a:t>
            </a:r>
            <a:r>
              <a:rPr lang="en-US" altLang="ko-KR" sz="1800" dirty="0" smtClean="0"/>
              <a:t>[4];  // The x-position of the hole in garbage 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                   lines</a:t>
            </a:r>
          </a:p>
          <a:p>
            <a:pPr>
              <a:buNone/>
            </a:pPr>
            <a:r>
              <a:rPr lang="en-US" altLang="ko-KR" sz="1800" dirty="0" smtClean="0"/>
              <a:t>           BYTE reserved[1];  //For aligning </a:t>
            </a: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(don’t use) 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3)Give Decision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Decision information [264 Bytes] </a:t>
            </a:r>
            <a:br>
              <a:rPr lang="en-US" altLang="ko-KR" sz="2000" dirty="0" smtClean="0"/>
            </a:br>
            <a:r>
              <a:rPr lang="en-US" altLang="ko-KR" sz="2000" dirty="0" smtClean="0"/>
              <a:t>{</a:t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posX</a:t>
            </a:r>
            <a:r>
              <a:rPr lang="en-US" altLang="ko-KR" sz="2000" dirty="0" smtClean="0"/>
              <a:t>;         // X position of dropping block</a:t>
            </a:r>
            <a:br>
              <a:rPr lang="en-US" altLang="ko-KR" sz="2000" dirty="0" smtClean="0"/>
            </a:br>
            <a:r>
              <a:rPr lang="en-US" altLang="ko-KR" sz="2000" dirty="0" smtClean="0"/>
              <a:t>	BYTE turn;	// # of rotation</a:t>
            </a:r>
            <a:br>
              <a:rPr lang="en-US" altLang="ko-KR" sz="2000" dirty="0" smtClean="0"/>
            </a:br>
            <a:r>
              <a:rPr lang="en-US" altLang="ko-KR" sz="2000" dirty="0" smtClean="0"/>
              <a:t>	BYTE </a:t>
            </a:r>
            <a:r>
              <a:rPr lang="en-US" altLang="ko-KR" sz="2000" dirty="0" err="1" smtClean="0"/>
              <a:t>useHold</a:t>
            </a:r>
            <a:r>
              <a:rPr lang="en-US" altLang="ko-KR" sz="2000" dirty="0" smtClean="0"/>
              <a:t>;	// Use ‘hold’ if </a:t>
            </a:r>
            <a:r>
              <a:rPr lang="en-US" altLang="ko-KR" sz="2000" i="1" dirty="0" err="1" smtClean="0"/>
              <a:t>useHold</a:t>
            </a:r>
            <a:r>
              <a:rPr lang="en-US" altLang="ko-KR" sz="2000" dirty="0" smtClean="0"/>
              <a:t> is not 0</a:t>
            </a:r>
            <a:br>
              <a:rPr lang="en-US" altLang="ko-KR" sz="2000" dirty="0" smtClean="0"/>
            </a:br>
            <a:r>
              <a:rPr lang="en-US" altLang="ko-KR" sz="2000" dirty="0" smtClean="0"/>
              <a:t>	BYTE message[256]  //Message to show</a:t>
            </a:r>
          </a:p>
          <a:p>
            <a:pPr>
              <a:buNone/>
            </a:pPr>
            <a:r>
              <a:rPr lang="en-US" altLang="ko-KR" sz="2000" dirty="0" smtClean="0"/>
              <a:t>		BYTE reserved[2]; //For aligning 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(don’t use) </a:t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</a:p>
          <a:p>
            <a:pPr lvl="1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is little-endian byte order</a:t>
            </a:r>
          </a:p>
          <a:p>
            <a:pPr lvl="1"/>
            <a:r>
              <a:rPr lang="en-US" altLang="ko-KR" sz="1600" dirty="0" smtClean="0"/>
              <a:t>Message should be encoded with UTF-16 Little-endian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Tetris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If you delete(clear) 4 lines</a:t>
            </a:r>
            <a:br>
              <a:rPr lang="en-US" altLang="ko-KR" sz="2000" dirty="0" smtClean="0"/>
            </a:br>
            <a:r>
              <a:rPr lang="en-US" altLang="ko-KR" sz="2000" dirty="0" smtClean="0"/>
              <a:t>at once(</a:t>
            </a:r>
            <a:r>
              <a:rPr lang="en-US" altLang="ko-KR" sz="2000" dirty="0" err="1" smtClean="0"/>
              <a:t>tetris</a:t>
            </a:r>
            <a:r>
              <a:rPr lang="en-US" altLang="ko-KR" sz="2000" dirty="0" smtClean="0"/>
              <a:t>), the other </a:t>
            </a:r>
            <a:br>
              <a:rPr lang="en-US" altLang="ko-KR" sz="2000" dirty="0" smtClean="0"/>
            </a:br>
            <a:r>
              <a:rPr lang="en-US" altLang="ko-KR" sz="2000" dirty="0" smtClean="0"/>
              <a:t>party will be given </a:t>
            </a:r>
            <a:br>
              <a:rPr lang="en-US" altLang="ko-KR" sz="2000" dirty="0" smtClean="0"/>
            </a:br>
            <a:r>
              <a:rPr lang="en-US" altLang="ko-KR" sz="2000" dirty="0" smtClean="0"/>
              <a:t>3 garbage lines</a:t>
            </a:r>
          </a:p>
          <a:p>
            <a:r>
              <a:rPr lang="en-US" altLang="ko-KR" sz="2000" dirty="0" smtClean="0"/>
              <a:t>If you delete 3 lines at once</a:t>
            </a:r>
            <a:br>
              <a:rPr lang="en-US" altLang="ko-KR" sz="2000" dirty="0" smtClean="0"/>
            </a:br>
            <a:r>
              <a:rPr lang="en-US" altLang="ko-KR" sz="2000" dirty="0" smtClean="0"/>
              <a:t>-&gt; 1 garbage line</a:t>
            </a:r>
          </a:p>
          <a:p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flipH="1">
            <a:off x="3643306" y="4786322"/>
            <a:ext cx="714380" cy="9286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428736"/>
            <a:ext cx="3728047" cy="51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429000"/>
            <a:ext cx="2795577" cy="322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Back-to-Back Tetris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 back-to-back </a:t>
            </a:r>
            <a:r>
              <a:rPr lang="en-US" altLang="ko-KR" sz="2400" dirty="0" err="1" smtClean="0"/>
              <a:t>tetris</a:t>
            </a:r>
            <a:r>
              <a:rPr lang="en-US" altLang="ko-KR" sz="2400" dirty="0" smtClean="0"/>
              <a:t> is, as the name states, a </a:t>
            </a:r>
            <a:r>
              <a:rPr lang="en-US" altLang="ko-KR" sz="2400" dirty="0" err="1" smtClean="0"/>
              <a:t>tetris</a:t>
            </a:r>
            <a:r>
              <a:rPr lang="en-US" altLang="ko-KR" sz="2400" dirty="0" smtClean="0"/>
              <a:t> (clearing 4 lines at a time) that's been cleared in a chain of consecutive </a:t>
            </a:r>
            <a:r>
              <a:rPr lang="en-US" altLang="ko-KR" sz="2400" dirty="0" err="1" smtClean="0"/>
              <a:t>tetrises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000" dirty="0" smtClean="0"/>
              <a:t>the other party will be given 4 garbage lines</a:t>
            </a:r>
          </a:p>
          <a:p>
            <a:pPr lvl="1"/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5720" y="6215082"/>
            <a:ext cx="797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smtClean="0">
                <a:hlinkClick r:id="rId3"/>
              </a:rPr>
              <a:t>http://answers.yahoo.com/question/index?qid=20080622152014AABZA48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2844" y="4302278"/>
            <a:ext cx="1428760" cy="894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Drop </a:t>
            </a:r>
            <a:r>
              <a:rPr lang="en-US" altLang="ko-KR" sz="1050" dirty="0" err="1" smtClean="0"/>
              <a:t>tetris</a:t>
            </a:r>
            <a:r>
              <a:rPr lang="en-US" altLang="ko-KR" sz="1050" dirty="0" smtClean="0"/>
              <a:t>(I) block with clearing 4 lines</a:t>
            </a:r>
            <a:endParaRPr lang="ko-KR" altLang="en-US" sz="1050" dirty="0"/>
          </a:p>
        </p:txBody>
      </p:sp>
      <p:sp>
        <p:nvSpPr>
          <p:cNvPr id="11" name="타원 10"/>
          <p:cNvSpPr/>
          <p:nvPr/>
        </p:nvSpPr>
        <p:spPr>
          <a:xfrm>
            <a:off x="2214546" y="4357694"/>
            <a:ext cx="1785950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Drop non-</a:t>
            </a:r>
            <a:r>
              <a:rPr lang="en-US" altLang="ko-KR" sz="1100" dirty="0" err="1" smtClean="0"/>
              <a:t>tetris</a:t>
            </a:r>
            <a:r>
              <a:rPr lang="en-US" altLang="ko-KR" sz="1100" dirty="0" smtClean="0"/>
              <a:t> blocks without clearing 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4714876" y="4357694"/>
            <a:ext cx="1785950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Drop non-</a:t>
            </a:r>
            <a:r>
              <a:rPr lang="en-US" altLang="ko-KR" sz="1100" dirty="0" err="1" smtClean="0"/>
              <a:t>tetris</a:t>
            </a:r>
            <a:r>
              <a:rPr lang="en-US" altLang="ko-KR" sz="1100" dirty="0" smtClean="0"/>
              <a:t> blocks without clearing 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3372" y="45005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9" idx="6"/>
            <a:endCxn id="11" idx="2"/>
          </p:cNvCxnSpPr>
          <p:nvPr/>
        </p:nvCxnSpPr>
        <p:spPr>
          <a:xfrm>
            <a:off x="1571604" y="4749378"/>
            <a:ext cx="642942" cy="1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6"/>
          </p:cNvCxnSpPr>
          <p:nvPr/>
        </p:nvCxnSpPr>
        <p:spPr>
          <a:xfrm>
            <a:off x="6500826" y="4750603"/>
            <a:ext cx="642942" cy="1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00892" y="3643314"/>
            <a:ext cx="153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Back-to-Back</a:t>
            </a:r>
          </a:p>
          <a:p>
            <a:pPr algn="ctr"/>
            <a:r>
              <a:rPr lang="en-US" altLang="ko-KR" dirty="0" smtClean="0"/>
              <a:t>Tetris!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143768" y="4286256"/>
            <a:ext cx="1428760" cy="894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Drop </a:t>
            </a:r>
            <a:r>
              <a:rPr lang="en-US" altLang="ko-KR" sz="1050" dirty="0" err="1" smtClean="0"/>
              <a:t>tetris</a:t>
            </a:r>
            <a:r>
              <a:rPr lang="en-US" altLang="ko-KR" sz="1050" dirty="0" smtClean="0"/>
              <a:t>(I) block with clearing 4 lines</a:t>
            </a:r>
            <a:endParaRPr lang="ko-KR" altLang="en-US" sz="1050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Combo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After consecutive line deletion, the other party will be given..</a:t>
            </a:r>
          </a:p>
          <a:p>
            <a:pPr lvl="1"/>
            <a:r>
              <a:rPr lang="en-US" altLang="ko-KR" sz="1800" dirty="0" smtClean="0"/>
              <a:t>3~4 </a:t>
            </a:r>
            <a:r>
              <a:rPr lang="en-US" altLang="ko-KR" sz="1800" dirty="0" smtClean="0"/>
              <a:t>Combo : 1 line</a:t>
            </a:r>
          </a:p>
          <a:p>
            <a:pPr lvl="1"/>
            <a:r>
              <a:rPr lang="en-US" altLang="ko-KR" sz="1800" dirty="0" smtClean="0"/>
              <a:t>5~6 </a:t>
            </a:r>
            <a:r>
              <a:rPr lang="en-US" altLang="ko-KR" sz="1800" dirty="0" smtClean="0"/>
              <a:t>Combo : 2 lines</a:t>
            </a:r>
          </a:p>
          <a:p>
            <a:pPr lvl="1"/>
            <a:r>
              <a:rPr lang="en-US" altLang="ko-KR" sz="1800" dirty="0" smtClean="0"/>
              <a:t>7~8 </a:t>
            </a:r>
            <a:r>
              <a:rPr lang="en-US" altLang="ko-KR" sz="1800" dirty="0" smtClean="0"/>
              <a:t>Combo : 3 </a:t>
            </a:r>
            <a:r>
              <a:rPr lang="en-US" altLang="ko-KR" sz="1800" dirty="0" smtClean="0"/>
              <a:t>lines</a:t>
            </a:r>
          </a:p>
          <a:p>
            <a:pPr lvl="1"/>
            <a:r>
              <a:rPr lang="en-US" altLang="ko-KR" sz="1800" dirty="0" smtClean="0"/>
              <a:t>9~11 </a:t>
            </a:r>
            <a:r>
              <a:rPr lang="en-US" altLang="ko-KR" sz="1800" dirty="0"/>
              <a:t>Combo : </a:t>
            </a:r>
            <a:r>
              <a:rPr lang="en-US" altLang="ko-KR" sz="1800" dirty="0" smtClean="0"/>
              <a:t>4 </a:t>
            </a:r>
            <a:r>
              <a:rPr lang="en-US" altLang="ko-KR" sz="1800" dirty="0"/>
              <a:t>lines</a:t>
            </a:r>
            <a:endParaRPr lang="ko-KR" altLang="en-US" sz="1800" dirty="0"/>
          </a:p>
          <a:p>
            <a:pPr lvl="1"/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3286124"/>
            <a:ext cx="145438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3302037"/>
            <a:ext cx="1392325" cy="284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9842" y="3276629"/>
            <a:ext cx="1379472" cy="286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 flipH="1">
            <a:off x="5286380" y="4500570"/>
            <a:ext cx="285752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H="1">
            <a:off x="7072330" y="4500570"/>
            <a:ext cx="285752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6" cstate="print"/>
          <a:srcRect t="17606" b="7516"/>
          <a:stretch/>
        </p:blipFill>
        <p:spPr bwMode="auto">
          <a:xfrm>
            <a:off x="1304917" y="3789040"/>
            <a:ext cx="1981199" cy="208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 flipH="1">
            <a:off x="3357554" y="4572008"/>
            <a:ext cx="285752" cy="9564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42976" y="5255990"/>
            <a:ext cx="214314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42976" y="5445529"/>
            <a:ext cx="214314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4282" y="5200574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COMBO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439" y="5423641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 COMBO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5759901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 COMBO</a:t>
            </a:r>
            <a:endParaRPr lang="ko-KR" altLang="en-US" sz="12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6" cstate="print"/>
          <a:srcRect t="78013" b="14752"/>
          <a:stretch/>
        </p:blipFill>
        <p:spPr bwMode="auto">
          <a:xfrm>
            <a:off x="1291935" y="5871224"/>
            <a:ext cx="1981199" cy="20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149762" y="5682168"/>
            <a:ext cx="2133616" cy="390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9661" y="6093296"/>
            <a:ext cx="17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Enemy’s board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91830" y="6228020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My board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Holding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You can store or exchange a block</a:t>
            </a:r>
          </a:p>
          <a:p>
            <a:pPr lvl="1"/>
            <a:r>
              <a:rPr lang="en-US" altLang="ko-KR" dirty="0" smtClean="0"/>
              <a:t>If repository is empty</a:t>
            </a:r>
          </a:p>
          <a:p>
            <a:pPr lvl="2"/>
            <a:r>
              <a:rPr lang="en-US" altLang="ko-KR" dirty="0" smtClean="0"/>
              <a:t>Current block is stored </a:t>
            </a:r>
          </a:p>
          <a:p>
            <a:pPr lvl="1"/>
            <a:r>
              <a:rPr lang="en-US" altLang="ko-KR" dirty="0" smtClean="0"/>
              <a:t>Else</a:t>
            </a:r>
          </a:p>
          <a:p>
            <a:pPr lvl="2"/>
            <a:r>
              <a:rPr lang="en-US" altLang="ko-KR" dirty="0" smtClean="0"/>
              <a:t>Current block is exchanged for the block in repository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You can’t use ‘hold’ consecutively without dropping the block</a:t>
            </a:r>
          </a:p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242" y="3429000"/>
            <a:ext cx="14729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Information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7686" y="171448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No.1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0390" y="241672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No.2</a:t>
            </a:r>
            <a:endParaRPr lang="ko-KR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330390" y="307181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No.3</a:t>
            </a:r>
            <a:endParaRPr lang="ko-KR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4357686" y="378619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No.4</a:t>
            </a:r>
            <a:endParaRPr lang="ko-KR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357686" y="58578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No.7</a:t>
            </a:r>
            <a:endParaRPr lang="ko-KR" altLang="en-US" dirty="0"/>
          </a:p>
        </p:txBody>
      </p:sp>
      <p:sp>
        <p:nvSpPr>
          <p:cNvPr id="11" name="TextBox 4"/>
          <p:cNvSpPr txBox="1"/>
          <p:nvPr/>
        </p:nvSpPr>
        <p:spPr>
          <a:xfrm>
            <a:off x="4330390" y="5131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No.6</a:t>
            </a:r>
            <a:endParaRPr lang="ko-KR" altLang="en-US" dirty="0"/>
          </a:p>
        </p:txBody>
      </p:sp>
      <p:sp>
        <p:nvSpPr>
          <p:cNvPr id="12" name="TextBox 4"/>
          <p:cNvSpPr txBox="1"/>
          <p:nvPr/>
        </p:nvSpPr>
        <p:spPr>
          <a:xfrm>
            <a:off x="4357686" y="44291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No.5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643050"/>
            <a:ext cx="2667583" cy="470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l="1705" r="75898" b="86903"/>
          <a:stretch>
            <a:fillRect/>
          </a:stretch>
        </p:blipFill>
        <p:spPr bwMode="auto">
          <a:xfrm>
            <a:off x="928662" y="2786058"/>
            <a:ext cx="2214578" cy="228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071538" y="2428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43042" y="2428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5"/>
          <p:cNvSpPr txBox="1"/>
          <p:nvPr/>
        </p:nvSpPr>
        <p:spPr>
          <a:xfrm>
            <a:off x="2143108" y="2428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5"/>
          <p:cNvSpPr txBox="1"/>
          <p:nvPr/>
        </p:nvSpPr>
        <p:spPr>
          <a:xfrm>
            <a:off x="2714612" y="2428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TextBox 15"/>
          <p:cNvSpPr txBox="1"/>
          <p:nvPr/>
        </p:nvSpPr>
        <p:spPr>
          <a:xfrm>
            <a:off x="571472" y="285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TextBox 15"/>
          <p:cNvSpPr txBox="1"/>
          <p:nvPr/>
        </p:nvSpPr>
        <p:spPr>
          <a:xfrm>
            <a:off x="571472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15"/>
          <p:cNvSpPr txBox="1"/>
          <p:nvPr/>
        </p:nvSpPr>
        <p:spPr>
          <a:xfrm>
            <a:off x="571472" y="4000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TextBox 15"/>
          <p:cNvSpPr txBox="1"/>
          <p:nvPr/>
        </p:nvSpPr>
        <p:spPr>
          <a:xfrm>
            <a:off x="571472" y="457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56662" y="1071546"/>
            <a:ext cx="208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of turn(rotation)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9322" y="134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18150" y="134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61092" y="134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29586" y="134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7-piece Bag System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643037" y="1714488"/>
          <a:ext cx="7215242" cy="655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</a:tblGrid>
              <a:tr h="350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</a:tr>
              <a:tr h="221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3071810"/>
            <a:ext cx="2428892" cy="343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8026" y="1714488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Block count</a:t>
            </a:r>
          </a:p>
          <a:p>
            <a:r>
              <a:rPr lang="en-US" altLang="ko-KR" sz="1600" dirty="0" smtClean="0"/>
              <a:t>Block Kind No.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643042" y="2071678"/>
            <a:ext cx="3000396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43438" y="2071678"/>
            <a:ext cx="2948853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12353" y="2428868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Random order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4187" y="2416726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Random order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58082" y="3429000"/>
            <a:ext cx="704856" cy="3133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00760" y="4143380"/>
            <a:ext cx="704856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7200" y="3071810"/>
            <a:ext cx="8229600" cy="305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/>
              <a:t>Game server generates next blocks that</a:t>
            </a:r>
            <a:br>
              <a:rPr lang="en-US" altLang="ko-KR" sz="2000" dirty="0" smtClean="0"/>
            </a:br>
            <a:r>
              <a:rPr lang="en-US" altLang="ko-KR" sz="2000" dirty="0" smtClean="0"/>
              <a:t>will be used in game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/>
              <a:t>Block no. will not be overlapped</a:t>
            </a:r>
            <a:br>
              <a:rPr lang="en-US" altLang="ko-KR" sz="2000" dirty="0" smtClean="0"/>
            </a:br>
            <a:r>
              <a:rPr lang="en-US" altLang="ko-KR" sz="2000" dirty="0" smtClean="0"/>
              <a:t>in  1-7, 8-14, 15-21…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/>
              <a:t>Each block will be shown within 13 </a:t>
            </a:r>
            <a:br>
              <a:rPr lang="en-US" altLang="ko-KR" sz="2000" dirty="0" smtClean="0"/>
            </a:br>
            <a:r>
              <a:rPr lang="en-US" altLang="ko-KR" sz="2000" dirty="0" smtClean="0"/>
              <a:t>consecutive drops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786314" y="3929066"/>
            <a:ext cx="207170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&amp; Decision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b="1" dirty="0" smtClean="0"/>
              <a:t>Game Information(you will be given)</a:t>
            </a:r>
            <a:br>
              <a:rPr lang="en-US" altLang="ko-KR" sz="1400" b="1" dirty="0" smtClean="0"/>
            </a:br>
            <a:r>
              <a:rPr lang="en-US" altLang="ko-KR" sz="1400" dirty="0" smtClean="0"/>
              <a:t> board;                        //My game board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targetBoard</a:t>
            </a:r>
            <a:r>
              <a:rPr lang="en-US" altLang="ko-KR" sz="1400" dirty="0" smtClean="0"/>
              <a:t>;                //Enemy’s game board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nextBlock</a:t>
            </a:r>
            <a:r>
              <a:rPr lang="en-US" altLang="ko-KR" sz="1400" dirty="0" smtClean="0"/>
              <a:t>[7];               //Block info.(index 0 is current block)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nowCombo</a:t>
            </a:r>
            <a:r>
              <a:rPr lang="en-US" altLang="ko-KR" sz="1400" dirty="0" smtClean="0"/>
              <a:t>;                // # of current combo</a:t>
            </a:r>
            <a:r>
              <a:rPr lang="ko-KR" altLang="en-US" sz="1400" dirty="0" smtClean="0"/>
              <a:t>		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holdBlockNum</a:t>
            </a:r>
            <a:r>
              <a:rPr lang="en-US" altLang="ko-KR" sz="1400" dirty="0" smtClean="0"/>
              <a:t>;            // # of current hold block(empty==0)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isOnHold</a:t>
            </a:r>
            <a:r>
              <a:rPr lang="en-US" altLang="ko-KR" sz="1400" dirty="0" smtClean="0"/>
              <a:t>;	        // Whether ‘hold’ is used in previous decision.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                   //You can use ‘</a:t>
            </a:r>
            <a:r>
              <a:rPr lang="en-US" altLang="ko-KR" sz="1400" dirty="0" err="1" smtClean="0"/>
              <a:t>useHold</a:t>
            </a:r>
            <a:r>
              <a:rPr lang="en-US" altLang="ko-KR" sz="1400" dirty="0" smtClean="0"/>
              <a:t>’ on decision if this value is false(0)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numOfGarbageLines</a:t>
            </a:r>
            <a:r>
              <a:rPr lang="en-US" altLang="ko-KR" sz="1400" dirty="0" smtClean="0"/>
              <a:t>;    // # of garbage lines to be pushed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holePositionX</a:t>
            </a:r>
            <a:r>
              <a:rPr lang="en-US" altLang="ko-KR" sz="1400" dirty="0" smtClean="0"/>
              <a:t>[4];         // The x-position of the hole in garbage lines 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Decision Information(you should send)</a:t>
            </a:r>
            <a:br>
              <a:rPr lang="en-US" altLang="ko-KR" sz="1400" b="1" dirty="0" smtClean="0"/>
            </a:br>
            <a:r>
              <a:rPr lang="en-US" altLang="ko-KR" sz="1400" dirty="0" err="1" smtClean="0"/>
              <a:t>posX</a:t>
            </a:r>
            <a:r>
              <a:rPr lang="en-US" altLang="ko-KR" sz="1400" dirty="0" smtClean="0"/>
              <a:t>;            // X position of dropping block(</a:t>
            </a:r>
            <a:r>
              <a:rPr lang="en-US" altLang="ko-KR" sz="1400" b="1" dirty="0" smtClean="0"/>
              <a:t>Pivot Position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/>
              <a:t>      turn;	          // # of rotation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useHold</a:t>
            </a:r>
            <a:r>
              <a:rPr lang="en-US" altLang="ko-KR" sz="1400" dirty="0" smtClean="0"/>
              <a:t>;        // If </a:t>
            </a:r>
            <a:r>
              <a:rPr lang="en-US" altLang="ko-KR" sz="1400" dirty="0" err="1" smtClean="0"/>
              <a:t>useHold</a:t>
            </a:r>
            <a:r>
              <a:rPr lang="en-US" altLang="ko-KR" sz="1400" dirty="0" smtClean="0"/>
              <a:t> value is true(1), use ‘hold’</a:t>
            </a:r>
          </a:p>
          <a:p>
            <a:pPr>
              <a:buNone/>
            </a:pPr>
            <a:r>
              <a:rPr lang="en-US" altLang="ko-KR" sz="1400" dirty="0" smtClean="0"/>
              <a:t>	message;        //Message to show (do not exceed 128 character)</a:t>
            </a:r>
            <a:br>
              <a:rPr lang="en-US" altLang="ko-KR" sz="1400" dirty="0" smtClean="0"/>
            </a:b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11423</TotalTime>
  <Words>1037</Words>
  <Application>Microsoft Office PowerPoint</Application>
  <PresentationFormat>화면 슬라이드 쇼(4:3)</PresentationFormat>
  <Paragraphs>584</Paragraphs>
  <Slides>24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Battle Tetris</vt:lpstr>
      <vt:lpstr>What to do…</vt:lpstr>
      <vt:lpstr>Tetris</vt:lpstr>
      <vt:lpstr>Back-to-Back Tetris</vt:lpstr>
      <vt:lpstr>Combo System</vt:lpstr>
      <vt:lpstr>Holding Block</vt:lpstr>
      <vt:lpstr>Block Information</vt:lpstr>
      <vt:lpstr>7-piece Bag System</vt:lpstr>
      <vt:lpstr>Game &amp; Decision Information</vt:lpstr>
      <vt:lpstr>Board Presentation</vt:lpstr>
      <vt:lpstr>Board Presentation</vt:lpstr>
      <vt:lpstr>Garbage Block Info.</vt:lpstr>
      <vt:lpstr>Win &amp; Lose Condition</vt:lpstr>
      <vt:lpstr>Additional Information</vt:lpstr>
      <vt:lpstr>Additional Information</vt:lpstr>
      <vt:lpstr>Game Images</vt:lpstr>
      <vt:lpstr>Control keys</vt:lpstr>
      <vt:lpstr>Custom Play</vt:lpstr>
      <vt:lpstr>AI Client</vt:lpstr>
      <vt:lpstr>AI Tetris Protocol Specification</vt:lpstr>
      <vt:lpstr>Protocol Overview</vt:lpstr>
      <vt:lpstr>1) Send Team Name</vt:lpstr>
      <vt:lpstr>2) Request Solution</vt:lpstr>
      <vt:lpstr>3)Give Decision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gigony</cp:lastModifiedBy>
  <cp:revision>684</cp:revision>
  <dcterms:created xsi:type="dcterms:W3CDTF">2009-09-08T15:46:24Z</dcterms:created>
  <dcterms:modified xsi:type="dcterms:W3CDTF">2010-11-02T12:43:56Z</dcterms:modified>
</cp:coreProperties>
</file>