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F476-FA23-404A-B524-4F543A2A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9B22-4691-49AD-946C-A5C62291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9539-ED3C-41C8-8472-CF1FE569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853C-6DDF-4779-B2FA-29ABAA3D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78E0-A36B-4367-9F2B-2334A81B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14C-A806-445E-BC89-0451BBA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BB79-A535-4870-AFDC-A2D3E3BB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E6A4-041B-43B1-96F8-4AD97F02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1EA9-61FF-4EC4-B70B-D979C80E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C954-F6CD-459B-AD94-779409F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6F213-E77E-4B90-8684-7F4E97755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3BB9-A108-4ACD-BE94-811396FE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152A-B920-404B-9A25-0E06AF9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0283-2E5E-4591-9E19-61513229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8D76-BA9B-4278-B1A8-28509F61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1D22-3D02-4369-8491-5C1BA1F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2BBC-46B5-4A14-9EDE-8D082285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C012-5930-434A-982A-1E18F709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8F18-C780-408C-BA59-4C51C117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1D-4395-4ED1-9D7C-08CE7EF5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5E2B-7CA8-4950-8716-3D829C4A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19C9-1A5C-46D9-A3FE-7081CA87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DCEB-7F96-4796-8B53-09E06193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586C-034F-457E-8214-6135699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6AC7-B7ED-4920-B490-A4E0E0F1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F8D-19D8-4A61-9719-0D439EB6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90DE-19C7-40BE-898B-9237B95AA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973F-95B1-41B6-9854-7FA08B62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810A-CFEC-4FB1-A6FE-8A27FBB2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45A8-59B1-4DCF-83E6-0822D6C2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4D-6D61-44D5-9DAF-87400082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5FF9-BFD7-4AE2-92DF-44021074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D1C0-05AE-469C-9FE4-C4856E93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C4B26-8117-4C36-8951-303BA2E1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6A76-DFA8-4610-9B56-C43023D7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45CA6-C43E-4446-94DA-ED6CB59E3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56C5B-4166-4F6F-81CC-D3A96B87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BAE6B-10F8-4B46-9DC8-99B7E83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0BF8F-E2D7-413B-8FEB-35B8767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9614-9CB5-4B56-BF05-AFCAE0F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EFBBC-0179-40FB-9747-DC784657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6D5EB-C631-441D-B492-D4F0221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5A3AF-AC88-4D7A-950A-E5F5D56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D9509-8359-4D4E-B0D7-4D1383AA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4740-CEF2-4F7C-8889-A56127C0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3B47-2663-47E4-932C-877C9E78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B20-945C-4812-AFE6-A8DE754B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45C8-A15D-415A-9608-321A17F7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D05C-115A-4975-B718-D19906E7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127B-F3F5-4047-B429-7F6C163A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8D2D6-193A-4310-BE10-BEC76ED0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CD64-BD8C-4B18-A180-2195DEB5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2741-EFFC-4CD6-A098-83186CA5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2DAEF-CF6D-4069-BF58-17C35D096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F6C7-BAC5-4DAE-8FF0-95F48BDD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1037-A7D2-4ACE-9FA5-B62AE75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2F61-6843-4F14-8278-30FA643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818A-F664-4616-9211-A41413B8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BD165-8990-413E-A918-33E0FAC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6A7E-58C0-41B5-B28D-48C03F71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23D1-675F-4A2B-998D-6460E0AA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91EB-EC5F-4994-B3C4-54DF910174C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E727-7098-48F2-94F3-528250078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6EB6-5E91-4541-B613-29559E14B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5FFC-607C-41C1-8EF4-22C2CBD05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654" y="1854199"/>
            <a:ext cx="7584564" cy="1655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No-cloning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1197D-4696-4315-8B7B-02A6B615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4108201"/>
            <a:ext cx="7051431" cy="1655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Slides prepared by Dr. Leon Deligiannidis</a:t>
            </a:r>
          </a:p>
          <a:p>
            <a:endParaRPr lang="en-US" dirty="0"/>
          </a:p>
          <a:p>
            <a:r>
              <a:rPr lang="en-US" dirty="0"/>
              <a:t>These slides are based from the book:</a:t>
            </a:r>
          </a:p>
          <a:p>
            <a:r>
              <a:rPr lang="en-US" dirty="0" err="1"/>
              <a:t>Noson</a:t>
            </a:r>
            <a:r>
              <a:rPr lang="en-US" dirty="0"/>
              <a:t> S. </a:t>
            </a:r>
            <a:r>
              <a:rPr lang="en-US" dirty="0" err="1"/>
              <a:t>Yanofsky</a:t>
            </a:r>
            <a:r>
              <a:rPr lang="en-US" dirty="0"/>
              <a:t>, </a:t>
            </a:r>
            <a:r>
              <a:rPr lang="en-US" dirty="0" err="1"/>
              <a:t>Mirco</a:t>
            </a:r>
            <a:r>
              <a:rPr lang="en-US" dirty="0"/>
              <a:t> A. </a:t>
            </a:r>
            <a:r>
              <a:rPr lang="en-US" dirty="0" err="1"/>
              <a:t>Mannucci</a:t>
            </a:r>
            <a:r>
              <a:rPr lang="en-US" dirty="0"/>
              <a:t>, “</a:t>
            </a:r>
            <a:r>
              <a:rPr lang="en-US" i="1" dirty="0"/>
              <a:t>Quantum Computing for Computer Scientists”. Cambridge University Press ISBN 987-0-521-87996-5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2" descr="https://prodimage.images-bn.com/pimages/9780521879965_p0_v2_s600x595.jpg">
            <a:extLst>
              <a:ext uri="{FF2B5EF4-FFF2-40B4-BE49-F238E27FC236}">
                <a16:creationId xmlns:a16="http://schemas.microsoft.com/office/drawing/2014/main" id="{E3BB6FF2-7103-4DD2-8C3E-337B808F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" y="595312"/>
            <a:ext cx="37147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8A7-A3DA-4B41-BADB-5E85C34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No-Cloning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E9A3-CA87-4D2C-A0FF-6703849B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limitations to what can be done with quantum gates. </a:t>
            </a:r>
          </a:p>
          <a:p>
            <a:r>
              <a:rPr lang="en-US" dirty="0"/>
              <a:t>For one thing, </a:t>
            </a:r>
            <a:r>
              <a:rPr lang="en-US" b="1" dirty="0"/>
              <a:t>every operation must be reversible</a:t>
            </a:r>
            <a:r>
              <a:rPr lang="en-US" dirty="0"/>
              <a:t>. </a:t>
            </a:r>
          </a:p>
          <a:p>
            <a:r>
              <a:rPr lang="en-US" dirty="0"/>
              <a:t>Another limitation is a consequence of the </a:t>
            </a:r>
            <a:r>
              <a:rPr lang="en-US" b="1" dirty="0"/>
              <a:t>No-Cloning Theorem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r>
              <a:rPr lang="en-US" dirty="0"/>
              <a:t>This theorem says that it is impossible to clone an exact quantum state. </a:t>
            </a:r>
          </a:p>
          <a:p>
            <a:pPr lvl="1"/>
            <a:r>
              <a:rPr lang="en-US" dirty="0"/>
              <a:t>In other words, it is impossible to make a copy of an arbitrary quantum state without first destroying the original. </a:t>
            </a:r>
          </a:p>
          <a:p>
            <a:pPr lvl="1"/>
            <a:r>
              <a:rPr lang="en-US" dirty="0"/>
              <a:t>In “computerese,” this says that we can “cut” and “paste” a quantum state, but we cannot “copy” and “paste” it. “Move is possible. Copy is impossible.”</a:t>
            </a:r>
          </a:p>
        </p:txBody>
      </p:sp>
    </p:spTree>
    <p:extLst>
      <p:ext uri="{BB962C8B-B14F-4D97-AF65-F5344CB8AC3E}">
        <p14:creationId xmlns:p14="http://schemas.microsoft.com/office/powerpoint/2010/main" val="8016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D04AC-7F36-4CF1-B079-D85451FB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" y="17586"/>
            <a:ext cx="7672731" cy="6822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AB02E-A41C-4FC5-A09E-EBF3EB4B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38" y="4458194"/>
            <a:ext cx="2860448" cy="121795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37039-F757-4651-8FF7-456C460A3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217" y="6485077"/>
            <a:ext cx="1260599" cy="355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1D3B3-D179-4F15-AD0F-9883E53D0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050" y="418174"/>
            <a:ext cx="3738077" cy="231970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441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4A201-358F-4DB3-910E-0D5FEAE9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22" y="1290637"/>
            <a:ext cx="8848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No-cloning Theorem</vt:lpstr>
      <vt:lpstr>No-Cloning Theorem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Deutsch’s Algorithm</dc:title>
  <dc:creator>Deligiannidis, Leonidas</dc:creator>
  <cp:lastModifiedBy>Deligiannidis, Leonidas</cp:lastModifiedBy>
  <cp:revision>73</cp:revision>
  <dcterms:created xsi:type="dcterms:W3CDTF">2019-03-19T21:38:05Z</dcterms:created>
  <dcterms:modified xsi:type="dcterms:W3CDTF">2019-04-29T23:58:10Z</dcterms:modified>
</cp:coreProperties>
</file>