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F476-FA23-404A-B524-4F543A2AD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D9B22-4691-49AD-946C-A5C62291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9539-ED3C-41C8-8472-CF1FE569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853C-6DDF-4779-B2FA-29ABAA3D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78E0-A36B-4367-9F2B-2334A81B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3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E14C-A806-445E-BC89-0451BBA9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5BB79-A535-4870-AFDC-A2D3E3BB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AE6A4-041B-43B1-96F8-4AD97F02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1EA9-61FF-4EC4-B70B-D979C80E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C954-F6CD-459B-AD94-779409F9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6F213-E77E-4B90-8684-7F4E97755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3BB9-A108-4ACD-BE94-811396FE8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4152A-B920-404B-9A25-0E06AF9F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0283-2E5E-4591-9E19-61513229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8D76-BA9B-4278-B1A8-28509F61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1D22-3D02-4369-8491-5C1BA1F3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2BBC-46B5-4A14-9EDE-8D082285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C012-5930-434A-982A-1E18F709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8F18-C780-408C-BA59-4C51C117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421D-4395-4ED1-9D7C-08CE7EF5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5E2B-7CA8-4950-8716-3D829C4A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19C9-1A5C-46D9-A3FE-7081CA87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DCEB-7F96-4796-8B53-09E06193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586C-034F-457E-8214-61356998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6AC7-B7ED-4920-B490-A4E0E0F1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DF8D-19D8-4A61-9719-0D439EB6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90DE-19C7-40BE-898B-9237B95AA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0973F-95B1-41B6-9854-7FA08B629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810A-CFEC-4FB1-A6FE-8A27FBB2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C45A8-59B1-4DCF-83E6-0822D6C2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1C74D-6D61-44D5-9DAF-87400082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5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5FF9-BFD7-4AE2-92DF-44021074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D1C0-05AE-469C-9FE4-C4856E933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C4B26-8117-4C36-8951-303BA2E1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16A76-DFA8-4610-9B56-C43023D74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45CA6-C43E-4446-94DA-ED6CB59E3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56C5B-4166-4F6F-81CC-D3A96B87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BAE6B-10F8-4B46-9DC8-99B7E83E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0BF8F-E2D7-413B-8FEB-35B87673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2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9614-9CB5-4B56-BF05-AFCAE0FD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EFBBC-0179-40FB-9747-DC784657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6D5EB-C631-441D-B492-D4F02214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5A3AF-AC88-4D7A-950A-E5F5D56C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D9509-8359-4D4E-B0D7-4D1383AA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4740-CEF2-4F7C-8889-A56127C0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13B47-2663-47E4-932C-877C9E78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2B20-945C-4812-AFE6-A8DE754B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45C8-A15D-415A-9608-321A17F7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D05C-115A-4975-B718-D19906E71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9127B-F3F5-4047-B429-7F6C163A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8D2D6-193A-4310-BE10-BEC76ED0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3CD64-BD8C-4B18-A180-2195DEB5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2741-EFFC-4CD6-A098-83186CA5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2DAEF-CF6D-4069-BF58-17C35D096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DF6C7-BAC5-4DAE-8FF0-95F48BDD9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1037-A7D2-4ACE-9FA5-B62AE759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C2F61-6843-4F14-8278-30FA643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818A-F664-4616-9211-A41413B8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9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BD165-8990-413E-A918-33E0FAC9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26A7E-58C0-41B5-B28D-48C03F71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23D1-675F-4A2B-998D-6460E0AA2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91EB-EC5F-4994-B3C4-54DF910174C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E727-7098-48F2-94F3-528250078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6EB6-5E91-4541-B613-29559E14B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90C6-9577-44BE-9635-E63A223F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5FFC-607C-41C1-8EF4-22C2CBD05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4654" y="1854199"/>
            <a:ext cx="6843346" cy="1655763"/>
          </a:xfrm>
        </p:spPr>
        <p:txBody>
          <a:bodyPr/>
          <a:lstStyle/>
          <a:p>
            <a:r>
              <a:rPr lang="en-US" b="1" dirty="0"/>
              <a:t>Super Dense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1197D-4696-4315-8B7B-02A6B6153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54" y="4108201"/>
            <a:ext cx="7051431" cy="1655762"/>
          </a:xfrm>
        </p:spPr>
        <p:txBody>
          <a:bodyPr>
            <a:normAutofit/>
          </a:bodyPr>
          <a:lstStyle/>
          <a:p>
            <a:r>
              <a:rPr lang="en-US" dirty="0"/>
              <a:t>Slides prepared by Dr. Leon Deligiannidis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6429-5C6C-44F0-AB7C-9F7E35D3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Super Dense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6E9B-7EE6-4539-BE38-38AED54D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Encodes 2 bits in one qubit (entangled qubit)</a:t>
            </a:r>
          </a:p>
          <a:p>
            <a:r>
              <a:rPr lang="en-US" dirty="0"/>
              <a:t>Transfer 2 classical bits of information to another party using one entangled qubit.</a:t>
            </a:r>
          </a:p>
        </p:txBody>
      </p:sp>
    </p:spTree>
    <p:extLst>
      <p:ext uri="{BB962C8B-B14F-4D97-AF65-F5344CB8AC3E}">
        <p14:creationId xmlns:p14="http://schemas.microsoft.com/office/powerpoint/2010/main" val="59591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5F02DE-C636-4418-A033-5F69AF28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397" y="741313"/>
            <a:ext cx="1554554" cy="697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28668-8BF0-43C6-8C3E-1357DC8A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047" y="305263"/>
            <a:ext cx="885674" cy="1481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3DC70-BADD-4335-A55F-97116C748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097" y="2655514"/>
            <a:ext cx="7009300" cy="218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543890-6702-4265-BFDB-04B4BDB20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46" y="334399"/>
            <a:ext cx="4756638" cy="9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5AA918-3D66-41F7-B72F-18EBCC87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3337"/>
            <a:ext cx="7734300" cy="6791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795C-7CF0-4C3F-983F-78F62BCE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3337"/>
            <a:ext cx="7734300" cy="6791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E4C37-4711-47AF-86A5-6E473B6CD733}"/>
              </a:ext>
            </a:extLst>
          </p:cNvPr>
          <p:cNvSpPr txBox="1"/>
          <p:nvPr/>
        </p:nvSpPr>
        <p:spPr>
          <a:xfrm>
            <a:off x="378068" y="448407"/>
            <a:ext cx="2866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Protocol</a:t>
            </a:r>
          </a:p>
        </p:txBody>
      </p:sp>
    </p:spTree>
    <p:extLst>
      <p:ext uri="{BB962C8B-B14F-4D97-AF65-F5344CB8AC3E}">
        <p14:creationId xmlns:p14="http://schemas.microsoft.com/office/powerpoint/2010/main" val="84812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D36F0F-1D4B-404D-AF6A-3437992A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50" y="1132375"/>
            <a:ext cx="7877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8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41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Super Dense Coding</vt:lpstr>
      <vt:lpstr>What is Super Dense Coding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Deutsch’s Algorithm</dc:title>
  <dc:creator>Deligiannidis, Leonidas</dc:creator>
  <cp:lastModifiedBy>Deligiannidis, Leonidas</cp:lastModifiedBy>
  <cp:revision>52</cp:revision>
  <dcterms:created xsi:type="dcterms:W3CDTF">2019-03-19T21:38:05Z</dcterms:created>
  <dcterms:modified xsi:type="dcterms:W3CDTF">2022-03-16T12:43:02Z</dcterms:modified>
</cp:coreProperties>
</file>