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588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38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b1454a7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b1454a7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17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b1454a7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b1454a7f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8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b1454a7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b1454a7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76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b1454a7f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b1454a7f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22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b1454a7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b1454a7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85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community/log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witter.com/walmart_a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5664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Differentiation through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Venkat Subramanian </a:t>
            </a:r>
            <a:r>
              <a:rPr lang="en" dirty="0"/>
              <a:t>&amp; William Martens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23600" y="301550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Walmart AMP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75" y="649350"/>
            <a:ext cx="2589825" cy="25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problem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Walmart AMP has great data but…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not easily interpreted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not useful for decision-making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a bit messy</a:t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50" y="151910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business solution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Python program that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Reads the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Transforms the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Provides visuals of the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decision-making tool for streaming data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2214813"/>
            <a:ext cx="2113501" cy="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6513897" cy="3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01425" y="1346868"/>
            <a:ext cx="2001000" cy="11511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Fully functioning Python program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01425" y="3003368"/>
            <a:ext cx="2001000" cy="11511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Produces a data dashboard for management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964050" y="7978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https://www.python.org/community/logos/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https://twitter.com/walmart_amp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Venkat </a:t>
            </a:r>
            <a:r>
              <a:rPr lang="en"/>
              <a:t>&amp; </a:t>
            </a:r>
            <a:r>
              <a:rPr lang="en" smtClean="0"/>
              <a:t>Will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Swiss</vt:lpstr>
      <vt:lpstr>Differentiation through  Data Analytics</vt:lpstr>
      <vt:lpstr>The Walmart AMP</vt:lpstr>
      <vt:lpstr>The business problem</vt:lpstr>
      <vt:lpstr>Our business solution</vt:lpstr>
      <vt:lpstr>The 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through  Data Analytics</dc:title>
  <cp:lastModifiedBy>William Martens</cp:lastModifiedBy>
  <cp:revision>1</cp:revision>
  <dcterms:modified xsi:type="dcterms:W3CDTF">2018-12-09T05:15:35Z</dcterms:modified>
</cp:coreProperties>
</file>