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5" r:id="rId2"/>
    <p:sldId id="257" r:id="rId3"/>
    <p:sldId id="266" r:id="rId4"/>
    <p:sldId id="268" r:id="rId5"/>
    <p:sldId id="264" r:id="rId6"/>
    <p:sldId id="258" r:id="rId7"/>
    <p:sldId id="259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7B67-BCB7-4B6E-8849-91E935A457F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F5A6-EF0E-4CF1-ADA8-4E1D61D73C0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3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7B67-BCB7-4B6E-8849-91E935A457F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F5A6-EF0E-4CF1-ADA8-4E1D61D7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8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7B67-BCB7-4B6E-8849-91E935A457F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F5A6-EF0E-4CF1-ADA8-4E1D61D7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7B67-BCB7-4B6E-8849-91E935A457F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F5A6-EF0E-4CF1-ADA8-4E1D61D73C0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009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7B67-BCB7-4B6E-8849-91E935A457F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F5A6-EF0E-4CF1-ADA8-4E1D61D7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72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7B67-BCB7-4B6E-8849-91E935A457F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F5A6-EF0E-4CF1-ADA8-4E1D61D73C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6248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7B67-BCB7-4B6E-8849-91E935A457F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F5A6-EF0E-4CF1-ADA8-4E1D61D7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3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7B67-BCB7-4B6E-8849-91E935A457F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F5A6-EF0E-4CF1-ADA8-4E1D61D7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5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7B67-BCB7-4B6E-8849-91E935A457F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F5A6-EF0E-4CF1-ADA8-4E1D61D7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3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7B67-BCB7-4B6E-8849-91E935A457F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F5A6-EF0E-4CF1-ADA8-4E1D61D7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2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7B67-BCB7-4B6E-8849-91E935A457F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F5A6-EF0E-4CF1-ADA8-4E1D61D7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7B67-BCB7-4B6E-8849-91E935A457F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F5A6-EF0E-4CF1-ADA8-4E1D61D7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1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7B67-BCB7-4B6E-8849-91E935A457F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F5A6-EF0E-4CF1-ADA8-4E1D61D7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5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7B67-BCB7-4B6E-8849-91E935A457F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F5A6-EF0E-4CF1-ADA8-4E1D61D7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5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7B67-BCB7-4B6E-8849-91E935A457F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F5A6-EF0E-4CF1-ADA8-4E1D61D7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7B67-BCB7-4B6E-8849-91E935A457F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F5A6-EF0E-4CF1-ADA8-4E1D61D7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2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7B67-BCB7-4B6E-8849-91E935A457F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3F5A6-EF0E-4CF1-ADA8-4E1D61D7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4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097B67-BCB7-4B6E-8849-91E935A457F8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2C3F5A6-EF0E-4CF1-ADA8-4E1D61D73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59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4348" y="235808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EXPERT MINER</a:t>
            </a:r>
            <a:endParaRPr lang="en-US" sz="7200" b="1" dirty="0">
              <a:solidFill>
                <a:srgbClr val="FFFF00"/>
              </a:solidFill>
            </a:endParaRPr>
          </a:p>
        </p:txBody>
      </p:sp>
      <p:pic>
        <p:nvPicPr>
          <p:cNvPr id="1026" name="Picture 2" descr="Image result for aces hacka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25116" r="17391" b="18765"/>
          <a:stretch/>
        </p:blipFill>
        <p:spPr bwMode="auto">
          <a:xfrm>
            <a:off x="235131" y="5757474"/>
            <a:ext cx="2233749" cy="8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44164" y="4084321"/>
            <a:ext cx="10328635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cap="none" dirty="0" smtClean="0">
                <a:cs typeface="Arial" panose="020B0604020202020204" pitchFamily="34" charset="0"/>
              </a:rPr>
              <a:t>- The ability of company to continue as a </a:t>
            </a:r>
            <a:r>
              <a:rPr lang="en-US" sz="4000" u="sng" cap="none" dirty="0" smtClean="0">
                <a:solidFill>
                  <a:srgbClr val="FFFF00"/>
                </a:solidFill>
                <a:cs typeface="Arial" panose="020B0604020202020204" pitchFamily="34" charset="0"/>
              </a:rPr>
              <a:t>GOING CONCERN </a:t>
            </a:r>
            <a:r>
              <a:rPr lang="en-US" sz="4000" cap="none" dirty="0" smtClean="0">
                <a:cs typeface="Arial" panose="020B0604020202020204" pitchFamily="34" charset="0"/>
              </a:rPr>
              <a:t>is in </a:t>
            </a:r>
            <a:r>
              <a:rPr lang="en-US" sz="4000" u="sng" cap="none" dirty="0" smtClean="0">
                <a:solidFill>
                  <a:srgbClr val="FFFF00"/>
                </a:solidFill>
                <a:cs typeface="Arial" panose="020B0604020202020204" pitchFamily="34" charset="0"/>
              </a:rPr>
              <a:t>SUBSTANTIAL DOUBT</a:t>
            </a:r>
            <a:r>
              <a:rPr lang="en-US" sz="4000" cap="none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4000" cap="none" dirty="0" smtClean="0">
                <a:cs typeface="Arial" panose="020B0604020202020204" pitchFamily="34" charset="0"/>
              </a:rPr>
              <a:t>and depend upon future profits</a:t>
            </a:r>
            <a:endParaRPr lang="en-US" sz="4000" u="sng" cap="none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1" t="24314" r="9670" b="37451"/>
          <a:stretch/>
        </p:blipFill>
        <p:spPr>
          <a:xfrm>
            <a:off x="1014604" y="547385"/>
            <a:ext cx="9587753" cy="262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598" y="494697"/>
            <a:ext cx="10080441" cy="112509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LEGAL AND ECOLOGICAL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9892" y="1755262"/>
            <a:ext cx="4736874" cy="4017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3" t="25686" r="46712" b="51177"/>
          <a:stretch/>
        </p:blipFill>
        <p:spPr>
          <a:xfrm>
            <a:off x="1411941" y="2116987"/>
            <a:ext cx="9412942" cy="329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8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4348" y="235808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EXPERT </a:t>
            </a:r>
            <a:r>
              <a:rPr lang="en-US" sz="7200" b="1" dirty="0" smtClean="0">
                <a:solidFill>
                  <a:srgbClr val="FFFF00"/>
                </a:solidFill>
              </a:rPr>
              <a:t>MINER</a:t>
            </a:r>
            <a:endParaRPr lang="en-US" sz="7200" b="1" dirty="0">
              <a:solidFill>
                <a:srgbClr val="FFFF00"/>
              </a:solidFill>
            </a:endParaRPr>
          </a:p>
        </p:txBody>
      </p:sp>
      <p:pic>
        <p:nvPicPr>
          <p:cNvPr id="1026" name="Picture 2" descr="Image result for aces hackathon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25116" r="17391" b="18765"/>
          <a:stretch/>
        </p:blipFill>
        <p:spPr bwMode="auto">
          <a:xfrm>
            <a:off x="235131" y="5757474"/>
            <a:ext cx="2233749" cy="85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42342" y="3811835"/>
            <a:ext cx="10851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Identifying earth resources in Sri Lanka </a:t>
            </a:r>
          </a:p>
          <a:p>
            <a:r>
              <a:rPr lang="en-US" sz="2800" dirty="0" smtClean="0"/>
              <a:t>using HIS technique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47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178" y="234821"/>
            <a:ext cx="8534400" cy="1507067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EXPERT 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4" y="1752552"/>
            <a:ext cx="1144855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APPROACH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1. N dimensional space projection / Band pass filter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`	2. Noise removal projections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3. Derivative approach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00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178" y="234821"/>
            <a:ext cx="8534400" cy="1507067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Expert miner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4" y="1752552"/>
            <a:ext cx="1144855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ISSUES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1. Speed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2. Resolution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 smtClean="0">
                <a:solidFill>
                  <a:schemeClr val="tx1"/>
                </a:solidFill>
              </a:rPr>
              <a:t>3. Availability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5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598" y="494697"/>
            <a:ext cx="10080441" cy="112509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FINANCIAL review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9892" y="1755262"/>
            <a:ext cx="4736874" cy="4017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 t="37647" r="4375" b="31176"/>
          <a:stretch/>
        </p:blipFill>
        <p:spPr>
          <a:xfrm>
            <a:off x="409892" y="2474258"/>
            <a:ext cx="11308976" cy="21380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6598" y="3723911"/>
            <a:ext cx="10768931" cy="256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1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598" y="494697"/>
            <a:ext cx="10080441" cy="112509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IFRS Standards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8" t="43243" r="26982" b="31492"/>
          <a:stretch/>
        </p:blipFill>
        <p:spPr>
          <a:xfrm>
            <a:off x="2778329" y="1755262"/>
            <a:ext cx="6430179" cy="2961226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09892" y="1755262"/>
            <a:ext cx="4736874" cy="4017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6599" y="4828904"/>
            <a:ext cx="10328635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cap="none" dirty="0" smtClean="0">
                <a:cs typeface="Arial" panose="020B0604020202020204" pitchFamily="34" charset="0"/>
              </a:rPr>
              <a:t>- Success rates tend to be low</a:t>
            </a:r>
            <a:endParaRPr lang="en-US" sz="4800" cap="none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4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598" y="494697"/>
            <a:ext cx="10080441" cy="112509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Financial models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9892" y="1755262"/>
            <a:ext cx="4736874" cy="4017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26599" y="4828904"/>
            <a:ext cx="10328635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cap="none" dirty="0" smtClean="0">
                <a:cs typeface="Arial" panose="020B0604020202020204" pitchFamily="34" charset="0"/>
              </a:rPr>
              <a:t>- High risk and </a:t>
            </a:r>
            <a:r>
              <a:rPr lang="en-US" sz="3200" cap="none" dirty="0" err="1" smtClean="0">
                <a:cs typeface="Arial" panose="020B0604020202020204" pitchFamily="34" charset="0"/>
              </a:rPr>
              <a:t>uncertainity</a:t>
            </a:r>
            <a:r>
              <a:rPr lang="en-US" sz="3200" cap="none" dirty="0" smtClean="0">
                <a:cs typeface="Arial" panose="020B0604020202020204" pitchFamily="34" charset="0"/>
              </a:rPr>
              <a:t> as to future benefits</a:t>
            </a:r>
            <a:endParaRPr lang="en-US" sz="3200" cap="none" dirty="0"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2" t="45686" r="48493" b="26435"/>
          <a:stretch/>
        </p:blipFill>
        <p:spPr>
          <a:xfrm>
            <a:off x="2532869" y="1755262"/>
            <a:ext cx="6316094" cy="30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4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598" y="494697"/>
            <a:ext cx="10080441" cy="1125098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Industrial experts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9892" y="1755262"/>
            <a:ext cx="4736874" cy="4017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" t="33137" r="5588" b="14902"/>
          <a:stretch/>
        </p:blipFill>
        <p:spPr>
          <a:xfrm>
            <a:off x="685801" y="1755262"/>
            <a:ext cx="10932458" cy="356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0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2" t="31569" r="36028" b="42143"/>
          <a:stretch/>
        </p:blipFill>
        <p:spPr>
          <a:xfrm>
            <a:off x="1167538" y="395110"/>
            <a:ext cx="9617630" cy="272030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44164" y="4084321"/>
            <a:ext cx="10328635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cap="none" dirty="0" smtClean="0">
                <a:cs typeface="Arial" panose="020B0604020202020204" pitchFamily="34" charset="0"/>
              </a:rPr>
              <a:t>- Potential investors should be aware of difficulties and </a:t>
            </a:r>
            <a:r>
              <a:rPr lang="en-US" sz="4400" u="sng" cap="none" dirty="0" smtClean="0">
                <a:solidFill>
                  <a:srgbClr val="FFFF00"/>
                </a:solidFill>
                <a:cs typeface="Arial" panose="020B0604020202020204" pitchFamily="34" charset="0"/>
              </a:rPr>
              <a:t>RISK</a:t>
            </a:r>
            <a:r>
              <a:rPr lang="en-US" sz="4400" cap="none" dirty="0" smtClean="0">
                <a:cs typeface="Arial" panose="020B0604020202020204" pitchFamily="34" charset="0"/>
              </a:rPr>
              <a:t> of new mineral exploration companies and the </a:t>
            </a:r>
            <a:r>
              <a:rPr lang="en-US" sz="4400" u="sng" cap="none" dirty="0" smtClean="0">
                <a:solidFill>
                  <a:srgbClr val="FFFF00"/>
                </a:solidFill>
                <a:cs typeface="Arial" panose="020B0604020202020204" pitchFamily="34" charset="0"/>
              </a:rPr>
              <a:t>HIGH RATE OF FAILURE</a:t>
            </a:r>
            <a:endParaRPr lang="en-US" sz="4400" u="sng" cap="none" dirty="0">
              <a:solidFill>
                <a:srgbClr val="FFFF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5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107</TotalTime>
  <Words>87</Words>
  <Application>Microsoft Office PowerPoint</Application>
  <PresentationFormat>Custom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Slice</vt:lpstr>
      <vt:lpstr>EXPERT MINER</vt:lpstr>
      <vt:lpstr>EXPERT MINER</vt:lpstr>
      <vt:lpstr>EXPERT MINER</vt:lpstr>
      <vt:lpstr>Expert miner</vt:lpstr>
      <vt:lpstr>FINANCIAL review</vt:lpstr>
      <vt:lpstr>IFRS Standards</vt:lpstr>
      <vt:lpstr>Financial models</vt:lpstr>
      <vt:lpstr>Industrial experts</vt:lpstr>
      <vt:lpstr>PowerPoint Presentation</vt:lpstr>
      <vt:lpstr>PowerPoint Presentation</vt:lpstr>
      <vt:lpstr>LEGAL AND ECOLOGICAL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Gayan Shanaka Thejawansha</dc:creator>
  <cp:lastModifiedBy>Gihan Chanaka Jayatilaka</cp:lastModifiedBy>
  <cp:revision>14</cp:revision>
  <dcterms:created xsi:type="dcterms:W3CDTF">2017-05-07T04:37:40Z</dcterms:created>
  <dcterms:modified xsi:type="dcterms:W3CDTF">2017-05-07T00:58:27Z</dcterms:modified>
</cp:coreProperties>
</file>