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696" r:id="rId3"/>
    <p:sldId id="693" r:id="rId4"/>
    <p:sldId id="654" r:id="rId5"/>
    <p:sldId id="665" r:id="rId6"/>
    <p:sldId id="701" r:id="rId7"/>
    <p:sldId id="702" r:id="rId8"/>
    <p:sldId id="703" r:id="rId9"/>
    <p:sldId id="680" r:id="rId10"/>
    <p:sldId id="697" r:id="rId11"/>
    <p:sldId id="683" r:id="rId12"/>
    <p:sldId id="684" r:id="rId13"/>
    <p:sldId id="707" r:id="rId14"/>
    <p:sldId id="705" r:id="rId15"/>
    <p:sldId id="706" r:id="rId16"/>
    <p:sldId id="687" r:id="rId17"/>
    <p:sldId id="708" r:id="rId18"/>
    <p:sldId id="661" r:id="rId19"/>
    <p:sldId id="656" r:id="rId20"/>
    <p:sldId id="657" r:id="rId21"/>
    <p:sldId id="658" r:id="rId22"/>
    <p:sldId id="659" r:id="rId23"/>
    <p:sldId id="660" r:id="rId24"/>
    <p:sldId id="698" r:id="rId25"/>
    <p:sldId id="69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03F56F5-DC3F-4B25-A8B5-4D9F99A2C609}">
          <p14:sldIdLst>
            <p14:sldId id="256"/>
            <p14:sldId id="696"/>
          </p14:sldIdLst>
        </p14:section>
        <p14:section name="공통" id="{A5F781A1-275A-42B0-BEE6-4C8C2B578855}">
          <p14:sldIdLst>
            <p14:sldId id="693"/>
            <p14:sldId id="654"/>
            <p14:sldId id="665"/>
            <p14:sldId id="701"/>
            <p14:sldId id="702"/>
            <p14:sldId id="703"/>
            <p14:sldId id="680"/>
            <p14:sldId id="697"/>
            <p14:sldId id="683"/>
            <p14:sldId id="684"/>
            <p14:sldId id="707"/>
          </p14:sldIdLst>
        </p14:section>
        <p14:section name="사용자" id="{A97B70E6-5457-40AA-9F54-1ABCDF858251}">
          <p14:sldIdLst>
            <p14:sldId id="705"/>
            <p14:sldId id="706"/>
            <p14:sldId id="687"/>
            <p14:sldId id="708"/>
          </p14:sldIdLst>
        </p14:section>
        <p14:section name="에러" id="{050FCB1C-E8A0-43EF-9544-74F1F5D7A0A0}">
          <p14:sldIdLst>
            <p14:sldId id="661"/>
          </p14:sldIdLst>
        </p14:section>
        <p14:section name="운영자, 관리자" id="{94502A30-2D23-4E67-82C3-4ACE54FE7828}">
          <p14:sldIdLst>
            <p14:sldId id="656"/>
            <p14:sldId id="657"/>
            <p14:sldId id="658"/>
            <p14:sldId id="659"/>
            <p14:sldId id="660"/>
            <p14:sldId id="698"/>
            <p14:sldId id="6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606B-10AF-4B3B-BA46-8C4FF7D04F47}" type="datetimeFigureOut">
              <a:rPr lang="ko-KR" altLang="en-US" smtClean="0"/>
              <a:t>2022. 7. 22.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40F8A-816C-4140-9F80-04D966E15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9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080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07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98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264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46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638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900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846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658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052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67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497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728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932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183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62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61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60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96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04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538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630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3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EA829-D353-625F-4FB7-124CA2B0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BDD48-001F-AC56-12C3-41D472F6E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3FE2C-DBB4-A159-4405-A3407745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37D12-5170-7A22-2999-758C5AC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CF3A-4642-D100-E0A7-A5DADB6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5317-C507-99B1-E95F-8A1DC13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CD913-4AE0-3F06-CB73-EE8F8E73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6DE7-14CE-054C-6683-0F59C79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892F3-6A9E-6B3C-8205-1E213A0A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97269-395F-C2FD-CB4E-A8311D3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1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E92751-FA16-A88D-382E-1B4399529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6A404-DDD3-29EB-B30F-4B9980D02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B0AE-0874-184E-3EFA-0E0C563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9A482-E753-C543-5377-54E7693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3F87-15DC-C07A-77F5-4159CF4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5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857253" y="-3175"/>
            <a:ext cx="2000249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8466" y="1588"/>
            <a:ext cx="12192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" y="-1588"/>
            <a:ext cx="857250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사업명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24202" y="-1588"/>
            <a:ext cx="1047751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흐름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8956246" y="-3175"/>
            <a:ext cx="666750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작성일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9624485" y="3"/>
            <a:ext cx="1156724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63850" y="3"/>
            <a:ext cx="952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 번호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0781209" y="3"/>
            <a:ext cx="7620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857252" y="4766"/>
            <a:ext cx="2266949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전처리툴</a:t>
            </a: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1968" y="357191"/>
            <a:ext cx="9453034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9620251" y="357188"/>
            <a:ext cx="249555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흐름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637" y="0"/>
            <a:ext cx="2381266" cy="285728"/>
          </a:xfrm>
        </p:spPr>
        <p:txBody>
          <a:bodyPr>
            <a:normAutofit/>
          </a:bodyPr>
          <a:lstStyle>
            <a:lvl1pPr algn="l">
              <a:defRPr sz="1001" b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522160" y="0"/>
            <a:ext cx="1428761" cy="273026"/>
          </a:xfrm>
          <a:prstGeom prst="rect">
            <a:avLst/>
          </a:prstGeom>
        </p:spPr>
        <p:txBody>
          <a:bodyPr/>
          <a:lstStyle>
            <a:lvl1pPr marL="0" algn="ctr" defTabSz="914423" rtl="0" eaLnBrk="1" latinLnBrk="1" hangingPunct="1">
              <a:spcBef>
                <a:spcPct val="0"/>
              </a:spcBef>
              <a:buNone/>
              <a:defRPr lang="ko-KR" altLang="en-US" sz="100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543207" y="0"/>
            <a:ext cx="648793" cy="285750"/>
          </a:xfrm>
        </p:spPr>
        <p:txBody>
          <a:bodyPr/>
          <a:lstStyle>
            <a:lvl1pPr algn="ctr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16EFE992-ED0E-4FC7-A34D-3364C0E8812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E095-BA02-3528-7737-FC2B1C5B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58A6-6665-CF63-61E8-4B630E1F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9A962-A67D-BA20-1D0E-49AE0215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CB085-AB46-A730-E3C6-5D6DF795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C352B-7F0A-F89F-B8C4-65FCAAE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376F7-B85D-2F28-A28A-C03987B9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2DA34-FA9A-043B-A7F7-7BB9A274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24694-69BF-089C-01C1-3C94FEE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7811-EEBA-696A-4C09-BDEEDB5D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5E83C-33A6-5DF4-2EB9-3E81077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4EAB0-14C7-25A1-6FA7-7A36235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046D-C0CF-6E48-67A7-D3B31B43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803D9-BFF6-5D69-5039-DACEE11F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C3182-2642-B7F8-3092-C60A83B0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CA6A0-2F10-CC88-8FFD-DB3980A6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63E35-6984-CBA8-1DE5-61AA0940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DD3B-4A0C-82E7-444B-A876580E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40784-C240-AD67-5709-E96335E4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3CFA9-B84A-3DC9-BEBD-2581DF25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3D9CD-9D48-84D9-81D5-B3393564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A0C2F-ACDA-79DF-FDF2-626090AD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94E9F-433E-8E68-31C7-93B0259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53315C-EFCC-190E-C7AE-627A22AC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27FB0-D094-998F-7528-60BF6868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E7DA-AC07-D1C8-D922-704FDD6E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B49A6-B2E5-2F4A-6E6C-A392EE37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11980-DE6A-C945-1FF5-2BC7511E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3D99C-959B-638A-295A-46B2308C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C0B04E-81E8-47F6-437B-3F3F486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9FC01-CC36-B169-401C-C709A5D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203CA-2AA7-258B-6798-5D793F86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FB4F4-0FF4-78E6-6886-3076716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D14D3-77BE-2F5D-B833-FAC74B87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B5A25-8702-5847-995C-1219E68B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E7E49-8748-A3E0-7620-C02550B4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DCAAF-5B9A-E125-AFC4-0AD8D41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255A-3A57-8791-B03B-8E60014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C183-D2E0-9B35-3C2F-B0334121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BA68E-D325-3A1D-7692-94AFCA3C0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06BB1-7AE5-A8E5-B420-6E765A85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4A090-0DEC-F87C-3167-210A14F1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2022. 7. 22.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4A3A1-48DA-F3A6-EAE6-49AFD4B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B5A6C-F393-8F73-5C12-CB9A9D2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31CBF7-5E43-CCA0-9F7B-9F330A54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C9408-5FC7-0F13-3985-8048308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F00D-5E04-A115-59F3-D5DF0BA33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656F-E4C0-4EE8-8A1D-724610DDF813}" type="datetimeFigureOut">
              <a:rPr lang="ko-KR" altLang="en-US" smtClean="0"/>
              <a:t>2022. 7. 22.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5A1B9-0AAD-A937-0D68-A99D1A2D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9F316-F201-B579-DB55-B3E43EBC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8CC28-C1C4-EAFF-50DB-6E1F3E166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데이터누리</a:t>
            </a:r>
            <a:br>
              <a:rPr lang="en-US" altLang="ko-KR" dirty="0"/>
            </a:br>
            <a:r>
              <a:rPr lang="ko-KR" altLang="en-US" dirty="0"/>
              <a:t>게시판 프로젝트</a:t>
            </a:r>
            <a:br>
              <a:rPr lang="en-US" altLang="ko-KR" dirty="0"/>
            </a:br>
            <a:r>
              <a:rPr lang="ko-KR" altLang="en-US" dirty="0"/>
              <a:t>화면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75FFC-3A38-7D32-7B43-75928F07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919"/>
            <a:ext cx="9144000" cy="1655762"/>
          </a:xfrm>
        </p:spPr>
        <p:txBody>
          <a:bodyPr/>
          <a:lstStyle/>
          <a:p>
            <a:r>
              <a:rPr lang="ko-KR" altLang="en-US" dirty="0"/>
              <a:t>신기항</a:t>
            </a:r>
            <a:r>
              <a:rPr lang="en-US" altLang="ko-KR" dirty="0"/>
              <a:t>, </a:t>
            </a:r>
            <a:r>
              <a:rPr lang="ko-KR" altLang="en-US" dirty="0" err="1"/>
              <a:t>이혁준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78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모든 상세 게시글의 댓글을 보여줍니다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댓글은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3level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까지 계층형태로 이루어질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개일 경우 사용자가 바로 댓글을 입력할 수 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개일 경우 가장 아래에 입력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댓글이 여러 개일 경우 오래된 날짜의 댓글부터 보여줍니다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 시 아래에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hover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2level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대댓글까지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가능하고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2level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버튼은 비활성화 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본인이 작성한 댓글에 대하여 수정과 삭제가 가능합니다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추천은 계정 당 하나의 댓글에 대하여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회만 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 추천을 한 댓글에는 추천 취소 버튼이 활성화됩니다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댓글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152AA742-8514-6340-DACD-5FBC45EF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23450"/>
              </p:ext>
            </p:extLst>
          </p:nvPr>
        </p:nvGraphicFramePr>
        <p:xfrm>
          <a:off x="2341605" y="1714501"/>
          <a:ext cx="6771890" cy="90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7A3AA1-DE30-3547-B380-F525CBB716B8}"/>
              </a:ext>
            </a:extLst>
          </p:cNvPr>
          <p:cNvGrpSpPr/>
          <p:nvPr/>
        </p:nvGrpSpPr>
        <p:grpSpPr>
          <a:xfrm>
            <a:off x="2198478" y="1955886"/>
            <a:ext cx="1582247" cy="246426"/>
            <a:chOff x="7580245" y="1976017"/>
            <a:chExt cx="2038291" cy="2871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567D80-878B-A047-A0C4-8A3E86A34D16}"/>
                </a:ext>
              </a:extLst>
            </p:cNvPr>
            <p:cNvSpPr txBox="1"/>
            <p:nvPr/>
          </p:nvSpPr>
          <p:spPr>
            <a:xfrm>
              <a:off x="7580245" y="1976017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사용자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2994E70-0376-F740-B71F-1A684E84D246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D25E966-39C2-7F52-1B9E-887E02FA025D}"/>
              </a:ext>
            </a:extLst>
          </p:cNvPr>
          <p:cNvSpPr txBox="1"/>
          <p:nvPr/>
        </p:nvSpPr>
        <p:spPr>
          <a:xfrm>
            <a:off x="4729446" y="1076442"/>
            <a:ext cx="209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</a:t>
            </a:r>
            <a:r>
              <a:rPr lang="en-US" altLang="ko-KR" dirty="0"/>
              <a:t>… </a:t>
            </a:r>
            <a:r>
              <a:rPr lang="ko-KR" altLang="en-US" dirty="0"/>
              <a:t>이어서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0FFDB3-D701-CF57-9FA1-6DBA212420B0}"/>
              </a:ext>
            </a:extLst>
          </p:cNvPr>
          <p:cNvSpPr/>
          <p:nvPr/>
        </p:nvSpPr>
        <p:spPr>
          <a:xfrm>
            <a:off x="2418072" y="2288072"/>
            <a:ext cx="5938696" cy="265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댓글을 작성하세요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D4973C9-E70D-8291-9DD2-DBCB588535EE}"/>
              </a:ext>
            </a:extLst>
          </p:cNvPr>
          <p:cNvSpPr/>
          <p:nvPr/>
        </p:nvSpPr>
        <p:spPr>
          <a:xfrm>
            <a:off x="8446093" y="2288072"/>
            <a:ext cx="607073" cy="255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graphicFrame>
        <p:nvGraphicFramePr>
          <p:cNvPr id="42" name="표 16">
            <a:extLst>
              <a:ext uri="{FF2B5EF4-FFF2-40B4-BE49-F238E27FC236}">
                <a16:creationId xmlns:a16="http://schemas.microsoft.com/office/drawing/2014/main" id="{448994A1-4F19-9555-AAC2-C75AAF9EE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33359"/>
              </p:ext>
            </p:extLst>
          </p:nvPr>
        </p:nvGraphicFramePr>
        <p:xfrm>
          <a:off x="2341605" y="3007609"/>
          <a:ext cx="6771890" cy="298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가장 오래된 댓글입니다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 2…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422946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→ → 댓글 내용입니다</a:t>
                      </a:r>
                      <a:r>
                        <a:rPr lang="en-US" altLang="ko-KR" sz="800" dirty="0"/>
                        <a:t>. 3…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16445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8961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7530AE2C-DBE7-1138-CD11-A5D7B5A0D7AF}"/>
              </a:ext>
            </a:extLst>
          </p:cNvPr>
          <p:cNvGrpSpPr/>
          <p:nvPr/>
        </p:nvGrpSpPr>
        <p:grpSpPr>
          <a:xfrm>
            <a:off x="2197715" y="3245870"/>
            <a:ext cx="1582247" cy="258254"/>
            <a:chOff x="7563228" y="1962233"/>
            <a:chExt cx="2038291" cy="30095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412C90-3C5D-1905-8F21-D9F3939DD12E}"/>
                </a:ext>
              </a:extLst>
            </p:cNvPr>
            <p:cNvSpPr txBox="1"/>
            <p:nvPr/>
          </p:nvSpPr>
          <p:spPr>
            <a:xfrm>
              <a:off x="7563228" y="196223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24E8921-C649-279B-6E2E-2BC8EB710542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1EA6B5B-5B18-AD32-EC4A-82DBD6A57074}"/>
              </a:ext>
            </a:extLst>
          </p:cNvPr>
          <p:cNvSpPr txBox="1"/>
          <p:nvPr/>
        </p:nvSpPr>
        <p:spPr>
          <a:xfrm>
            <a:off x="2076523" y="3399704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/>
              <a:t>댓글</a:t>
            </a:r>
            <a:r>
              <a:rPr lang="en-US" altLang="ko-KR" sz="700" dirty="0"/>
              <a:t>.</a:t>
            </a:r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655F693-BFEE-608A-AA1B-1A59A55B0A73}"/>
              </a:ext>
            </a:extLst>
          </p:cNvPr>
          <p:cNvSpPr/>
          <p:nvPr/>
        </p:nvSpPr>
        <p:spPr>
          <a:xfrm>
            <a:off x="7831214" y="3653821"/>
            <a:ext cx="515002" cy="174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0F3C056-B629-9AC1-B5D2-E3CE367703F2}"/>
              </a:ext>
            </a:extLst>
          </p:cNvPr>
          <p:cNvSpPr/>
          <p:nvPr/>
        </p:nvSpPr>
        <p:spPr>
          <a:xfrm>
            <a:off x="8513292" y="3653821"/>
            <a:ext cx="515002" cy="174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추천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D5A3460-52D8-513F-B57E-A025FDE28492}"/>
              </a:ext>
            </a:extLst>
          </p:cNvPr>
          <p:cNvGrpSpPr/>
          <p:nvPr/>
        </p:nvGrpSpPr>
        <p:grpSpPr>
          <a:xfrm>
            <a:off x="2197715" y="3908587"/>
            <a:ext cx="1582247" cy="258252"/>
            <a:chOff x="7366902" y="2556923"/>
            <a:chExt cx="2038291" cy="30094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65B4FD3-C3CA-DF9D-0DE0-C25866BC487B}"/>
                </a:ext>
              </a:extLst>
            </p:cNvPr>
            <p:cNvSpPr txBox="1"/>
            <p:nvPr/>
          </p:nvSpPr>
          <p:spPr>
            <a:xfrm>
              <a:off x="7366902" y="255692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2.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815076F-5E77-331F-D57E-664AB9866026}"/>
                </a:ext>
              </a:extLst>
            </p:cNvPr>
            <p:cNvSpPr/>
            <p:nvPr/>
          </p:nvSpPr>
          <p:spPr>
            <a:xfrm>
              <a:off x="7666806" y="2640712"/>
              <a:ext cx="294171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DB3FE54-8E48-ECDE-5969-1C71C97454E8}"/>
              </a:ext>
            </a:extLst>
          </p:cNvPr>
          <p:cNvSpPr txBox="1"/>
          <p:nvPr/>
        </p:nvSpPr>
        <p:spPr>
          <a:xfrm>
            <a:off x="2053825" y="4048759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/>
              <a:t>댓글</a:t>
            </a:r>
            <a:r>
              <a:rPr lang="en-US" altLang="ko-KR" sz="700" dirty="0"/>
              <a:t>.</a:t>
            </a:r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AA28-4E08-3051-8DE5-38D5EAD20753}"/>
              </a:ext>
            </a:extLst>
          </p:cNvPr>
          <p:cNvSpPr txBox="1"/>
          <p:nvPr/>
        </p:nvSpPr>
        <p:spPr>
          <a:xfrm>
            <a:off x="8615141" y="32685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16D3D25-94D5-0C01-BB7D-A4C4A0BA2681}"/>
              </a:ext>
            </a:extLst>
          </p:cNvPr>
          <p:cNvSpPr/>
          <p:nvPr/>
        </p:nvSpPr>
        <p:spPr>
          <a:xfrm>
            <a:off x="7831214" y="4332236"/>
            <a:ext cx="515002" cy="174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F58FB60-E83E-1C22-2772-62F71817FFA6}"/>
              </a:ext>
            </a:extLst>
          </p:cNvPr>
          <p:cNvSpPr/>
          <p:nvPr/>
        </p:nvSpPr>
        <p:spPr>
          <a:xfrm>
            <a:off x="8513292" y="4332236"/>
            <a:ext cx="515002" cy="1742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추천 취소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744429-77FC-C205-BB81-21804A7DDC84}"/>
              </a:ext>
            </a:extLst>
          </p:cNvPr>
          <p:cNvSpPr txBox="1"/>
          <p:nvPr/>
        </p:nvSpPr>
        <p:spPr>
          <a:xfrm>
            <a:off x="8615141" y="39470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0337EDA-90C2-A7FD-D969-94488B3F9243}"/>
              </a:ext>
            </a:extLst>
          </p:cNvPr>
          <p:cNvGrpSpPr/>
          <p:nvPr/>
        </p:nvGrpSpPr>
        <p:grpSpPr>
          <a:xfrm>
            <a:off x="2197714" y="5395210"/>
            <a:ext cx="1582247" cy="215444"/>
            <a:chOff x="7579261" y="2029072"/>
            <a:chExt cx="2038291" cy="25106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2AF257D-B807-EE6B-E8FC-98F1547FF97E}"/>
                </a:ext>
              </a:extLst>
            </p:cNvPr>
            <p:cNvSpPr txBox="1"/>
            <p:nvPr/>
          </p:nvSpPr>
          <p:spPr>
            <a:xfrm>
              <a:off x="7579261" y="2029072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사용자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2A4E8CB-9B6C-2398-E6CB-49697CAF6BB0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E94614-202B-3B78-6374-E27C18F2FD91}"/>
              </a:ext>
            </a:extLst>
          </p:cNvPr>
          <p:cNvSpPr/>
          <p:nvPr/>
        </p:nvSpPr>
        <p:spPr>
          <a:xfrm>
            <a:off x="2435452" y="5717482"/>
            <a:ext cx="5938696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댓글을 작성하세요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D3F46B9-6D04-CE37-A7A8-571740528E5B}"/>
              </a:ext>
            </a:extLst>
          </p:cNvPr>
          <p:cNvSpPr/>
          <p:nvPr/>
        </p:nvSpPr>
        <p:spPr>
          <a:xfrm>
            <a:off x="8446093" y="5681869"/>
            <a:ext cx="607073" cy="255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127A915-935B-DBC6-B2BF-00D1A5B98E65}"/>
              </a:ext>
            </a:extLst>
          </p:cNvPr>
          <p:cNvGrpSpPr/>
          <p:nvPr/>
        </p:nvGrpSpPr>
        <p:grpSpPr>
          <a:xfrm>
            <a:off x="2222191" y="4598982"/>
            <a:ext cx="1582247" cy="258252"/>
            <a:chOff x="7366902" y="2556923"/>
            <a:chExt cx="2038291" cy="30094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DF9478-1DAA-8FBF-6261-FD06834A2413}"/>
                </a:ext>
              </a:extLst>
            </p:cNvPr>
            <p:cNvSpPr txBox="1"/>
            <p:nvPr/>
          </p:nvSpPr>
          <p:spPr>
            <a:xfrm>
              <a:off x="7366902" y="255692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3.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3CDF68D-5A4F-2907-9078-31CA1AF8BB74}"/>
                </a:ext>
              </a:extLst>
            </p:cNvPr>
            <p:cNvSpPr/>
            <p:nvPr/>
          </p:nvSpPr>
          <p:spPr>
            <a:xfrm>
              <a:off x="7666806" y="2640712"/>
              <a:ext cx="294171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9E2ED69-3791-033F-169E-F5E17A60A1E3}"/>
              </a:ext>
            </a:extLst>
          </p:cNvPr>
          <p:cNvSpPr txBox="1"/>
          <p:nvPr/>
        </p:nvSpPr>
        <p:spPr>
          <a:xfrm>
            <a:off x="2008210" y="4744960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/>
              <a:t>2022-07-18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수정됨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0A967DD-5240-2352-CD8B-9BC2A15B6C65}"/>
              </a:ext>
            </a:extLst>
          </p:cNvPr>
          <p:cNvSpPr/>
          <p:nvPr/>
        </p:nvSpPr>
        <p:spPr>
          <a:xfrm>
            <a:off x="7855690" y="5022631"/>
            <a:ext cx="515002" cy="1742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956216-5018-4899-EF16-5B496B1FE01F}"/>
              </a:ext>
            </a:extLst>
          </p:cNvPr>
          <p:cNvSpPr txBox="1"/>
          <p:nvPr/>
        </p:nvSpPr>
        <p:spPr>
          <a:xfrm>
            <a:off x="8639617" y="46373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5351C5C-E165-B4E1-585D-5493A239ACF1}"/>
              </a:ext>
            </a:extLst>
          </p:cNvPr>
          <p:cNvSpPr/>
          <p:nvPr/>
        </p:nvSpPr>
        <p:spPr>
          <a:xfrm>
            <a:off x="8513292" y="5022631"/>
            <a:ext cx="515002" cy="174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추천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201B9C8-20F0-99A4-6ED1-049AB5660D99}"/>
              </a:ext>
            </a:extLst>
          </p:cNvPr>
          <p:cNvSpPr/>
          <p:nvPr/>
        </p:nvSpPr>
        <p:spPr>
          <a:xfrm>
            <a:off x="3863329" y="4682957"/>
            <a:ext cx="515002" cy="1742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수정하기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146497E-2D5E-1050-FF10-3EA621705EA7}"/>
              </a:ext>
            </a:extLst>
          </p:cNvPr>
          <p:cNvSpPr/>
          <p:nvPr/>
        </p:nvSpPr>
        <p:spPr>
          <a:xfrm>
            <a:off x="4492054" y="4683575"/>
            <a:ext cx="515002" cy="17427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삭제하기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CB2B0BA-4810-570C-5554-8B14C9C6923B}"/>
              </a:ext>
            </a:extLst>
          </p:cNvPr>
          <p:cNvSpPr/>
          <p:nvPr/>
        </p:nvSpPr>
        <p:spPr>
          <a:xfrm>
            <a:off x="2122221" y="1773550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AADEBB8-F7D8-5A0C-DDFB-B44B4B607414}"/>
              </a:ext>
            </a:extLst>
          </p:cNvPr>
          <p:cNvSpPr/>
          <p:nvPr/>
        </p:nvSpPr>
        <p:spPr>
          <a:xfrm>
            <a:off x="2146137" y="525795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05C5602-65B1-ADC8-40F2-12A5A8495278}"/>
              </a:ext>
            </a:extLst>
          </p:cNvPr>
          <p:cNvSpPr/>
          <p:nvPr/>
        </p:nvSpPr>
        <p:spPr>
          <a:xfrm>
            <a:off x="2185400" y="313949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C08B1AE-30CF-8523-94DB-D495469FA10F}"/>
              </a:ext>
            </a:extLst>
          </p:cNvPr>
          <p:cNvSpPr/>
          <p:nvPr/>
        </p:nvSpPr>
        <p:spPr>
          <a:xfrm>
            <a:off x="7619768" y="353222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0BAE733-EDE7-C12C-A861-655A14A33DD8}"/>
              </a:ext>
            </a:extLst>
          </p:cNvPr>
          <p:cNvSpPr/>
          <p:nvPr/>
        </p:nvSpPr>
        <p:spPr>
          <a:xfrm>
            <a:off x="7648779" y="4903597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3094D01-F078-504D-42AD-7E897C9841F1}"/>
              </a:ext>
            </a:extLst>
          </p:cNvPr>
          <p:cNvSpPr/>
          <p:nvPr/>
        </p:nvSpPr>
        <p:spPr>
          <a:xfrm>
            <a:off x="3713897" y="446782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26B5BBA-1975-F7F6-49AB-066A9D933DA4}"/>
              </a:ext>
            </a:extLst>
          </p:cNvPr>
          <p:cNvSpPr/>
          <p:nvPr/>
        </p:nvSpPr>
        <p:spPr>
          <a:xfrm>
            <a:off x="8378251" y="3495709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C6AEE46-93EC-4C4F-16C2-4AD4C11753B3}"/>
              </a:ext>
            </a:extLst>
          </p:cNvPr>
          <p:cNvSpPr/>
          <p:nvPr/>
        </p:nvSpPr>
        <p:spPr>
          <a:xfrm>
            <a:off x="8356099" y="419374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66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</a:t>
            </a:r>
            <a:r>
              <a:rPr lang="en-US" altLang="ko-KR" dirty="0"/>
              <a:t>4. </a:t>
            </a:r>
            <a:r>
              <a:rPr lang="ko-KR" altLang="en-US" dirty="0"/>
              <a:t>게시글 작성 페이지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페이지는 로그인한 사용자만 접근할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프로필이나 사용자 이름을 클릭하면 사용자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타입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자유게시판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을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!!!)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페이지로 돌아간다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작성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0104CCE-6857-F14A-A06D-218298E5A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26067"/>
              </p:ext>
            </p:extLst>
          </p:nvPr>
        </p:nvGraphicFramePr>
        <p:xfrm>
          <a:off x="2341479" y="1532298"/>
          <a:ext cx="6936478" cy="4966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6478">
                  <a:extLst>
                    <a:ext uri="{9D8B030D-6E8A-4147-A177-3AD203B41FA5}">
                      <a16:colId xmlns:a16="http://schemas.microsoft.com/office/drawing/2014/main" val="2720710700"/>
                    </a:ext>
                  </a:extLst>
                </a:gridCol>
              </a:tblGrid>
              <a:tr h="54491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63627"/>
                  </a:ext>
                </a:extLst>
              </a:tr>
              <a:tr h="4421973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41064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96034" y="2125213"/>
            <a:ext cx="6756218" cy="256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게시판 선택 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(SELECT BOX)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96034" y="2492915"/>
            <a:ext cx="6756218" cy="2564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</a:rPr>
              <a:t>제목을 입력하세요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kumimoji="1" lang="ko-Kore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20597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11656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A00FFD0-23DC-4D45-A3AA-5CEAA2F21C32}"/>
              </a:ext>
            </a:extLst>
          </p:cNvPr>
          <p:cNvSpPr/>
          <p:nvPr/>
        </p:nvSpPr>
        <p:spPr>
          <a:xfrm>
            <a:off x="2198353" y="150237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F42764C-F498-AC45-BD57-CEE2C5155E48}"/>
              </a:ext>
            </a:extLst>
          </p:cNvPr>
          <p:cNvSpPr/>
          <p:nvPr/>
        </p:nvSpPr>
        <p:spPr>
          <a:xfrm>
            <a:off x="2202373" y="209918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6773D36-BC3B-4541-A61C-FBDDCE088C16}"/>
              </a:ext>
            </a:extLst>
          </p:cNvPr>
          <p:cNvSpPr/>
          <p:nvPr/>
        </p:nvSpPr>
        <p:spPr>
          <a:xfrm>
            <a:off x="6827587" y="604297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C8F9336-D313-A64B-9253-D3329EA3017B}"/>
              </a:ext>
            </a:extLst>
          </p:cNvPr>
          <p:cNvSpPr/>
          <p:nvPr/>
        </p:nvSpPr>
        <p:spPr>
          <a:xfrm>
            <a:off x="9011169" y="607312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69DEE-397B-AC4F-9627-F4FF790262A6}"/>
              </a:ext>
            </a:extLst>
          </p:cNvPr>
          <p:cNvSpPr txBox="1"/>
          <p:nvPr/>
        </p:nvSpPr>
        <p:spPr>
          <a:xfrm>
            <a:off x="3029447" y="1675828"/>
            <a:ext cx="1665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현재 접속중인 사용자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C3A113-743C-4441-B1F6-14B4001D51D0}"/>
              </a:ext>
            </a:extLst>
          </p:cNvPr>
          <p:cNvSpPr/>
          <p:nvPr/>
        </p:nvSpPr>
        <p:spPr>
          <a:xfrm>
            <a:off x="2481942" y="1550017"/>
            <a:ext cx="541087" cy="4972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40AD39-5667-2A85-9E63-71A921891E54}"/>
              </a:ext>
            </a:extLst>
          </p:cNvPr>
          <p:cNvSpPr txBox="1"/>
          <p:nvPr/>
        </p:nvSpPr>
        <p:spPr>
          <a:xfrm>
            <a:off x="2341479" y="1031045"/>
            <a:ext cx="1516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게시글 작성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3438C7-B123-9EF0-6E0A-79989E8EB5C8}"/>
              </a:ext>
            </a:extLst>
          </p:cNvPr>
          <p:cNvSpPr/>
          <p:nvPr/>
        </p:nvSpPr>
        <p:spPr>
          <a:xfrm>
            <a:off x="2403870" y="2860617"/>
            <a:ext cx="6771890" cy="3067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게시글을 작성하세요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3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페이지는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작성한 작성자만 접근할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선택은 작성자는 변경할 수 없고 운영자만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수정가능합니다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기존에 작성되어 있던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제목이 보여지고 수정할 수 없습니다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기존에 작성되어 있던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내용이 보여지고 수정 가능합니다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페이지로 돌아간다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수정한다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수정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55345" y="1516206"/>
            <a:ext cx="6756218" cy="2640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</a:rPr>
              <a:t>게시판 선택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(SELECT BOX, disable, 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해당 게시판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selected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 되어있음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) (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수정은 운영자 권한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)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15154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06213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10D253-731C-78B5-F860-82FE9C81ACB8}"/>
              </a:ext>
            </a:extLst>
          </p:cNvPr>
          <p:cNvSpPr txBox="1"/>
          <p:nvPr/>
        </p:nvSpPr>
        <p:spPr>
          <a:xfrm>
            <a:off x="2275469" y="1027548"/>
            <a:ext cx="1522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게시글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모서리가 둥근 직사각형 37">
            <a:extLst>
              <a:ext uri="{FF2B5EF4-FFF2-40B4-BE49-F238E27FC236}">
                <a16:creationId xmlns:a16="http://schemas.microsoft.com/office/drawing/2014/main" id="{78BE3D28-F6A5-F1F7-A799-AF52735BC15E}"/>
              </a:ext>
            </a:extLst>
          </p:cNvPr>
          <p:cNvSpPr/>
          <p:nvPr/>
        </p:nvSpPr>
        <p:spPr>
          <a:xfrm>
            <a:off x="2341604" y="1935755"/>
            <a:ext cx="6756218" cy="2564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</a:rPr>
              <a:t>이전에 작성되어 있던 게시글 제목 입니다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kumimoji="1" lang="ko-Kore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DA7921-DC79-4F9B-B251-354B779F5CF7}"/>
              </a:ext>
            </a:extLst>
          </p:cNvPr>
          <p:cNvSpPr/>
          <p:nvPr/>
        </p:nvSpPr>
        <p:spPr>
          <a:xfrm>
            <a:off x="2341604" y="2347729"/>
            <a:ext cx="6771890" cy="3216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기존에 작성되어 있던 게시글 내용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en-US" altLang="ko-KR" sz="1100" dirty="0">
                <a:solidFill>
                  <a:schemeClr val="tx1"/>
                </a:solidFill>
              </a:rPr>
              <a:t>text Area</a:t>
            </a:r>
            <a:r>
              <a:rPr lang="ko-KR" altLang="en-US" sz="1100" dirty="0">
                <a:solidFill>
                  <a:schemeClr val="tx1"/>
                </a:solidFill>
              </a:rPr>
              <a:t>에서 내용을 수정할 수 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9A9A502-438A-1841-B21F-FAFC777EA1CA}"/>
              </a:ext>
            </a:extLst>
          </p:cNvPr>
          <p:cNvSpPr/>
          <p:nvPr/>
        </p:nvSpPr>
        <p:spPr>
          <a:xfrm>
            <a:off x="2117511" y="149281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AEB6513-0EA4-FD4B-8E27-A63DD49E867B}"/>
              </a:ext>
            </a:extLst>
          </p:cNvPr>
          <p:cNvSpPr/>
          <p:nvPr/>
        </p:nvSpPr>
        <p:spPr>
          <a:xfrm>
            <a:off x="6832614" y="607009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41F60E7-35A5-7F47-980F-5AAE196A8DC8}"/>
              </a:ext>
            </a:extLst>
          </p:cNvPr>
          <p:cNvSpPr/>
          <p:nvPr/>
        </p:nvSpPr>
        <p:spPr>
          <a:xfrm>
            <a:off x="8966801" y="607009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4BBD4B9-0614-7A40-898F-52E804995309}"/>
              </a:ext>
            </a:extLst>
          </p:cNvPr>
          <p:cNvSpPr/>
          <p:nvPr/>
        </p:nvSpPr>
        <p:spPr>
          <a:xfrm>
            <a:off x="2117511" y="238820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4759228-20C9-FB43-8A06-27044515A7CC}"/>
              </a:ext>
            </a:extLst>
          </p:cNvPr>
          <p:cNvSpPr/>
          <p:nvPr/>
        </p:nvSpPr>
        <p:spPr>
          <a:xfrm>
            <a:off x="2117511" y="192385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13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게시판에서제목과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내용에 대하여 검색 후 결과를 조회한다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검색한 값을 보여준다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검색 결과가 없을 경우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작성자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마이페이지로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기능이다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검색 결과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tx1"/>
                  </a:solidFill>
                </a:rPr>
                <a:t>데이터베이스</a:t>
              </a:r>
              <a:endParaRPr kumimoji="1" lang="ko-Kore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/>
        </p:nvGraphicFramePr>
        <p:xfrm>
          <a:off x="2213746" y="1749878"/>
          <a:ext cx="7065070" cy="155031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스터디 모집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활용 방법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망고 데이터베이스 질문합니다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NoSQL </a:t>
                      </a:r>
                      <a:r>
                        <a:rPr lang="ko-KR" altLang="en-US" sz="1000" b="0" i="0" dirty="0"/>
                        <a:t>데이터베이스 활용 총정리</a:t>
                      </a:r>
                      <a:r>
                        <a:rPr lang="en-US" altLang="ko-KR" sz="1000" b="0" i="0" dirty="0"/>
                        <a:t>(1)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5348004" y="6183266"/>
          <a:ext cx="74799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5967191" y="611911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0837923-4ECD-E5AA-FD28-D68C2A7FE897}"/>
              </a:ext>
            </a:extLst>
          </p:cNvPr>
          <p:cNvSpPr txBox="1"/>
          <p:nvPr/>
        </p:nvSpPr>
        <p:spPr>
          <a:xfrm>
            <a:off x="2282690" y="1001386"/>
            <a:ext cx="2416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ysClr val="windowText" lastClr="000000"/>
                </a:solidFill>
              </a:rPr>
              <a:t>{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게시판 이름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} :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검색 결과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2" name="표 26">
            <a:extLst>
              <a:ext uri="{FF2B5EF4-FFF2-40B4-BE49-F238E27FC236}">
                <a16:creationId xmlns:a16="http://schemas.microsoft.com/office/drawing/2014/main" id="{BBB71A49-891B-D409-EEAB-FB296671EF1E}"/>
              </a:ext>
            </a:extLst>
          </p:cNvPr>
          <p:cNvGraphicFramePr>
            <a:graphicFrameLocks noGrp="1"/>
          </p:cNvGraphicFramePr>
          <p:nvPr/>
        </p:nvGraphicFramePr>
        <p:xfrm>
          <a:off x="2200791" y="3847255"/>
          <a:ext cx="7065070" cy="38757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7065070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/>
                        <a:t>글이 없습니다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</a:tbl>
          </a:graphicData>
        </a:graphic>
      </p:graphicFrame>
      <p:sp>
        <p:nvSpPr>
          <p:cNvPr id="233" name="타원 232">
            <a:extLst>
              <a:ext uri="{FF2B5EF4-FFF2-40B4-BE49-F238E27FC236}">
                <a16:creationId xmlns:a16="http://schemas.microsoft.com/office/drawing/2014/main" id="{482D9630-BD57-5B9E-A43D-7E7E0E9B5A2F}"/>
              </a:ext>
            </a:extLst>
          </p:cNvPr>
          <p:cNvSpPr/>
          <p:nvPr/>
        </p:nvSpPr>
        <p:spPr>
          <a:xfrm>
            <a:off x="2307502" y="390121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70DD5DC-87C6-A146-BB4A-225027DEA98B}"/>
              </a:ext>
            </a:extLst>
          </p:cNvPr>
          <p:cNvSpPr/>
          <p:nvPr/>
        </p:nvSpPr>
        <p:spPr>
          <a:xfrm>
            <a:off x="7810975" y="103608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90F795A-CE92-CA43-980A-8A6330F504DB}"/>
              </a:ext>
            </a:extLst>
          </p:cNvPr>
          <p:cNvSpPr/>
          <p:nvPr/>
        </p:nvSpPr>
        <p:spPr>
          <a:xfrm>
            <a:off x="4160657" y="1797569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B79E217-C673-1444-90C6-5705322AA1C8}"/>
              </a:ext>
            </a:extLst>
          </p:cNvPr>
          <p:cNvSpPr/>
          <p:nvPr/>
        </p:nvSpPr>
        <p:spPr>
          <a:xfrm>
            <a:off x="7894562" y="167699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52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사용자가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통해 로그인 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페이지는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로그인을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하지 않은 상태에서만 접근 가능합니다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입력창입니다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입력창입니다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로그인 버튼입니다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Naver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계정 소셜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로그인으로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연동됩니다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Go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ogle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계정 소셜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로그인으로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연동됩니다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Kakao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계정 소셜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로그인으로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연동됩니다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9" y="2456341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8" y="297791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8" y="3511098"/>
            <a:ext cx="3339403" cy="407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02" y="3050146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97" y="2567507"/>
            <a:ext cx="185440" cy="185440"/>
          </a:xfrm>
          <a:prstGeom prst="rect">
            <a:avLst/>
          </a:prstGeom>
        </p:spPr>
      </p:pic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5F43350-9536-0F99-4EE1-2F628623C814}"/>
              </a:ext>
            </a:extLst>
          </p:cNvPr>
          <p:cNvSpPr/>
          <p:nvPr/>
        </p:nvSpPr>
        <p:spPr>
          <a:xfrm>
            <a:off x="3889298" y="3990014"/>
            <a:ext cx="3339403" cy="3432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Naver ID</a:t>
            </a:r>
            <a:r>
              <a:rPr lang="ko-KR" altLang="en-US" dirty="0"/>
              <a:t>로 로그인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EBF67808-76D7-A5C8-1216-430DB53CA092}"/>
              </a:ext>
            </a:extLst>
          </p:cNvPr>
          <p:cNvSpPr/>
          <p:nvPr/>
        </p:nvSpPr>
        <p:spPr>
          <a:xfrm>
            <a:off x="3889298" y="4377398"/>
            <a:ext cx="3339403" cy="3432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ID</a:t>
            </a:r>
            <a:r>
              <a:rPr lang="ko-KR" altLang="en-US" dirty="0"/>
              <a:t>로 로그인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9103CCF-D328-DA60-30CE-F9ADB45398DD}"/>
              </a:ext>
            </a:extLst>
          </p:cNvPr>
          <p:cNvSpPr/>
          <p:nvPr/>
        </p:nvSpPr>
        <p:spPr>
          <a:xfrm>
            <a:off x="3889297" y="4764782"/>
            <a:ext cx="3339403" cy="3432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Kakao ID</a:t>
            </a:r>
            <a:r>
              <a:rPr lang="ko-KR" altLang="en-US" dirty="0"/>
              <a:t>로 로그인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D7A63F-B04E-F242-A24C-110F6F5AFE8C}"/>
              </a:ext>
            </a:extLst>
          </p:cNvPr>
          <p:cNvSpPr/>
          <p:nvPr/>
        </p:nvSpPr>
        <p:spPr>
          <a:xfrm>
            <a:off x="3625606" y="250482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E74BD9-29AF-1645-92F1-1C25C44CD083}"/>
              </a:ext>
            </a:extLst>
          </p:cNvPr>
          <p:cNvSpPr/>
          <p:nvPr/>
        </p:nvSpPr>
        <p:spPr>
          <a:xfrm>
            <a:off x="3625606" y="303609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6EBECA0-CBC9-924F-96CA-153A3DF44A94}"/>
              </a:ext>
            </a:extLst>
          </p:cNvPr>
          <p:cNvSpPr/>
          <p:nvPr/>
        </p:nvSpPr>
        <p:spPr>
          <a:xfrm>
            <a:off x="3573381" y="479584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ACA92BF-9400-9C41-8BCF-BC819AA2DF26}"/>
              </a:ext>
            </a:extLst>
          </p:cNvPr>
          <p:cNvSpPr/>
          <p:nvPr/>
        </p:nvSpPr>
        <p:spPr>
          <a:xfrm>
            <a:off x="7228700" y="437633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42F2231-8D13-E648-874C-87EE5B693CA1}"/>
              </a:ext>
            </a:extLst>
          </p:cNvPr>
          <p:cNvSpPr/>
          <p:nvPr/>
        </p:nvSpPr>
        <p:spPr>
          <a:xfrm>
            <a:off x="3573382" y="400622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DEF37F8-81DE-EB4A-9598-D8154AFFBB21}"/>
              </a:ext>
            </a:extLst>
          </p:cNvPr>
          <p:cNvSpPr/>
          <p:nvPr/>
        </p:nvSpPr>
        <p:spPr>
          <a:xfrm>
            <a:off x="7193817" y="35478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56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i="0" dirty="0">
                <a:effectLst/>
                <a:latin typeface="-apple-system"/>
              </a:rPr>
              <a:t>해당 페이지는 </a:t>
            </a:r>
            <a:r>
              <a:rPr lang="ko-KR" altLang="en-US" sz="1000" b="0" i="0" dirty="0" err="1">
                <a:effectLst/>
                <a:latin typeface="-apple-system"/>
              </a:rPr>
              <a:t>로그인을</a:t>
            </a:r>
            <a:r>
              <a:rPr lang="ko-KR" altLang="en-US" sz="1000" b="0" i="0" dirty="0">
                <a:effectLst/>
                <a:latin typeface="-apple-system"/>
              </a:rPr>
              <a:t> 하지 않은 상태에서만 접근 가능합니다</a:t>
            </a:r>
            <a:r>
              <a:rPr lang="en-US" altLang="ko-KR" sz="1000" b="0" i="0" dirty="0">
                <a:effectLst/>
                <a:latin typeface="-apple-system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-apple-system"/>
              </a:rPr>
              <a:t>해당 페이지는 로컬 계정을 생성하는 페이지입니다</a:t>
            </a:r>
            <a:r>
              <a:rPr lang="en-US" altLang="ko-KR" sz="1000" dirty="0">
                <a:latin typeface="-apple-system"/>
              </a:rPr>
              <a:t>.</a:t>
            </a:r>
            <a:endParaRPr lang="en-US" altLang="ko-KR" sz="1000" b="0" i="0" dirty="0">
              <a:effectLst/>
              <a:latin typeface="-apple-system"/>
            </a:endParaRPr>
          </a:p>
          <a:p>
            <a:pPr algn="l"/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-apple-system"/>
                <a:ea typeface="맑은 고딕" pitchFamily="50" charset="-127"/>
              </a:rPr>
              <a:t>Id</a:t>
            </a:r>
            <a:r>
              <a:rPr lang="ko-KR" altLang="en-US" sz="1000" dirty="0" err="1">
                <a:latin typeface="-apple-system"/>
                <a:ea typeface="맑은 고딕" pitchFamily="50" charset="-127"/>
              </a:rPr>
              <a:t>를</a:t>
            </a:r>
            <a:r>
              <a:rPr lang="ko-KR" altLang="en-US" sz="1000" dirty="0">
                <a:latin typeface="-apple-system"/>
                <a:ea typeface="맑은 고딕" pitchFamily="50" charset="-127"/>
              </a:rPr>
              <a:t> 입력하는 창입니다</a:t>
            </a: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-apple-system"/>
                <a:ea typeface="맑은 고딕" pitchFamily="50" charset="-127"/>
              </a:rPr>
              <a:t>Pw</a:t>
            </a:r>
            <a:r>
              <a:rPr lang="ko-KR" altLang="en-US" sz="1000" dirty="0" err="1">
                <a:latin typeface="-apple-system"/>
                <a:ea typeface="맑은 고딕" pitchFamily="50" charset="-127"/>
              </a:rPr>
              <a:t>를</a:t>
            </a:r>
            <a:r>
              <a:rPr lang="ko-KR" altLang="en-US" sz="1000" dirty="0">
                <a:latin typeface="-apple-system"/>
                <a:ea typeface="맑은 고딕" pitchFamily="50" charset="-127"/>
              </a:rPr>
              <a:t> 입력하는 창입니다</a:t>
            </a: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이름을 입력하는 창입니다</a:t>
            </a:r>
            <a:r>
              <a:rPr lang="en-US" altLang="ko-KR" sz="1000" dirty="0">
                <a:latin typeface="-apple-system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별명을 입력하는 창입니다</a:t>
            </a: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이메일을 입력하는 창입니다</a:t>
            </a: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정보 수집에 관한 내용이 출력되는 창입니다</a:t>
            </a:r>
            <a:r>
              <a:rPr lang="en-US" altLang="ko-KR" sz="1000" dirty="0">
                <a:latin typeface="-apple-system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정보 수집 내용에 관한 동의를 하는 체크 박스입니다</a:t>
            </a:r>
            <a:r>
              <a:rPr lang="en-US" altLang="ko-KR" sz="1000" dirty="0">
                <a:latin typeface="-apple-system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위의 모든 내용들이 기입 되었을 때 클릭하면 회원가입 요청을 보냅니다</a:t>
            </a:r>
            <a:r>
              <a:rPr lang="en-US" altLang="ko-KR" sz="1000" dirty="0">
                <a:latin typeface="-apple-system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회원가입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7" y="1508408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6" y="2029980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4" y="5661693"/>
            <a:ext cx="3339403" cy="4077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87" y="2102213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20" y="1616134"/>
            <a:ext cx="185440" cy="185440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18DB772-00FE-C1EF-164B-AAFAF8E75089}"/>
              </a:ext>
            </a:extLst>
          </p:cNvPr>
          <p:cNvSpPr/>
          <p:nvPr/>
        </p:nvSpPr>
        <p:spPr>
          <a:xfrm>
            <a:off x="3889296" y="2551552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이름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A05BA04-5ED0-4F81-AEC4-5A7E229C7976}"/>
              </a:ext>
            </a:extLst>
          </p:cNvPr>
          <p:cNvSpPr/>
          <p:nvPr/>
        </p:nvSpPr>
        <p:spPr>
          <a:xfrm>
            <a:off x="3889295" y="358656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e-mail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CFC385-ED5C-E974-7B21-465D2B0DF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25" y="3682048"/>
            <a:ext cx="265166" cy="2651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D48CC8-0501-76DA-3F0F-0AF546095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2636055"/>
            <a:ext cx="257228" cy="257228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CE5DC62-C60F-859C-5BBD-7F2FA5666CD4}"/>
              </a:ext>
            </a:extLst>
          </p:cNvPr>
          <p:cNvSpPr/>
          <p:nvPr/>
        </p:nvSpPr>
        <p:spPr>
          <a:xfrm>
            <a:off x="3889295" y="3073124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별명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566B198-95F0-4876-5DA0-C08847AAD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3146375"/>
            <a:ext cx="241324" cy="2413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06DE0F-F728-4D9D-614F-06B16DD2C87C}"/>
              </a:ext>
            </a:extLst>
          </p:cNvPr>
          <p:cNvSpPr/>
          <p:nvPr/>
        </p:nvSpPr>
        <p:spPr>
          <a:xfrm>
            <a:off x="3889294" y="4110500"/>
            <a:ext cx="3339403" cy="977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50" dirty="0"/>
              <a:t>정보 수집 내용</a:t>
            </a:r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B80DD-9CA1-FA8D-CF94-A145FECC3DE5}"/>
              </a:ext>
            </a:extLst>
          </p:cNvPr>
          <p:cNvSpPr txBox="1"/>
          <p:nvPr/>
        </p:nvSpPr>
        <p:spPr>
          <a:xfrm>
            <a:off x="3889294" y="5172156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정보 수집 내용 동의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B54B44-5FE3-69D7-CD27-E9A03C89E436}"/>
              </a:ext>
            </a:extLst>
          </p:cNvPr>
          <p:cNvSpPr/>
          <p:nvPr/>
        </p:nvSpPr>
        <p:spPr>
          <a:xfrm>
            <a:off x="5285913" y="5209661"/>
            <a:ext cx="178714" cy="174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E0B14E-B53A-3140-9405-195F37CAB8E7}"/>
              </a:ext>
            </a:extLst>
          </p:cNvPr>
          <p:cNvSpPr/>
          <p:nvPr/>
        </p:nvSpPr>
        <p:spPr>
          <a:xfrm>
            <a:off x="7228697" y="154046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68DDA5E-7E27-CE48-AD5E-12F2B4E7033D}"/>
              </a:ext>
            </a:extLst>
          </p:cNvPr>
          <p:cNvSpPr/>
          <p:nvPr/>
        </p:nvSpPr>
        <p:spPr>
          <a:xfrm>
            <a:off x="7228697" y="208222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DAD3593-5F6D-8546-A86F-87F61DF1FE18}"/>
              </a:ext>
            </a:extLst>
          </p:cNvPr>
          <p:cNvSpPr/>
          <p:nvPr/>
        </p:nvSpPr>
        <p:spPr>
          <a:xfrm>
            <a:off x="7228697" y="31181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003CCE1-7B4D-A34A-9858-DB4F2D840A35}"/>
              </a:ext>
            </a:extLst>
          </p:cNvPr>
          <p:cNvSpPr/>
          <p:nvPr/>
        </p:nvSpPr>
        <p:spPr>
          <a:xfrm>
            <a:off x="7228697" y="366184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4D86605-EA63-4E41-BB5F-32370573E566}"/>
              </a:ext>
            </a:extLst>
          </p:cNvPr>
          <p:cNvSpPr/>
          <p:nvPr/>
        </p:nvSpPr>
        <p:spPr>
          <a:xfrm>
            <a:off x="7228697" y="571017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114E6B6-F89C-5443-8EA8-FAD64A3BAE17}"/>
              </a:ext>
            </a:extLst>
          </p:cNvPr>
          <p:cNvSpPr/>
          <p:nvPr/>
        </p:nvSpPr>
        <p:spPr>
          <a:xfrm>
            <a:off x="7228697" y="259662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21EEE15-9956-EE45-AF65-A781DB1D63A3}"/>
              </a:ext>
            </a:extLst>
          </p:cNvPr>
          <p:cNvSpPr/>
          <p:nvPr/>
        </p:nvSpPr>
        <p:spPr>
          <a:xfrm>
            <a:off x="7228696" y="443982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659AFE9-DE0E-014B-B524-38A31CE0C1D9}"/>
              </a:ext>
            </a:extLst>
          </p:cNvPr>
          <p:cNvSpPr/>
          <p:nvPr/>
        </p:nvSpPr>
        <p:spPr>
          <a:xfrm>
            <a:off x="5464627" y="51721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46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회원정보를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댓글에 대한 정보를 조회합니다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 정보를 제공합니다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사용자가 게시한 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게시글과 댓글에 대한 추천의 총합을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관리자 및 운영자 권한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접근시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나타나며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계정을 삭제합니다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본인의 정보를 조회할 때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나타나는 버튼이며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본인의 회원 정보를 수정 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회원정보 조회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443321"/>
          </a:xfrm>
          <a:prstGeom prst="roundRect">
            <a:avLst>
              <a:gd name="adj" fmla="val 34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7" y="1314087"/>
            <a:ext cx="1215652" cy="11626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3653074" y="1413022"/>
            <a:ext cx="156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사용자 닉네임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3C5B2806-1F40-324B-96CC-3CB6D1AA8613}"/>
              </a:ext>
            </a:extLst>
          </p:cNvPr>
          <p:cNvSpPr/>
          <p:nvPr/>
        </p:nvSpPr>
        <p:spPr>
          <a:xfrm>
            <a:off x="7954530" y="1291842"/>
            <a:ext cx="1130377" cy="2423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회원정보수정</a:t>
            </a:r>
            <a:endParaRPr kumimoji="1" lang="ko-Kore-KR" alt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670B5-D3C7-52FF-A50C-D4D0F50E283A}"/>
              </a:ext>
            </a:extLst>
          </p:cNvPr>
          <p:cNvSpPr txBox="1"/>
          <p:nvPr/>
        </p:nvSpPr>
        <p:spPr>
          <a:xfrm>
            <a:off x="4206458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14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DF6C4-0479-860D-307C-04BCF067C363}"/>
              </a:ext>
            </a:extLst>
          </p:cNvPr>
          <p:cNvSpPr txBox="1"/>
          <p:nvPr/>
        </p:nvSpPr>
        <p:spPr>
          <a:xfrm>
            <a:off x="5509506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29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D57DDF-5A09-A081-07D1-2F3C7D896937}"/>
              </a:ext>
            </a:extLst>
          </p:cNvPr>
          <p:cNvSpPr txBox="1"/>
          <p:nvPr/>
        </p:nvSpPr>
        <p:spPr>
          <a:xfrm>
            <a:off x="6486060" y="21703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graphicFrame>
        <p:nvGraphicFramePr>
          <p:cNvPr id="39" name="표 26">
            <a:extLst>
              <a:ext uri="{FF2B5EF4-FFF2-40B4-BE49-F238E27FC236}">
                <a16:creationId xmlns:a16="http://schemas.microsoft.com/office/drawing/2014/main" id="{4A25311D-987F-A4E3-CDC1-3AF26B0B4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93440"/>
              </p:ext>
            </p:extLst>
          </p:nvPr>
        </p:nvGraphicFramePr>
        <p:xfrm>
          <a:off x="2212854" y="2886786"/>
          <a:ext cx="5940762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92562">
                  <a:extLst>
                    <a:ext uri="{9D8B030D-6E8A-4147-A177-3AD203B41FA5}">
                      <a16:colId xmlns:a16="http://schemas.microsoft.com/office/drawing/2014/main" val="1945743254"/>
                    </a:ext>
                  </a:extLst>
                </a:gridCol>
                <a:gridCol w="351757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5296443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스터디 모집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활용 방법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망고 데이터베이스 질문합니다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NoSQL </a:t>
                      </a:r>
                      <a:r>
                        <a:rPr lang="ko-KR" altLang="en-US" sz="1000" b="0" i="0" dirty="0"/>
                        <a:t>데이터베이스 활용 총정리</a:t>
                      </a:r>
                      <a:r>
                        <a:rPr lang="en-US" altLang="ko-KR" sz="1000" b="0" i="0" dirty="0"/>
                        <a:t>(1)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23625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3221E2A4-0089-BA77-EAD0-E550438553CD}"/>
              </a:ext>
            </a:extLst>
          </p:cNvPr>
          <p:cNvSpPr/>
          <p:nvPr/>
        </p:nvSpPr>
        <p:spPr>
          <a:xfrm>
            <a:off x="7001590" y="296331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96E633-DFA7-DE54-1007-CC2FCA6C3CA7}"/>
              </a:ext>
            </a:extLst>
          </p:cNvPr>
          <p:cNvSpPr txBox="1"/>
          <p:nvPr/>
        </p:nvSpPr>
        <p:spPr>
          <a:xfrm>
            <a:off x="7276968" y="293696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0E60C12-56A8-3D55-87E8-CEF4EBEF1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01" y="2168877"/>
            <a:ext cx="276868" cy="2768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C514B9-CC6F-2E6A-233A-CA0BE7D7D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58" y="2168877"/>
            <a:ext cx="276868" cy="27686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D3BBE40-84AA-1C82-08D1-9503E9FFB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3" y="2145057"/>
            <a:ext cx="276867" cy="27686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E29E218-6B00-F4B3-E41B-78A3B1B68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2936969"/>
            <a:ext cx="276868" cy="27686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F29B6C7-534E-62C4-5A9E-E41A5A08C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3730995"/>
            <a:ext cx="276868" cy="27686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42E2482-9AD5-D301-D37D-B6B8226AE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3333562"/>
            <a:ext cx="257617" cy="25761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0E6172B-D48B-93DF-9745-64F70A7D2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4102916"/>
            <a:ext cx="276868" cy="276868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93F65CB3-7250-C3C1-20A3-0649A3BAC95B}"/>
              </a:ext>
            </a:extLst>
          </p:cNvPr>
          <p:cNvSpPr/>
          <p:nvPr/>
        </p:nvSpPr>
        <p:spPr>
          <a:xfrm>
            <a:off x="7001590" y="373049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406E60-A150-E362-092F-C612ACC743F0}"/>
              </a:ext>
            </a:extLst>
          </p:cNvPr>
          <p:cNvSpPr txBox="1"/>
          <p:nvPr/>
        </p:nvSpPr>
        <p:spPr>
          <a:xfrm>
            <a:off x="7276968" y="37041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E2ADA93-3D22-B1BD-620C-F73FB4F33449}"/>
              </a:ext>
            </a:extLst>
          </p:cNvPr>
          <p:cNvSpPr/>
          <p:nvPr/>
        </p:nvSpPr>
        <p:spPr>
          <a:xfrm>
            <a:off x="7001590" y="3356205"/>
            <a:ext cx="244582" cy="24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5680BD-9D71-FD6A-16A1-1791AA3FA8EF}"/>
              </a:ext>
            </a:extLst>
          </p:cNvPr>
          <p:cNvSpPr txBox="1"/>
          <p:nvPr/>
        </p:nvSpPr>
        <p:spPr>
          <a:xfrm>
            <a:off x="7276968" y="332986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C7BB5C-E44F-2341-3AEE-B97A38CC0FB0}"/>
              </a:ext>
            </a:extLst>
          </p:cNvPr>
          <p:cNvSpPr/>
          <p:nvPr/>
        </p:nvSpPr>
        <p:spPr>
          <a:xfrm>
            <a:off x="7001590" y="4129011"/>
            <a:ext cx="244582" cy="2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5488D-1CFE-1E62-F1E2-E831F2710322}"/>
              </a:ext>
            </a:extLst>
          </p:cNvPr>
          <p:cNvSpPr txBox="1"/>
          <p:nvPr/>
        </p:nvSpPr>
        <p:spPr>
          <a:xfrm>
            <a:off x="7276968" y="41026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graphicFrame>
        <p:nvGraphicFramePr>
          <p:cNvPr id="61" name="표 50">
            <a:extLst>
              <a:ext uri="{FF2B5EF4-FFF2-40B4-BE49-F238E27FC236}">
                <a16:creationId xmlns:a16="http://schemas.microsoft.com/office/drawing/2014/main" id="{C7DC7314-6FC4-B8AC-6714-8A005D649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17722"/>
              </p:ext>
            </p:extLst>
          </p:nvPr>
        </p:nvGraphicFramePr>
        <p:xfrm>
          <a:off x="5348004" y="6183266"/>
          <a:ext cx="74799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sp>
        <p:nvSpPr>
          <p:cNvPr id="63" name="모서리가 둥근 직사각형 40">
            <a:extLst>
              <a:ext uri="{FF2B5EF4-FFF2-40B4-BE49-F238E27FC236}">
                <a16:creationId xmlns:a16="http://schemas.microsoft.com/office/drawing/2014/main" id="{679EE429-4069-314F-DD30-0948EBC5B352}"/>
              </a:ext>
            </a:extLst>
          </p:cNvPr>
          <p:cNvSpPr/>
          <p:nvPr/>
        </p:nvSpPr>
        <p:spPr>
          <a:xfrm>
            <a:off x="6620873" y="1291842"/>
            <a:ext cx="1130377" cy="24236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계정 삭제</a:t>
            </a:r>
            <a:endParaRPr kumimoji="1" lang="ko-Kore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831E594-BF86-45B2-9BB3-13378A45A3D1}"/>
              </a:ext>
            </a:extLst>
          </p:cNvPr>
          <p:cNvSpPr/>
          <p:nvPr/>
        </p:nvSpPr>
        <p:spPr>
          <a:xfrm>
            <a:off x="2081279" y="2768857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B20FE28-C0E7-3D83-BD31-019F9DB977B7}"/>
              </a:ext>
            </a:extLst>
          </p:cNvPr>
          <p:cNvSpPr/>
          <p:nvPr/>
        </p:nvSpPr>
        <p:spPr>
          <a:xfrm>
            <a:off x="3698795" y="2033276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D8C7000-0DFB-E366-EF67-47816D535646}"/>
              </a:ext>
            </a:extLst>
          </p:cNvPr>
          <p:cNvSpPr/>
          <p:nvPr/>
        </p:nvSpPr>
        <p:spPr>
          <a:xfrm>
            <a:off x="6468814" y="113768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D18779F-DEB4-3E02-CA4C-46A1CED07A32}"/>
              </a:ext>
            </a:extLst>
          </p:cNvPr>
          <p:cNvSpPr/>
          <p:nvPr/>
        </p:nvSpPr>
        <p:spPr>
          <a:xfrm>
            <a:off x="7811404" y="112066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F6E9E403-123C-232B-D899-566C46869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6370"/>
              </p:ext>
            </p:extLst>
          </p:nvPr>
        </p:nvGraphicFramePr>
        <p:xfrm>
          <a:off x="8243731" y="2886786"/>
          <a:ext cx="949150" cy="11125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949150">
                  <a:extLst>
                    <a:ext uri="{9D8B030D-6E8A-4147-A177-3AD203B41FA5}">
                      <a16:colId xmlns:a16="http://schemas.microsoft.com/office/drawing/2014/main" val="137394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76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33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회원정보를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댓글에 대한 정보를 조회합니다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 정보를 제공합니다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사용자가 게시한 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게시글과 댓글에 대한 추천의 총합을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관리자 및 운영자 권한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접근시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나타나며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계정을 삭제합니다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본인의 정보를 조회할 때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나타나는 버튼이며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본인의 회원 정보를 수정 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회원정보 수정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443321"/>
          </a:xfrm>
          <a:prstGeom prst="roundRect">
            <a:avLst>
              <a:gd name="adj" fmla="val 34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7" y="1314087"/>
            <a:ext cx="1215652" cy="11626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3653074" y="1413022"/>
            <a:ext cx="156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사용자 닉네임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3C5B2806-1F40-324B-96CC-3CB6D1AA8613}"/>
              </a:ext>
            </a:extLst>
          </p:cNvPr>
          <p:cNvSpPr/>
          <p:nvPr/>
        </p:nvSpPr>
        <p:spPr>
          <a:xfrm>
            <a:off x="7954530" y="1291842"/>
            <a:ext cx="1130377" cy="2423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회원정보수정</a:t>
            </a:r>
            <a:endParaRPr kumimoji="1" lang="ko-Kore-KR" alt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670B5-D3C7-52FF-A50C-D4D0F50E283A}"/>
              </a:ext>
            </a:extLst>
          </p:cNvPr>
          <p:cNvSpPr txBox="1"/>
          <p:nvPr/>
        </p:nvSpPr>
        <p:spPr>
          <a:xfrm>
            <a:off x="4206458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14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DF6C4-0479-860D-307C-04BCF067C363}"/>
              </a:ext>
            </a:extLst>
          </p:cNvPr>
          <p:cNvSpPr txBox="1"/>
          <p:nvPr/>
        </p:nvSpPr>
        <p:spPr>
          <a:xfrm>
            <a:off x="5509506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29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D57DDF-5A09-A081-07D1-2F3C7D896937}"/>
              </a:ext>
            </a:extLst>
          </p:cNvPr>
          <p:cNvSpPr txBox="1"/>
          <p:nvPr/>
        </p:nvSpPr>
        <p:spPr>
          <a:xfrm>
            <a:off x="6486060" y="21703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graphicFrame>
        <p:nvGraphicFramePr>
          <p:cNvPr id="39" name="표 26">
            <a:extLst>
              <a:ext uri="{FF2B5EF4-FFF2-40B4-BE49-F238E27FC236}">
                <a16:creationId xmlns:a16="http://schemas.microsoft.com/office/drawing/2014/main" id="{4A25311D-987F-A4E3-CDC1-3AF26B0B4D42}"/>
              </a:ext>
            </a:extLst>
          </p:cNvPr>
          <p:cNvGraphicFramePr>
            <a:graphicFrameLocks noGrp="1"/>
          </p:cNvGraphicFramePr>
          <p:nvPr/>
        </p:nvGraphicFramePr>
        <p:xfrm>
          <a:off x="2212854" y="2886786"/>
          <a:ext cx="5940762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92562">
                  <a:extLst>
                    <a:ext uri="{9D8B030D-6E8A-4147-A177-3AD203B41FA5}">
                      <a16:colId xmlns:a16="http://schemas.microsoft.com/office/drawing/2014/main" val="1945743254"/>
                    </a:ext>
                  </a:extLst>
                </a:gridCol>
                <a:gridCol w="351757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5296443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스터디 모집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활용 방법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망고 데이터베이스 질문합니다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NoSQL </a:t>
                      </a:r>
                      <a:r>
                        <a:rPr lang="ko-KR" altLang="en-US" sz="1000" b="0" i="0" dirty="0"/>
                        <a:t>데이터베이스 활용 총정리</a:t>
                      </a:r>
                      <a:r>
                        <a:rPr lang="en-US" altLang="ko-KR" sz="1000" b="0" i="0" dirty="0"/>
                        <a:t>(1)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23625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3221E2A4-0089-BA77-EAD0-E550438553CD}"/>
              </a:ext>
            </a:extLst>
          </p:cNvPr>
          <p:cNvSpPr/>
          <p:nvPr/>
        </p:nvSpPr>
        <p:spPr>
          <a:xfrm>
            <a:off x="7001590" y="296331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96E633-DFA7-DE54-1007-CC2FCA6C3CA7}"/>
              </a:ext>
            </a:extLst>
          </p:cNvPr>
          <p:cNvSpPr txBox="1"/>
          <p:nvPr/>
        </p:nvSpPr>
        <p:spPr>
          <a:xfrm>
            <a:off x="7276968" y="293696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0E60C12-56A8-3D55-87E8-CEF4EBEF1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01" y="2168877"/>
            <a:ext cx="276868" cy="2768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C514B9-CC6F-2E6A-233A-CA0BE7D7D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58" y="2168877"/>
            <a:ext cx="276868" cy="27686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D3BBE40-84AA-1C82-08D1-9503E9FFB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3" y="2145057"/>
            <a:ext cx="276867" cy="27686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E29E218-6B00-F4B3-E41B-78A3B1B68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2936969"/>
            <a:ext cx="276868" cy="27686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F29B6C7-534E-62C4-5A9E-E41A5A08C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3730995"/>
            <a:ext cx="276868" cy="27686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42E2482-9AD5-D301-D37D-B6B8226AE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3333562"/>
            <a:ext cx="257617" cy="25761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0E6172B-D48B-93DF-9745-64F70A7D2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4102916"/>
            <a:ext cx="276868" cy="276868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93F65CB3-7250-C3C1-20A3-0649A3BAC95B}"/>
              </a:ext>
            </a:extLst>
          </p:cNvPr>
          <p:cNvSpPr/>
          <p:nvPr/>
        </p:nvSpPr>
        <p:spPr>
          <a:xfrm>
            <a:off x="7001590" y="373049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406E60-A150-E362-092F-C612ACC743F0}"/>
              </a:ext>
            </a:extLst>
          </p:cNvPr>
          <p:cNvSpPr txBox="1"/>
          <p:nvPr/>
        </p:nvSpPr>
        <p:spPr>
          <a:xfrm>
            <a:off x="7276968" y="37041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E2ADA93-3D22-B1BD-620C-F73FB4F33449}"/>
              </a:ext>
            </a:extLst>
          </p:cNvPr>
          <p:cNvSpPr/>
          <p:nvPr/>
        </p:nvSpPr>
        <p:spPr>
          <a:xfrm>
            <a:off x="7001590" y="3356205"/>
            <a:ext cx="244582" cy="24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5680BD-9D71-FD6A-16A1-1791AA3FA8EF}"/>
              </a:ext>
            </a:extLst>
          </p:cNvPr>
          <p:cNvSpPr txBox="1"/>
          <p:nvPr/>
        </p:nvSpPr>
        <p:spPr>
          <a:xfrm>
            <a:off x="7276968" y="332986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C7BB5C-E44F-2341-3AEE-B97A38CC0FB0}"/>
              </a:ext>
            </a:extLst>
          </p:cNvPr>
          <p:cNvSpPr/>
          <p:nvPr/>
        </p:nvSpPr>
        <p:spPr>
          <a:xfrm>
            <a:off x="7001590" y="4129011"/>
            <a:ext cx="244582" cy="2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5488D-1CFE-1E62-F1E2-E831F2710322}"/>
              </a:ext>
            </a:extLst>
          </p:cNvPr>
          <p:cNvSpPr txBox="1"/>
          <p:nvPr/>
        </p:nvSpPr>
        <p:spPr>
          <a:xfrm>
            <a:off x="7276968" y="41026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graphicFrame>
        <p:nvGraphicFramePr>
          <p:cNvPr id="61" name="표 50">
            <a:extLst>
              <a:ext uri="{FF2B5EF4-FFF2-40B4-BE49-F238E27FC236}">
                <a16:creationId xmlns:a16="http://schemas.microsoft.com/office/drawing/2014/main" id="{C7DC7314-6FC4-B8AC-6714-8A005D649890}"/>
              </a:ext>
            </a:extLst>
          </p:cNvPr>
          <p:cNvGraphicFramePr>
            <a:graphicFrameLocks noGrp="1"/>
          </p:cNvGraphicFramePr>
          <p:nvPr/>
        </p:nvGraphicFramePr>
        <p:xfrm>
          <a:off x="5348004" y="6183266"/>
          <a:ext cx="74799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sp>
        <p:nvSpPr>
          <p:cNvPr id="63" name="모서리가 둥근 직사각형 40">
            <a:extLst>
              <a:ext uri="{FF2B5EF4-FFF2-40B4-BE49-F238E27FC236}">
                <a16:creationId xmlns:a16="http://schemas.microsoft.com/office/drawing/2014/main" id="{679EE429-4069-314F-DD30-0948EBC5B352}"/>
              </a:ext>
            </a:extLst>
          </p:cNvPr>
          <p:cNvSpPr/>
          <p:nvPr/>
        </p:nvSpPr>
        <p:spPr>
          <a:xfrm>
            <a:off x="6620873" y="1291842"/>
            <a:ext cx="1130377" cy="24236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계정 삭제</a:t>
            </a:r>
            <a:endParaRPr kumimoji="1" lang="ko-Kore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831E594-BF86-45B2-9BB3-13378A45A3D1}"/>
              </a:ext>
            </a:extLst>
          </p:cNvPr>
          <p:cNvSpPr/>
          <p:nvPr/>
        </p:nvSpPr>
        <p:spPr>
          <a:xfrm>
            <a:off x="2081279" y="2768857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B20FE28-C0E7-3D83-BD31-019F9DB977B7}"/>
              </a:ext>
            </a:extLst>
          </p:cNvPr>
          <p:cNvSpPr/>
          <p:nvPr/>
        </p:nvSpPr>
        <p:spPr>
          <a:xfrm>
            <a:off x="3698795" y="2033276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D8C7000-0DFB-E366-EF67-47816D535646}"/>
              </a:ext>
            </a:extLst>
          </p:cNvPr>
          <p:cNvSpPr/>
          <p:nvPr/>
        </p:nvSpPr>
        <p:spPr>
          <a:xfrm>
            <a:off x="6468814" y="113768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D18779F-DEB4-3E02-CA4C-46A1CED07A32}"/>
              </a:ext>
            </a:extLst>
          </p:cNvPr>
          <p:cNvSpPr/>
          <p:nvPr/>
        </p:nvSpPr>
        <p:spPr>
          <a:xfrm>
            <a:off x="7811404" y="112066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F6E9E403-123C-232B-D899-566C46869AAC}"/>
              </a:ext>
            </a:extLst>
          </p:cNvPr>
          <p:cNvGraphicFramePr>
            <a:graphicFrameLocks noGrp="1"/>
          </p:cNvGraphicFramePr>
          <p:nvPr/>
        </p:nvGraphicFramePr>
        <p:xfrm>
          <a:off x="8243731" y="2886786"/>
          <a:ext cx="949150" cy="11125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949150">
                  <a:extLst>
                    <a:ext uri="{9D8B030D-6E8A-4147-A177-3AD203B41FA5}">
                      <a16:colId xmlns:a16="http://schemas.microsoft.com/office/drawing/2014/main" val="137394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76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26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UI, Server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발생 시 사용자에게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페이지를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사전에 정의한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code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따라 정보를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메인 페이지로 이동할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동작을 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4150959" y="297158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624147-F0E2-7C2A-C8EC-387BFC865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05" y="1739590"/>
            <a:ext cx="1299386" cy="12993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2B796E-15A9-6503-1FF2-AA5381E91DC0}"/>
              </a:ext>
            </a:extLst>
          </p:cNvPr>
          <p:cNvSpPr txBox="1"/>
          <p:nvPr/>
        </p:nvSpPr>
        <p:spPr>
          <a:xfrm>
            <a:off x="3524034" y="3113949"/>
            <a:ext cx="4479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Error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en-US" altLang="ko-KR" dirty="0"/>
              <a:t>Error Code : 405(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Error Message : </a:t>
            </a:r>
            <a:r>
              <a:rPr lang="ko-KR" altLang="en-US" dirty="0"/>
              <a:t>잘못된 접근입니다</a:t>
            </a:r>
            <a:r>
              <a:rPr lang="en-US" altLang="ko-KR" dirty="0"/>
              <a:t>.(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해결 방법 제안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58CA901-7F48-46EE-E5E0-FDDC7A93C816}"/>
              </a:ext>
            </a:extLst>
          </p:cNvPr>
          <p:cNvSpPr/>
          <p:nvPr/>
        </p:nvSpPr>
        <p:spPr>
          <a:xfrm>
            <a:off x="4139711" y="4672587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메인페이지로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5AF08D6-C348-DE11-F38A-E15C7594AB14}"/>
              </a:ext>
            </a:extLst>
          </p:cNvPr>
          <p:cNvSpPr/>
          <p:nvPr/>
        </p:nvSpPr>
        <p:spPr>
          <a:xfrm>
            <a:off x="6034414" y="4660710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 가기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AA01532-8B2A-7925-F337-E6DFA4FD451A}"/>
              </a:ext>
            </a:extLst>
          </p:cNvPr>
          <p:cNvSpPr/>
          <p:nvPr/>
        </p:nvSpPr>
        <p:spPr>
          <a:xfrm>
            <a:off x="3979578" y="446952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FF7E8E-24F0-E61C-D1CD-161DA07DEBDE}"/>
              </a:ext>
            </a:extLst>
          </p:cNvPr>
          <p:cNvSpPr/>
          <p:nvPr/>
        </p:nvSpPr>
        <p:spPr>
          <a:xfrm>
            <a:off x="5876456" y="448437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554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운영자가 회원 정보를 조회하고 관리할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을 통한 검색 기능을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정보를 수정합니다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e.g.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탈퇴시킵니다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목록을 불러옵니다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회원번호 순서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(desc)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탈퇴 기능을 위한 체크박스 역할을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목록에 대한 스크롤 바를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를 클릭할 시 사용자 정보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 수정할 수 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박스를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 개수로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sorting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하여 회원 목록을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회원관리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8640" y="19416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endParaRPr lang="en-US" altLang="ko-KR" dirty="0"/>
          </a:p>
          <a:p>
            <a:r>
              <a:rPr lang="ko-KR" altLang="en-US" dirty="0"/>
              <a:t>운영자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139031" y="1945640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41201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81837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388475-CF57-284E-AD59-404941ADDC24}"/>
              </a:ext>
            </a:extLst>
          </p:cNvPr>
          <p:cNvSpPr txBox="1"/>
          <p:nvPr/>
        </p:nvSpPr>
        <p:spPr>
          <a:xfrm>
            <a:off x="5627409" y="3867548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277641" y="1945639"/>
            <a:ext cx="102717" cy="284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6973637" y="1168859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23030" y="1164333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188517" y="22095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183360" y="2392259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183360" y="2606810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178203" y="2792536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8191908" y="1631704"/>
            <a:ext cx="1128832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탈퇴 시키기</a:t>
            </a:r>
            <a:endParaRPr kumimoji="1" lang="ko-Kore-KR" altLang="en-US" sz="1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9063083" y="107990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1C7D2A5-8DB1-1EB1-344B-4D48AFA6255B}"/>
              </a:ext>
            </a:extLst>
          </p:cNvPr>
          <p:cNvSpPr/>
          <p:nvPr/>
        </p:nvSpPr>
        <p:spPr>
          <a:xfrm>
            <a:off x="9095214" y="14482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75F8D07-1989-37D5-F5E4-F36B5291740E}"/>
              </a:ext>
            </a:extLst>
          </p:cNvPr>
          <p:cNvSpPr/>
          <p:nvPr/>
        </p:nvSpPr>
        <p:spPr>
          <a:xfrm>
            <a:off x="5482901" y="299045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BEFC74D-6A91-4551-1DE2-4C30A2D847F0}"/>
              </a:ext>
            </a:extLst>
          </p:cNvPr>
          <p:cNvSpPr/>
          <p:nvPr/>
        </p:nvSpPr>
        <p:spPr>
          <a:xfrm>
            <a:off x="2079458" y="295294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680361-9DF2-7902-2EF4-DF7BA5609BC5}"/>
              </a:ext>
            </a:extLst>
          </p:cNvPr>
          <p:cNvSpPr/>
          <p:nvPr/>
        </p:nvSpPr>
        <p:spPr>
          <a:xfrm>
            <a:off x="9166253" y="403281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80E8CAC-23E8-520A-4F2E-4625704EFBCD}"/>
              </a:ext>
            </a:extLst>
          </p:cNvPr>
          <p:cNvSpPr/>
          <p:nvPr/>
        </p:nvSpPr>
        <p:spPr>
          <a:xfrm>
            <a:off x="3676971" y="234386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0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9CE6D49D-5718-D885-4E2E-B35D28AB9CDB}"/>
              </a:ext>
            </a:extLst>
          </p:cNvPr>
          <p:cNvSpPr/>
          <p:nvPr/>
        </p:nvSpPr>
        <p:spPr>
          <a:xfrm>
            <a:off x="6939451" y="1645264"/>
            <a:ext cx="1096712" cy="215769"/>
          </a:xfrm>
          <a:prstGeom prst="roundRect">
            <a:avLst/>
          </a:prstGeom>
          <a:solidFill>
            <a:schemeClr val="accent5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수정 하기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53384" y="1729875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187813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15864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66B8ECF-B4F6-192F-235D-9D1FB8965E1C}"/>
              </a:ext>
            </a:extLst>
          </p:cNvPr>
          <p:cNvSpPr/>
          <p:nvPr/>
        </p:nvSpPr>
        <p:spPr>
          <a:xfrm>
            <a:off x="9134830" y="20945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0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869266C-6AE3-063F-8DA5-21CD673E6862}"/>
              </a:ext>
            </a:extLst>
          </p:cNvPr>
          <p:cNvSpPr/>
          <p:nvPr/>
        </p:nvSpPr>
        <p:spPr>
          <a:xfrm>
            <a:off x="5079148" y="16047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9</a:t>
            </a:r>
            <a:endParaRPr lang="ko-KR" altLang="en-US" sz="20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24648EB-2838-AD03-634F-7394EC0230DF}"/>
              </a:ext>
            </a:extLst>
          </p:cNvPr>
          <p:cNvSpPr/>
          <p:nvPr/>
        </p:nvSpPr>
        <p:spPr>
          <a:xfrm>
            <a:off x="7813625" y="143713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181036" y="1164333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175353" y="1375739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</p:spTree>
    <p:extLst>
      <p:ext uri="{BB962C8B-B14F-4D97-AF65-F5344CB8AC3E}">
        <p14:creationId xmlns:p14="http://schemas.microsoft.com/office/powerpoint/2010/main" val="273668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8176E-D035-1341-7BC4-C121D7F3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3230E-889B-FE01-C000-DD704CD3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algn="l"/>
            <a:r>
              <a:rPr lang="ko-KR" altLang="en-US" b="0" i="0" dirty="0">
                <a:effectLst/>
                <a:latin typeface="-apple-system"/>
              </a:rPr>
              <a:t>공통</a:t>
            </a:r>
            <a:endParaRPr lang="en-US" altLang="ko-KR" b="0" i="0" dirty="0"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altLang="ko-KR" b="0" i="0" dirty="0">
                <a:effectLst/>
                <a:latin typeface="-apple-system"/>
              </a:rPr>
              <a:t>0.     </a:t>
            </a:r>
            <a:r>
              <a:rPr lang="ko-KR" altLang="en-US" b="0" i="0" strike="sngStrike" dirty="0">
                <a:effectLst/>
                <a:latin typeface="-apple-system"/>
              </a:rPr>
              <a:t>네비게이션 바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>
                <a:effectLst/>
                <a:latin typeface="-apple-system"/>
              </a:rPr>
              <a:t>비회원 </a:t>
            </a:r>
            <a:r>
              <a:rPr lang="en-US" altLang="ko-KR" b="0" i="0" strike="sngStrike" dirty="0">
                <a:effectLst/>
                <a:latin typeface="-apple-system"/>
              </a:rPr>
              <a:t>user, admin)</a:t>
            </a:r>
            <a:endParaRPr lang="ko-KR" altLang="en-US" b="0" i="0" strike="sngStrike" dirty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-apple-system"/>
              </a:rPr>
              <a:t>메인페이지</a:t>
            </a:r>
            <a:endParaRPr lang="ko-KR" altLang="en-US" b="0" i="0" dirty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게시판 페이지 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 err="1">
                <a:effectLst/>
                <a:latin typeface="-apple-system"/>
              </a:rPr>
              <a:t>복붙</a:t>
            </a:r>
            <a:r>
              <a:rPr lang="en-US" altLang="ko-KR" b="0" i="0" strike="sngStrike" dirty="0">
                <a:effectLst/>
                <a:latin typeface="-apple-system"/>
              </a:rPr>
              <a:t>)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공지사항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운영자 </a:t>
            </a:r>
            <a:r>
              <a:rPr lang="en-US" altLang="ko-KR" b="0" i="0" strike="sngStrike" dirty="0">
                <a:effectLst/>
                <a:latin typeface="-apple-system"/>
              </a:rPr>
              <a:t>choice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자유게시판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추가 가능 게시판</a:t>
            </a:r>
          </a:p>
          <a:p>
            <a:pPr lvl="1">
              <a:buFont typeface="+mj-lt"/>
              <a:buAutoNum type="arabicPeriod" startAt="3"/>
            </a:pPr>
            <a:r>
              <a:rPr lang="ko-KR" altLang="en-US" b="0" i="0" strike="sngStrike" dirty="0">
                <a:effectLst/>
                <a:latin typeface="-apple-system"/>
              </a:rPr>
              <a:t>게시글 페이지 </a:t>
            </a:r>
            <a:r>
              <a:rPr lang="en-US" altLang="ko-KR" b="0" i="0" strike="sngStrike" dirty="0">
                <a:effectLst/>
                <a:latin typeface="-apple-system"/>
              </a:rPr>
              <a:t>(read, delete)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댓글 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>
                <a:effectLst/>
                <a:latin typeface="-apple-system"/>
              </a:rPr>
              <a:t>게시글 페이지 내 </a:t>
            </a:r>
            <a:r>
              <a:rPr lang="en-US" altLang="ko-KR" b="0" i="0" strike="sngStrike" dirty="0">
                <a:effectLst/>
                <a:latin typeface="-apple-system"/>
              </a:rPr>
              <a:t>modal) </a:t>
            </a:r>
            <a:r>
              <a:rPr lang="ko-KR" altLang="en-US" b="0" i="0" strike="sngStrike" dirty="0">
                <a:effectLst/>
                <a:latin typeface="-apple-system"/>
              </a:rPr>
              <a:t>작성</a:t>
            </a:r>
            <a:r>
              <a:rPr lang="en-US" altLang="ko-KR" b="0" i="0" strike="sngStrike" dirty="0">
                <a:effectLst/>
                <a:latin typeface="-apple-system"/>
              </a:rPr>
              <a:t>, </a:t>
            </a:r>
            <a:r>
              <a:rPr lang="ko-KR" altLang="en-US" b="0" i="0" strike="sngStrike" dirty="0">
                <a:effectLst/>
                <a:latin typeface="-apple-system"/>
              </a:rPr>
              <a:t>조회</a:t>
            </a:r>
            <a:r>
              <a:rPr lang="en-US" altLang="ko-KR" b="0" i="0" strike="sngStrike" dirty="0">
                <a:effectLst/>
                <a:latin typeface="-apple-system"/>
              </a:rPr>
              <a:t>, </a:t>
            </a:r>
            <a:r>
              <a:rPr lang="ko-KR" altLang="en-US" b="0" i="0" strike="sngStrike" dirty="0">
                <a:effectLst/>
                <a:latin typeface="-apple-system"/>
              </a:rPr>
              <a:t>수정</a:t>
            </a:r>
            <a:r>
              <a:rPr lang="en-US" altLang="ko-KR" b="0" i="0" strike="sngStrike" dirty="0">
                <a:effectLst/>
                <a:latin typeface="-apple-system"/>
              </a:rPr>
              <a:t>, </a:t>
            </a:r>
            <a:r>
              <a:rPr lang="ko-KR" altLang="en-US" b="0" i="0" strike="sngStrike" dirty="0">
                <a:effectLst/>
                <a:latin typeface="-apple-system"/>
              </a:rPr>
              <a:t>삭제</a:t>
            </a:r>
            <a:endParaRPr lang="en-US" altLang="ko-KR" b="0" i="0" strike="sngStrike" dirty="0">
              <a:effectLst/>
              <a:latin typeface="-apple-system"/>
            </a:endParaRPr>
          </a:p>
          <a:p>
            <a:pPr lvl="1">
              <a:buFont typeface="+mj-lt"/>
              <a:buAutoNum type="arabicPeriod" startAt="4"/>
            </a:pPr>
            <a:r>
              <a:rPr lang="ko-KR" altLang="en-US" b="0" i="0" strike="sngStrike" dirty="0">
                <a:effectLst/>
                <a:latin typeface="-apple-system"/>
              </a:rPr>
              <a:t>글 작성 페이지 </a:t>
            </a:r>
            <a:r>
              <a:rPr lang="en-US" altLang="ko-KR" b="0" i="0" strike="sngStrike" dirty="0">
                <a:effectLst/>
                <a:latin typeface="-apple-system"/>
              </a:rPr>
              <a:t>(insert)</a:t>
            </a:r>
          </a:p>
          <a:p>
            <a:pPr lvl="1">
              <a:buFont typeface="+mj-lt"/>
              <a:buAutoNum type="arabicPeriod" startAt="4"/>
            </a:pPr>
            <a:r>
              <a:rPr lang="ko-KR" altLang="en-US" b="0" i="0" strike="sngStrike" dirty="0">
                <a:effectLst/>
                <a:latin typeface="-apple-system"/>
              </a:rPr>
              <a:t>글 수정 페이지 </a:t>
            </a:r>
            <a:r>
              <a:rPr lang="en-US" altLang="ko-KR" b="0" i="0" strike="sngStrike" dirty="0">
                <a:effectLst/>
                <a:latin typeface="-apple-system"/>
              </a:rPr>
              <a:t>(update, delete)</a:t>
            </a:r>
          </a:p>
          <a:p>
            <a:pPr lvl="1">
              <a:buFont typeface="+mj-lt"/>
              <a:buAutoNum type="arabicPeriod" startAt="4"/>
            </a:pPr>
            <a:r>
              <a:rPr lang="ko-KR" altLang="en-US" b="0" i="0" strike="sngStrike" dirty="0">
                <a:effectLst/>
                <a:latin typeface="-apple-system"/>
              </a:rPr>
              <a:t>검색 결과 페이지</a:t>
            </a:r>
          </a:p>
          <a:p>
            <a:pPr lvl="2"/>
            <a:r>
              <a:rPr lang="ko-KR" altLang="en-US" b="0" i="0" dirty="0">
                <a:effectLst/>
                <a:latin typeface="-apple-system"/>
              </a:rPr>
              <a:t>공통코드 보류</a:t>
            </a:r>
            <a:r>
              <a:rPr lang="en-US" altLang="ko-KR" b="0" i="0" dirty="0">
                <a:effectLst/>
                <a:latin typeface="-apple-system"/>
              </a:rPr>
              <a:t>()</a:t>
            </a:r>
          </a:p>
          <a:p>
            <a:r>
              <a:rPr lang="ko-KR" altLang="en-US" b="0" i="0" dirty="0">
                <a:effectLst/>
                <a:latin typeface="-apple-system"/>
              </a:rPr>
              <a:t>에러페이지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하나의 에러페이지를 설정하고 동적으로 메시지 송출</a:t>
            </a:r>
          </a:p>
          <a:p>
            <a:pPr lvl="2"/>
            <a:r>
              <a:rPr lang="ko-KR" altLang="en-US" b="0" i="0" dirty="0" err="1">
                <a:effectLst/>
                <a:latin typeface="-apple-system"/>
              </a:rPr>
              <a:t>뒤로가기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메인으로 가기 추가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사용자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로그인 페이지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회원가입 페이지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회원 정보 페이지 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>
                <a:effectLst/>
                <a:latin typeface="-apple-system"/>
              </a:rPr>
              <a:t>사용자 관리</a:t>
            </a:r>
            <a:r>
              <a:rPr lang="en-US" altLang="ko-KR" b="0" i="0" strike="sngStrike" dirty="0">
                <a:effectLst/>
                <a:latin typeface="-apple-system"/>
              </a:rPr>
              <a:t>)</a:t>
            </a:r>
          </a:p>
          <a:p>
            <a:pPr marL="1200150" lvl="2" indent="-285750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본인</a:t>
            </a:r>
          </a:p>
          <a:p>
            <a:pPr marL="1200150" lvl="2" indent="-285750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다른 회원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effectLst/>
                <a:highlight>
                  <a:srgbClr val="FFFF00"/>
                </a:highlight>
                <a:latin typeface="-apple-system"/>
              </a:rPr>
              <a:t>회원 정보 수정 페이지</a:t>
            </a:r>
            <a:endParaRPr lang="en-US" altLang="ko-KR" b="0" i="0" dirty="0">
              <a:effectLst/>
              <a:highlight>
                <a:srgbClr val="FFFF00"/>
              </a:highlight>
              <a:latin typeface="-apple-system"/>
            </a:endParaRP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운영자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관리자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게시글 내용 페이지 </a:t>
            </a:r>
            <a:r>
              <a:rPr lang="en-US" altLang="ko-KR" b="0" i="0" strike="sngStrike" dirty="0">
                <a:effectLst/>
                <a:latin typeface="-apple-system"/>
              </a:rPr>
              <a:t>+ </a:t>
            </a:r>
            <a:r>
              <a:rPr lang="ko-KR" altLang="en-US" b="0" i="0" strike="sngStrike" dirty="0">
                <a:effectLst/>
                <a:latin typeface="-apple-system"/>
              </a:rPr>
              <a:t>관리자 기능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게시판 페이지 </a:t>
            </a:r>
            <a:r>
              <a:rPr lang="en-US" altLang="ko-KR" b="0" i="0" strike="sngStrike" dirty="0">
                <a:effectLst/>
                <a:latin typeface="-apple-system"/>
              </a:rPr>
              <a:t>+ </a:t>
            </a:r>
            <a:r>
              <a:rPr lang="ko-KR" altLang="en-US" b="0" i="0" strike="sngStrike" dirty="0">
                <a:effectLst/>
                <a:latin typeface="-apple-system"/>
              </a:rPr>
              <a:t>관리자 기능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회원 관리 페이지</a:t>
            </a:r>
            <a:endParaRPr lang="en-US" altLang="ko-KR" b="0" i="0" strike="sngStrike" dirty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strike="sngStrike" dirty="0">
                <a:latin typeface="-apple-system"/>
              </a:rPr>
              <a:t>게시판 관리 페이지</a:t>
            </a:r>
            <a:endParaRPr lang="en-US" altLang="ko-KR" strike="sngStrike" dirty="0">
              <a:latin typeface="-apple-system"/>
            </a:endParaRPr>
          </a:p>
          <a:p>
            <a:pPr lvl="2">
              <a:buFont typeface="+mj-lt"/>
              <a:buAutoNum type="arabicPeriod"/>
            </a:pPr>
            <a:r>
              <a:rPr lang="ko-KR" altLang="en-US" strike="sngStrike" dirty="0">
                <a:latin typeface="-apple-system"/>
              </a:rPr>
              <a:t>생성</a:t>
            </a:r>
            <a:r>
              <a:rPr lang="en-US" altLang="ko-KR" strike="sngStrike" dirty="0">
                <a:latin typeface="-apple-system"/>
              </a:rPr>
              <a:t>, </a:t>
            </a:r>
            <a:r>
              <a:rPr lang="ko-KR" altLang="en-US" strike="sngStrike" dirty="0">
                <a:latin typeface="-apple-system"/>
              </a:rPr>
              <a:t>수정</a:t>
            </a:r>
            <a:r>
              <a:rPr lang="en-US" altLang="ko-KR" strike="sngStrike" dirty="0">
                <a:latin typeface="-apple-system"/>
              </a:rPr>
              <a:t>, </a:t>
            </a:r>
            <a:r>
              <a:rPr lang="ko-KR" altLang="en-US" strike="sngStrike" dirty="0">
                <a:latin typeface="-apple-system"/>
              </a:rPr>
              <a:t>삭제</a:t>
            </a:r>
            <a:endParaRPr lang="en-US" altLang="ko-KR" strike="sngStrike" dirty="0"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권한 부여 페이지</a:t>
            </a:r>
          </a:p>
          <a:p>
            <a:pPr lvl="1">
              <a:buFont typeface="+mj-lt"/>
              <a:buAutoNum type="arabicPeriod" startAt="6"/>
            </a:pPr>
            <a:r>
              <a:rPr lang="ko-KR" altLang="en-US" b="0" i="0" dirty="0">
                <a:effectLst/>
                <a:highlight>
                  <a:srgbClr val="FFFF00"/>
                </a:highlight>
                <a:latin typeface="-apple-system"/>
              </a:rPr>
              <a:t>통계 페이지</a:t>
            </a:r>
          </a:p>
          <a:p>
            <a:pPr lvl="1">
              <a:buFont typeface="+mj-lt"/>
              <a:buAutoNum type="arabicPeriod" startAt="6"/>
            </a:pPr>
            <a:r>
              <a:rPr lang="ko-KR" altLang="en-US" b="0" i="0" dirty="0">
                <a:effectLst/>
                <a:highlight>
                  <a:srgbClr val="FFFF00"/>
                </a:highlight>
                <a:latin typeface="-apple-system"/>
              </a:rPr>
              <a:t>로그 페이지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관리자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권한 할당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수정</a:t>
            </a:r>
            <a:r>
              <a:rPr lang="en-US" altLang="ko-KR" b="0" i="0" dirty="0">
                <a:effectLst/>
                <a:latin typeface="-apple-system"/>
              </a:rPr>
              <a:t>) </a:t>
            </a:r>
            <a:r>
              <a:rPr lang="ko-KR" altLang="en-US" b="0" i="0" dirty="0">
                <a:effectLst/>
                <a:latin typeface="-apple-system"/>
              </a:rPr>
              <a:t>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92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운영자를 지정합니다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권한 할당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206595" y="900148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운영자 권한 할당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175811" y="3639088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48261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1140425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14421" y="3639088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7010417" y="286230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59810" y="2857781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242459" y="3880897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224214" y="42819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224214" y="4487235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224214" y="468331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7912194" y="3334593"/>
            <a:ext cx="1239136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/>
              <a:t>운영자 권한 부여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90164" y="3423323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24593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52644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217816" y="2857781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212133" y="3069187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F091A9-FD70-4872-6903-D5BF24AD0685}"/>
              </a:ext>
            </a:extLst>
          </p:cNvPr>
          <p:cNvSpPr/>
          <p:nvPr/>
        </p:nvSpPr>
        <p:spPr>
          <a:xfrm>
            <a:off x="2242459" y="408983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/>
        </p:nvGraphicFramePr>
        <p:xfrm>
          <a:off x="2185281" y="1760398"/>
          <a:ext cx="7129139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60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759910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212237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573957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735227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20579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683225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 해제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운영자 목록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64766" y="293920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 조회</a:t>
            </a:r>
          </a:p>
        </p:txBody>
      </p:sp>
      <p:sp>
        <p:nvSpPr>
          <p:cNvPr id="63" name="모서리가 둥근 직사각형 20">
            <a:extLst>
              <a:ext uri="{FF2B5EF4-FFF2-40B4-BE49-F238E27FC236}">
                <a16:creationId xmlns:a16="http://schemas.microsoft.com/office/drawing/2014/main" id="{B3F95FFC-4B05-A473-B6AA-96B333B9EDCB}"/>
              </a:ext>
            </a:extLst>
          </p:cNvPr>
          <p:cNvSpPr/>
          <p:nvPr/>
        </p:nvSpPr>
        <p:spPr>
          <a:xfrm>
            <a:off x="8676093" y="1987012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4" name="모서리가 둥근 직사각형 20">
            <a:extLst>
              <a:ext uri="{FF2B5EF4-FFF2-40B4-BE49-F238E27FC236}">
                <a16:creationId xmlns:a16="http://schemas.microsoft.com/office/drawing/2014/main" id="{227B04FC-1F9F-E64C-8F77-032A02011874}"/>
              </a:ext>
            </a:extLst>
          </p:cNvPr>
          <p:cNvSpPr/>
          <p:nvPr/>
        </p:nvSpPr>
        <p:spPr>
          <a:xfrm>
            <a:off x="8694484" y="2184613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5" name="모서리가 둥근 직사각형 20">
            <a:extLst>
              <a:ext uri="{FF2B5EF4-FFF2-40B4-BE49-F238E27FC236}">
                <a16:creationId xmlns:a16="http://schemas.microsoft.com/office/drawing/2014/main" id="{D623F26D-8528-9E13-4F1A-FC1D4BD72697}"/>
              </a:ext>
            </a:extLst>
          </p:cNvPr>
          <p:cNvSpPr/>
          <p:nvPr/>
        </p:nvSpPr>
        <p:spPr>
          <a:xfrm>
            <a:off x="8692849" y="2381170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6" name="모서리가 둥근 직사각형 20">
            <a:extLst>
              <a:ext uri="{FF2B5EF4-FFF2-40B4-BE49-F238E27FC236}">
                <a16:creationId xmlns:a16="http://schemas.microsoft.com/office/drawing/2014/main" id="{7064527F-3A28-460E-ECE3-D3329B137C73}"/>
              </a:ext>
            </a:extLst>
          </p:cNvPr>
          <p:cNvSpPr/>
          <p:nvPr/>
        </p:nvSpPr>
        <p:spPr>
          <a:xfrm>
            <a:off x="8692849" y="2572116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269063" y="140742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B82236B-C393-E153-AD78-89B964218688}"/>
              </a:ext>
            </a:extLst>
          </p:cNvPr>
          <p:cNvSpPr/>
          <p:nvPr/>
        </p:nvSpPr>
        <p:spPr>
          <a:xfrm>
            <a:off x="9178962" y="175126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DA95E07-49B5-A2AD-10E2-6222AA72DE2C}"/>
              </a:ext>
            </a:extLst>
          </p:cNvPr>
          <p:cNvSpPr/>
          <p:nvPr/>
        </p:nvSpPr>
        <p:spPr>
          <a:xfrm>
            <a:off x="3104217" y="294275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4318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 목록을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관리자가 추가할 수 있는 게시판을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정보 중 수정 가능한 정보를 수정할 수 있는 게시판 수정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게시판의 순서를 조정합니다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게시판이 추가 가능한 게시판보다 상위에 위치해 있으며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 아래 화살표를 클릭하면 위아래의 위치가 바뀝니다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게시판을 추가 할 수 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모달창입니다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 시 나타납니다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정보를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전송하여 게시판을 추가합니다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추가한 후 게시판 목록이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update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214324" y="3857429"/>
          <a:ext cx="718177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72108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0433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5993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500449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401849817"/>
                    </a:ext>
                  </a:extLst>
                </a:gridCol>
                <a:gridCol w="691415">
                  <a:extLst>
                    <a:ext uri="{9D8B030D-6E8A-4147-A177-3AD203B41FA5}">
                      <a16:colId xmlns:a16="http://schemas.microsoft.com/office/drawing/2014/main" val="343205524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 frame work</a:t>
                      </a:r>
                      <a:r>
                        <a:rPr lang="ko-KR" altLang="en-US" sz="700" dirty="0"/>
                        <a:t>에 대하여 토론하는 게시판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1777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3520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visible(1)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r>
                        <a:rPr lang="ko-KR" altLang="en-US" sz="700" dirty="0"/>
                        <a:t>에 대하여 토론 및 질문하는 게시판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4002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hidden(0)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 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개발을 하면서 생긴 고민을 공유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3255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5131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…..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52935" y="3857429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228678" y="3641664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게시판 번호순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63107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91158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/>
        </p:nvGraphicFramePr>
        <p:xfrm>
          <a:off x="2185281" y="1760398"/>
          <a:ext cx="713864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454">
                  <a:extLst>
                    <a:ext uri="{9D8B030D-6E8A-4147-A177-3AD203B41FA5}">
                      <a16:colId xmlns:a16="http://schemas.microsoft.com/office/drawing/2014/main" val="1136711461"/>
                    </a:ext>
                  </a:extLst>
                </a:gridCol>
                <a:gridCol w="512806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586945">
                  <a:extLst>
                    <a:ext uri="{9D8B030D-6E8A-4147-A177-3AD203B41FA5}">
                      <a16:colId xmlns:a16="http://schemas.microsoft.com/office/drawing/2014/main" val="575746206"/>
                    </a:ext>
                  </a:extLst>
                </a:gridCol>
                <a:gridCol w="932936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1778912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735688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11659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586946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816299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공지사항을 등록하는 </a:t>
                      </a:r>
                      <a:r>
                        <a:rPr lang="en-US" altLang="ko-KR" sz="700" dirty="0"/>
                        <a:t>….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자유롭게 글을 등록하는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1954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15230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 초이스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운영자가 유용하다고 판단하여 선택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 </a:t>
            </a:r>
            <a:r>
              <a:rPr lang="en-US" altLang="ko-KR" sz="1400" dirty="0"/>
              <a:t>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97757" y="3300435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</a:t>
            </a:r>
            <a:r>
              <a:rPr lang="en-US" altLang="ko-KR" sz="1400" dirty="0"/>
              <a:t> (</a:t>
            </a:r>
            <a:r>
              <a:rPr lang="ko-KR" altLang="en-US" sz="1400" dirty="0"/>
              <a:t>수정 가능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807002" y="139970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9E34E92-7D53-A7E9-99C2-AAE59D471D24}"/>
              </a:ext>
            </a:extLst>
          </p:cNvPr>
          <p:cNvSpPr/>
          <p:nvPr/>
        </p:nvSpPr>
        <p:spPr>
          <a:xfrm>
            <a:off x="4224008" y="330043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53" name="모서리가 둥근 직사각형 20">
            <a:extLst>
              <a:ext uri="{FF2B5EF4-FFF2-40B4-BE49-F238E27FC236}">
                <a16:creationId xmlns:a16="http://schemas.microsoft.com/office/drawing/2014/main" id="{4198CD92-C7B3-F2ED-FAE8-F58D86FBC15B}"/>
              </a:ext>
            </a:extLst>
          </p:cNvPr>
          <p:cNvSpPr/>
          <p:nvPr/>
        </p:nvSpPr>
        <p:spPr>
          <a:xfrm>
            <a:off x="8760405" y="4078435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AC77B57E-1F8E-6576-3E82-0EE4DC82B27A}"/>
              </a:ext>
            </a:extLst>
          </p:cNvPr>
          <p:cNvSpPr/>
          <p:nvPr/>
        </p:nvSpPr>
        <p:spPr>
          <a:xfrm>
            <a:off x="8426872" y="6184076"/>
            <a:ext cx="833319" cy="2944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게시판 추가하기</a:t>
            </a:r>
            <a:endParaRPr kumimoji="1" lang="ko-Kore-KR" altLang="en-US" sz="6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6E80935-05CA-AEA1-830B-09F0CDEB81D9}"/>
              </a:ext>
            </a:extLst>
          </p:cNvPr>
          <p:cNvSpPr/>
          <p:nvPr/>
        </p:nvSpPr>
        <p:spPr>
          <a:xfrm>
            <a:off x="2640013" y="2779697"/>
            <a:ext cx="262048" cy="307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70F46C50-C76A-56AA-CE5C-A06942BFC07B}"/>
              </a:ext>
            </a:extLst>
          </p:cNvPr>
          <p:cNvSpPr/>
          <p:nvPr/>
        </p:nvSpPr>
        <p:spPr>
          <a:xfrm>
            <a:off x="2715962" y="2950048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E36449CE-2A00-2D9A-2C60-CDE28D30A6A3}"/>
              </a:ext>
            </a:extLst>
          </p:cNvPr>
          <p:cNvSpPr/>
          <p:nvPr/>
        </p:nvSpPr>
        <p:spPr>
          <a:xfrm rot="10800000">
            <a:off x="2713852" y="2796067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DB56A72-7606-A472-DBBE-11206FA83192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2391033" y="2099598"/>
            <a:ext cx="248981" cy="833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20">
            <a:extLst>
              <a:ext uri="{FF2B5EF4-FFF2-40B4-BE49-F238E27FC236}">
                <a16:creationId xmlns:a16="http://schemas.microsoft.com/office/drawing/2014/main" id="{B575D3AD-186D-4840-9263-CC3E9DAE6A24}"/>
              </a:ext>
            </a:extLst>
          </p:cNvPr>
          <p:cNvSpPr/>
          <p:nvPr/>
        </p:nvSpPr>
        <p:spPr>
          <a:xfrm>
            <a:off x="8748408" y="4294204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5" name="모서리가 둥근 직사각형 20">
            <a:extLst>
              <a:ext uri="{FF2B5EF4-FFF2-40B4-BE49-F238E27FC236}">
                <a16:creationId xmlns:a16="http://schemas.microsoft.com/office/drawing/2014/main" id="{3C3EE232-B57D-1716-DEBA-F27230A48163}"/>
              </a:ext>
            </a:extLst>
          </p:cNvPr>
          <p:cNvSpPr/>
          <p:nvPr/>
        </p:nvSpPr>
        <p:spPr>
          <a:xfrm>
            <a:off x="8749160" y="4477356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6" name="모서리가 둥근 직사각형 20">
            <a:extLst>
              <a:ext uri="{FF2B5EF4-FFF2-40B4-BE49-F238E27FC236}">
                <a16:creationId xmlns:a16="http://schemas.microsoft.com/office/drawing/2014/main" id="{598D013C-1B22-C2C8-00C4-81C0B4FA822F}"/>
              </a:ext>
            </a:extLst>
          </p:cNvPr>
          <p:cNvSpPr/>
          <p:nvPr/>
        </p:nvSpPr>
        <p:spPr>
          <a:xfrm>
            <a:off x="8656559" y="1982472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7" name="모서리가 둥근 직사각형 20">
            <a:extLst>
              <a:ext uri="{FF2B5EF4-FFF2-40B4-BE49-F238E27FC236}">
                <a16:creationId xmlns:a16="http://schemas.microsoft.com/office/drawing/2014/main" id="{E79387CF-1D12-4E86-E0E2-396EDBEFB199}"/>
              </a:ext>
            </a:extLst>
          </p:cNvPr>
          <p:cNvSpPr/>
          <p:nvPr/>
        </p:nvSpPr>
        <p:spPr>
          <a:xfrm>
            <a:off x="8649999" y="2168451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8" name="모서리가 둥근 직사각형 20">
            <a:extLst>
              <a:ext uri="{FF2B5EF4-FFF2-40B4-BE49-F238E27FC236}">
                <a16:creationId xmlns:a16="http://schemas.microsoft.com/office/drawing/2014/main" id="{B5A13FC6-9C78-8F56-BEEC-D5D8DEF85334}"/>
              </a:ext>
            </a:extLst>
          </p:cNvPr>
          <p:cNvSpPr/>
          <p:nvPr/>
        </p:nvSpPr>
        <p:spPr>
          <a:xfrm>
            <a:off x="8649999" y="2371938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graphicFrame>
        <p:nvGraphicFramePr>
          <p:cNvPr id="79" name="표 22">
            <a:extLst>
              <a:ext uri="{FF2B5EF4-FFF2-40B4-BE49-F238E27FC236}">
                <a16:creationId xmlns:a16="http://schemas.microsoft.com/office/drawing/2014/main" id="{70BAB2D0-3AB2-E0C9-4B5D-758DA0DC6827}"/>
              </a:ext>
            </a:extLst>
          </p:cNvPr>
          <p:cNvGraphicFramePr>
            <a:graphicFrameLocks noGrp="1"/>
          </p:cNvGraphicFramePr>
          <p:nvPr/>
        </p:nvGraphicFramePr>
        <p:xfrm>
          <a:off x="2214324" y="5701071"/>
          <a:ext cx="705226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79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253468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272665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9B7D674-116B-C8BE-CAC5-9A528C53089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300863" y="2933585"/>
            <a:ext cx="339151" cy="1211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C41C0AF-59F1-2A54-8646-E56978EE00F5}"/>
              </a:ext>
            </a:extLst>
          </p:cNvPr>
          <p:cNvSpPr/>
          <p:nvPr/>
        </p:nvSpPr>
        <p:spPr>
          <a:xfrm>
            <a:off x="9130012" y="189136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181D311-0540-F7B7-CCF6-814DC93E5E8B}"/>
              </a:ext>
            </a:extLst>
          </p:cNvPr>
          <p:cNvSpPr/>
          <p:nvPr/>
        </p:nvSpPr>
        <p:spPr>
          <a:xfrm>
            <a:off x="2975795" y="27796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DCDEA8D-FAE5-AA03-5EB4-7BD3372258AF}"/>
              </a:ext>
            </a:extLst>
          </p:cNvPr>
          <p:cNvSpPr/>
          <p:nvPr/>
        </p:nvSpPr>
        <p:spPr>
          <a:xfrm>
            <a:off x="2104903" y="570026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2F501F0-7866-C215-072C-C2F4F4028051}"/>
              </a:ext>
            </a:extLst>
          </p:cNvPr>
          <p:cNvSpPr/>
          <p:nvPr/>
        </p:nvSpPr>
        <p:spPr>
          <a:xfrm>
            <a:off x="8144179" y="618626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8701529-2947-DFC3-77D9-CE0176183309}"/>
              </a:ext>
            </a:extLst>
          </p:cNvPr>
          <p:cNvSpPr/>
          <p:nvPr/>
        </p:nvSpPr>
        <p:spPr>
          <a:xfrm>
            <a:off x="5584211" y="5469757"/>
            <a:ext cx="259492" cy="22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581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게시판의 정보를 수정합니다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관리자는 게시판의 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상태 값을 수정할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취소하고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하는 버튼입니다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적용하고 다시 게시판 관리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게시판을 삭제합니다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수정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47035"/>
              </p:ext>
            </p:extLst>
          </p:nvPr>
        </p:nvGraphicFramePr>
        <p:xfrm>
          <a:off x="2131580" y="1608036"/>
          <a:ext cx="7320264" cy="33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96114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713153587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3724142251"/>
                    </a:ext>
                  </a:extLst>
                </a:gridCol>
              </a:tblGrid>
              <a:tr h="235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9710"/>
                  </a:ext>
                </a:extLst>
              </a:tr>
              <a:tr h="2460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읽기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460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쓰기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우수 사용자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85471"/>
                  </a:ext>
                </a:extLst>
              </a:tr>
              <a:tr h="23582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자유롭게 글을 등록하는 게시판 입니다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  <a:tr h="3188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1954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15230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346044"/>
                  </a:ext>
                </a:extLst>
              </a:tr>
              <a:tr h="31880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visible || hidden (select box)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753803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88858" y="103285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12355" y="2700799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879915"/>
            <a:ext cx="2081990" cy="56032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654395" y="1879916"/>
            <a:ext cx="1731732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5176219" y="5128154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EFF760B-3CA0-A815-0AC9-C4E3178F4749}"/>
              </a:ext>
            </a:extLst>
          </p:cNvPr>
          <p:cNvSpPr/>
          <p:nvPr/>
        </p:nvSpPr>
        <p:spPr>
          <a:xfrm>
            <a:off x="5791712" y="4610518"/>
            <a:ext cx="2081990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68C452F-4E7E-F8CA-7955-91C2A01C3C9C}"/>
              </a:ext>
            </a:extLst>
          </p:cNvPr>
          <p:cNvSpPr/>
          <p:nvPr/>
        </p:nvSpPr>
        <p:spPr>
          <a:xfrm>
            <a:off x="6288024" y="53496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BE04BCB-C9F4-B92C-F361-3510BA6CCE97}"/>
              </a:ext>
            </a:extLst>
          </p:cNvPr>
          <p:cNvSpPr/>
          <p:nvPr/>
        </p:nvSpPr>
        <p:spPr>
          <a:xfrm>
            <a:off x="7654395" y="2144640"/>
            <a:ext cx="1731732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757103D-6FEB-6B68-DBC0-73138AE1302E}"/>
              </a:ext>
            </a:extLst>
          </p:cNvPr>
          <p:cNvSpPr/>
          <p:nvPr/>
        </p:nvSpPr>
        <p:spPr>
          <a:xfrm>
            <a:off x="6591890" y="5128153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8AC13D2-B884-DF2E-9E36-C215984A5A32}"/>
              </a:ext>
            </a:extLst>
          </p:cNvPr>
          <p:cNvSpPr/>
          <p:nvPr/>
        </p:nvSpPr>
        <p:spPr>
          <a:xfrm>
            <a:off x="8007561" y="5123242"/>
            <a:ext cx="1322173" cy="323817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삭제하기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971C70B-1F8B-BB0A-B858-3D937AF15318}"/>
              </a:ext>
            </a:extLst>
          </p:cNvPr>
          <p:cNvSpPr/>
          <p:nvPr/>
        </p:nvSpPr>
        <p:spPr>
          <a:xfrm>
            <a:off x="7715744" y="53479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714A50-2B74-102B-54FF-0F7EAEA408ED}"/>
              </a:ext>
            </a:extLst>
          </p:cNvPr>
          <p:cNvSpPr/>
          <p:nvPr/>
        </p:nvSpPr>
        <p:spPr>
          <a:xfrm>
            <a:off x="9155513" y="53479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8473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3-2.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추가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48089"/>
              </p:ext>
            </p:extLst>
          </p:nvPr>
        </p:nvGraphicFramePr>
        <p:xfrm>
          <a:off x="2131580" y="1608036"/>
          <a:ext cx="7320264" cy="241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126180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616164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043968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2460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읽기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460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쓰기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870755"/>
                  </a:ext>
                </a:extLst>
              </a:tr>
              <a:tr h="23582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57965" y="104841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31580" y="2421924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616074"/>
            <a:ext cx="2081990" cy="55220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425794" y="1591467"/>
            <a:ext cx="2026049" cy="57681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6481632" y="4437098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83C46DD-37D6-FF9E-4012-0D7DBC1845AE}"/>
              </a:ext>
            </a:extLst>
          </p:cNvPr>
          <p:cNvSpPr/>
          <p:nvPr/>
        </p:nvSpPr>
        <p:spPr>
          <a:xfrm>
            <a:off x="7946563" y="4437097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</p:spTree>
    <p:extLst>
      <p:ext uri="{BB962C8B-B14F-4D97-AF65-F5344CB8AC3E}">
        <p14:creationId xmlns:p14="http://schemas.microsoft.com/office/powerpoint/2010/main" val="3460442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통계 조회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CE17F4-1CA0-6BCF-101B-525D2A123D77}"/>
              </a:ext>
            </a:extLst>
          </p:cNvPr>
          <p:cNvSpPr/>
          <p:nvPr/>
        </p:nvSpPr>
        <p:spPr>
          <a:xfrm>
            <a:off x="6802629" y="952878"/>
            <a:ext cx="1963999" cy="247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게시판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B0810-3282-97AB-BAA8-3DD8C2D2BCDF}"/>
              </a:ext>
            </a:extLst>
          </p:cNvPr>
          <p:cNvSpPr txBox="1"/>
          <p:nvPr/>
        </p:nvSpPr>
        <p:spPr>
          <a:xfrm>
            <a:off x="2220638" y="9082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통계 조회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72F20A-6759-312C-771F-C228165DBD35}"/>
              </a:ext>
            </a:extLst>
          </p:cNvPr>
          <p:cNvSpPr/>
          <p:nvPr/>
        </p:nvSpPr>
        <p:spPr>
          <a:xfrm>
            <a:off x="6802629" y="1200006"/>
            <a:ext cx="1963999" cy="61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  <a:endParaRPr lang="en-US" altLang="ko-KR" sz="1400" dirty="0"/>
          </a:p>
          <a:p>
            <a:pPr algn="ctr"/>
            <a:r>
              <a:rPr lang="ko-KR" altLang="en-US" sz="1400" dirty="0"/>
              <a:t>자유게시판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게시판</a:t>
            </a:r>
            <a:r>
              <a:rPr lang="en-US" altLang="ko-KR" sz="1400" dirty="0"/>
              <a:t>1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9699D-6402-60AB-38A5-7B6E18017937}"/>
              </a:ext>
            </a:extLst>
          </p:cNvPr>
          <p:cNvSpPr txBox="1"/>
          <p:nvPr/>
        </p:nvSpPr>
        <p:spPr>
          <a:xfrm>
            <a:off x="3095447" y="2786918"/>
            <a:ext cx="49728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Inter"/>
              </a:rPr>
              <a:t>페이지 방문 수</a:t>
            </a:r>
          </a:p>
          <a:p>
            <a:r>
              <a:rPr lang="ko-KR" altLang="en-US" dirty="0"/>
              <a:t>방문한 페이지 별 통계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신규 회원가입 수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r>
              <a:rPr lang="ko-KR" altLang="en-US" dirty="0"/>
              <a:t>일일 방문 수</a:t>
            </a:r>
            <a:r>
              <a:rPr lang="en-US" altLang="ko-KR" dirty="0"/>
              <a:t>(</a:t>
            </a:r>
            <a:r>
              <a:rPr lang="ko-KR" altLang="en-US" dirty="0"/>
              <a:t>신규</a:t>
            </a:r>
            <a:r>
              <a:rPr lang="en-US" altLang="ko-KR" dirty="0"/>
              <a:t>, </a:t>
            </a:r>
            <a:r>
              <a:rPr lang="ko-KR" altLang="en-US" dirty="0" err="1"/>
              <a:t>순방문</a:t>
            </a:r>
            <a:r>
              <a:rPr lang="en-US" altLang="ko-KR" dirty="0"/>
              <a:t>??) -&gt; </a:t>
            </a:r>
            <a:r>
              <a:rPr lang="en-US" altLang="ko-KR" dirty="0" err="1"/>
              <a:t>ip</a:t>
            </a:r>
            <a:r>
              <a:rPr lang="ko-KR" altLang="en-US" dirty="0"/>
              <a:t>정보 수집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신규 </a:t>
            </a:r>
            <a:r>
              <a:rPr lang="en-US" altLang="ko-KR" dirty="0"/>
              <a:t>iv, </a:t>
            </a:r>
            <a:r>
              <a:rPr lang="ko-KR" altLang="en-US" dirty="0" err="1"/>
              <a:t>순방문</a:t>
            </a:r>
            <a:r>
              <a:rPr lang="en-US" altLang="ko-KR" dirty="0"/>
              <a:t> </a:t>
            </a:r>
            <a:r>
              <a:rPr lang="en-US" altLang="ko-KR" dirty="0" err="1"/>
              <a:t>pv</a:t>
            </a:r>
            <a:endParaRPr lang="en-US" altLang="ko-KR" dirty="0"/>
          </a:p>
          <a:p>
            <a:r>
              <a:rPr lang="ko-KR" altLang="en-US" dirty="0"/>
              <a:t>일일 회원가입 </a:t>
            </a:r>
            <a:r>
              <a:rPr lang="en-US" altLang="ko-KR" dirty="0"/>
              <a:t>(</a:t>
            </a:r>
            <a:r>
              <a:rPr lang="ko-KR" altLang="en-US" dirty="0"/>
              <a:t>탈퇴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일일 작성 글</a:t>
            </a:r>
            <a:r>
              <a:rPr lang="en-US" altLang="ko-KR" dirty="0"/>
              <a:t>, </a:t>
            </a:r>
            <a:r>
              <a:rPr lang="ko-KR" altLang="en-US" dirty="0"/>
              <a:t>댓글 수</a:t>
            </a:r>
            <a:r>
              <a:rPr lang="en-US" altLang="ko-KR" dirty="0"/>
              <a:t>(</a:t>
            </a:r>
            <a:r>
              <a:rPr lang="ko-KR" altLang="en-US" dirty="0"/>
              <a:t>게시판 별</a:t>
            </a:r>
            <a:r>
              <a:rPr lang="en-US" altLang="ko-KR" dirty="0"/>
              <a:t>)??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월간</a:t>
            </a:r>
            <a:r>
              <a:rPr lang="en-US" altLang="ko-KR" dirty="0"/>
              <a:t>, </a:t>
            </a:r>
            <a:r>
              <a:rPr lang="ko-KR" altLang="en-US" dirty="0"/>
              <a:t>주간으로 그래프화</a:t>
            </a:r>
            <a:r>
              <a:rPr lang="en-US" altLang="ko-KR" dirty="0"/>
              <a:t>??? -&gt; </a:t>
            </a:r>
            <a:r>
              <a:rPr lang="ko-KR" altLang="en-US" dirty="0"/>
              <a:t>캘린더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0A8E09-E770-CA2E-D5F3-7F1D67F9060A}"/>
              </a:ext>
            </a:extLst>
          </p:cNvPr>
          <p:cNvSpPr txBox="1"/>
          <p:nvPr/>
        </p:nvSpPr>
        <p:spPr>
          <a:xfrm>
            <a:off x="5894173" y="5637723"/>
            <a:ext cx="28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</a:t>
            </a:r>
            <a:r>
              <a:rPr lang="en-US" altLang="ko-KR" dirty="0" err="1"/>
              <a:t>api</a:t>
            </a:r>
            <a:r>
              <a:rPr lang="en-US" altLang="ko-KR" dirty="0"/>
              <a:t> google</a:t>
            </a:r>
            <a:r>
              <a:rPr lang="ko-KR" altLang="en-US" dirty="0"/>
              <a:t> </a:t>
            </a:r>
            <a:r>
              <a:rPr lang="en-US" altLang="ko-KR" dirty="0"/>
              <a:t>analytics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440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로그 조회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CE17F4-1CA0-6BCF-101B-525D2A123D77}"/>
              </a:ext>
            </a:extLst>
          </p:cNvPr>
          <p:cNvSpPr/>
          <p:nvPr/>
        </p:nvSpPr>
        <p:spPr>
          <a:xfrm>
            <a:off x="6802629" y="952878"/>
            <a:ext cx="1963999" cy="247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게시판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B0810-3282-97AB-BAA8-3DD8C2D2BCDF}"/>
              </a:ext>
            </a:extLst>
          </p:cNvPr>
          <p:cNvSpPr txBox="1"/>
          <p:nvPr/>
        </p:nvSpPr>
        <p:spPr>
          <a:xfrm>
            <a:off x="2220638" y="9082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로그 조회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72F20A-6759-312C-771F-C228165DBD35}"/>
              </a:ext>
            </a:extLst>
          </p:cNvPr>
          <p:cNvSpPr/>
          <p:nvPr/>
        </p:nvSpPr>
        <p:spPr>
          <a:xfrm>
            <a:off x="6802629" y="1200006"/>
            <a:ext cx="1963999" cy="61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  <a:endParaRPr lang="en-US" altLang="ko-KR" sz="1400" dirty="0"/>
          </a:p>
          <a:p>
            <a:pPr algn="ctr"/>
            <a:r>
              <a:rPr lang="ko-KR" altLang="en-US" sz="1400" dirty="0"/>
              <a:t>자유게시판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게시판</a:t>
            </a:r>
            <a:r>
              <a:rPr lang="en-US" altLang="ko-KR" sz="1400" dirty="0"/>
              <a:t>1 …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0BC4B-E795-20C3-731C-5F50FEA16058}"/>
              </a:ext>
            </a:extLst>
          </p:cNvPr>
          <p:cNvSpPr txBox="1"/>
          <p:nvPr/>
        </p:nvSpPr>
        <p:spPr>
          <a:xfrm>
            <a:off x="2105261" y="2832194"/>
            <a:ext cx="71913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 </a:t>
            </a:r>
            <a:r>
              <a:rPr lang="en-US" altLang="ko-KR" dirty="0"/>
              <a:t>DB</a:t>
            </a:r>
            <a:r>
              <a:rPr lang="ko-KR" altLang="en-US" dirty="0"/>
              <a:t>화 </a:t>
            </a:r>
            <a:r>
              <a:rPr lang="en-US" altLang="ko-KR" dirty="0"/>
              <a:t>-&gt; </a:t>
            </a:r>
            <a:r>
              <a:rPr lang="ko-KR" altLang="en-US" dirty="0"/>
              <a:t>통계 데이터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로그 코드 정의 </a:t>
            </a:r>
            <a:r>
              <a:rPr lang="en-US" altLang="ko-KR" dirty="0"/>
              <a:t>-&gt;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 err="1"/>
              <a:t>인터셉터</a:t>
            </a:r>
            <a:r>
              <a:rPr lang="ko-KR" altLang="en-US" dirty="0"/>
              <a:t> </a:t>
            </a:r>
            <a:r>
              <a:rPr lang="en-US" altLang="ko-KR" dirty="0"/>
              <a:t>or aspect) </a:t>
            </a:r>
            <a:r>
              <a:rPr lang="ko-KR" altLang="en-US" dirty="0"/>
              <a:t>로그 </a:t>
            </a:r>
            <a:r>
              <a:rPr lang="en-US" altLang="ko-KR" dirty="0"/>
              <a:t>DB</a:t>
            </a:r>
            <a:r>
              <a:rPr lang="ko-KR" altLang="en-US" dirty="0"/>
              <a:t>화</a:t>
            </a:r>
            <a:r>
              <a:rPr lang="en-US" altLang="ko-KR" dirty="0"/>
              <a:t>? Or </a:t>
            </a:r>
            <a:r>
              <a:rPr lang="ko-KR" altLang="en-US" dirty="0"/>
              <a:t>파일화 </a:t>
            </a:r>
            <a:endParaRPr lang="en-US" altLang="ko-KR" dirty="0"/>
          </a:p>
          <a:p>
            <a:r>
              <a:rPr lang="ko-KR" altLang="en-US" dirty="0"/>
              <a:t>에러도 취급하고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</a:t>
            </a:r>
            <a:r>
              <a:rPr lang="en-US" altLang="ko-KR" dirty="0"/>
              <a:t>, </a:t>
            </a:r>
            <a:r>
              <a:rPr lang="ko-KR" altLang="en-US" dirty="0"/>
              <a:t>일 별 통계 조회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51EE51-9274-FD1B-56B5-4FC88A862DF1}"/>
              </a:ext>
            </a:extLst>
          </p:cNvPr>
          <p:cNvSpPr txBox="1"/>
          <p:nvPr/>
        </p:nvSpPr>
        <p:spPr>
          <a:xfrm>
            <a:off x="4184637" y="5138784"/>
            <a:ext cx="26276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interceptor</a:t>
            </a:r>
          </a:p>
          <a:p>
            <a:r>
              <a:rPr lang="ko-KR" altLang="en-US" dirty="0"/>
              <a:t>로그 처리</a:t>
            </a:r>
            <a:r>
              <a:rPr lang="en-US" altLang="ko-KR" dirty="0"/>
              <a:t>DB, </a:t>
            </a:r>
            <a:r>
              <a:rPr lang="ko-KR" altLang="en-US" strike="sngStrike" dirty="0"/>
              <a:t>권한 처리</a:t>
            </a:r>
            <a:endParaRPr lang="en-US" altLang="ko-KR" strike="sngStrike" dirty="0"/>
          </a:p>
          <a:p>
            <a:r>
              <a:rPr lang="ko-KR" altLang="en-US" dirty="0" err="1"/>
              <a:t>받기전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Rest  </a:t>
            </a:r>
            <a:r>
              <a:rPr lang="ko-KR" altLang="en-US" dirty="0"/>
              <a:t>중간</a:t>
            </a:r>
            <a:endParaRPr lang="en-US" altLang="ko-KR" dirty="0"/>
          </a:p>
          <a:p>
            <a:r>
              <a:rPr lang="ko-KR" altLang="en-US" dirty="0"/>
              <a:t>처리 후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CF53A5-162A-829C-C391-D7CEAC1B910A}"/>
              </a:ext>
            </a:extLst>
          </p:cNvPr>
          <p:cNvSpPr txBox="1"/>
          <p:nvPr/>
        </p:nvSpPr>
        <p:spPr>
          <a:xfrm>
            <a:off x="6565903" y="5738949"/>
            <a:ext cx="7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10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8,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는 운영자와 관리자 권한을 가진 유저에게만 보인다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관리자 권한을 가진 유저에게만 보인다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로고를 클릭하면 메인페이지로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 버튼을 누르면 회원가입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로그인 버튼을 누르면 로그인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검색 내용을 적고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submit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하면 검색결과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버튼을 누르면 공지사항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자유게시판 버튼을 누르면 자유게시판 페이지로 이동한다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버튼을 누르면 운영자 초이스 페이지로 넘어간다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누르면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관리 버튼을 누르면 회원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관리 버튼을 누르면 게시판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0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네비게이션 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71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F7FAE7-F726-5CD5-82B9-E29B1C103A93}"/>
              </a:ext>
            </a:extLst>
          </p:cNvPr>
          <p:cNvSpPr/>
          <p:nvPr/>
        </p:nvSpPr>
        <p:spPr>
          <a:xfrm>
            <a:off x="3257385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3B592196-12A6-E4E6-80F9-859DECD0485F}"/>
              </a:ext>
            </a:extLst>
          </p:cNvPr>
          <p:cNvSpPr/>
          <p:nvPr/>
        </p:nvSpPr>
        <p:spPr>
          <a:xfrm>
            <a:off x="3500169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37" name="모서리가 둥근 직사각형 20">
            <a:extLst>
              <a:ext uri="{FF2B5EF4-FFF2-40B4-BE49-F238E27FC236}">
                <a16:creationId xmlns:a16="http://schemas.microsoft.com/office/drawing/2014/main" id="{7C9103ED-811A-AB6E-6693-AAC97193E792}"/>
              </a:ext>
            </a:extLst>
          </p:cNvPr>
          <p:cNvSpPr/>
          <p:nvPr/>
        </p:nvSpPr>
        <p:spPr>
          <a:xfrm>
            <a:off x="3397234" y="347989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8" name="모서리가 둥근 직사각형 29">
            <a:extLst>
              <a:ext uri="{FF2B5EF4-FFF2-40B4-BE49-F238E27FC236}">
                <a16:creationId xmlns:a16="http://schemas.microsoft.com/office/drawing/2014/main" id="{97229DBA-8CF4-0EB1-2317-4B6E945074DF}"/>
              </a:ext>
            </a:extLst>
          </p:cNvPr>
          <p:cNvSpPr/>
          <p:nvPr/>
        </p:nvSpPr>
        <p:spPr>
          <a:xfrm>
            <a:off x="3397234" y="37680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9" name="모서리가 둥근 직사각형 31">
            <a:extLst>
              <a:ext uri="{FF2B5EF4-FFF2-40B4-BE49-F238E27FC236}">
                <a16:creationId xmlns:a16="http://schemas.microsoft.com/office/drawing/2014/main" id="{8836D936-9AC2-3D2E-6484-3F29AEE23735}"/>
              </a:ext>
            </a:extLst>
          </p:cNvPr>
          <p:cNvSpPr/>
          <p:nvPr/>
        </p:nvSpPr>
        <p:spPr>
          <a:xfrm>
            <a:off x="3397234" y="40475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42" name="모서리가 둥근 직사각형 39">
            <a:extLst>
              <a:ext uri="{FF2B5EF4-FFF2-40B4-BE49-F238E27FC236}">
                <a16:creationId xmlns:a16="http://schemas.microsoft.com/office/drawing/2014/main" id="{3467F71E-99B1-C6BF-225B-28B1B0F18036}"/>
              </a:ext>
            </a:extLst>
          </p:cNvPr>
          <p:cNvSpPr/>
          <p:nvPr/>
        </p:nvSpPr>
        <p:spPr>
          <a:xfrm>
            <a:off x="3397234" y="320039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D8C094-3790-C5C5-D538-828BAA9216D7}"/>
              </a:ext>
            </a:extLst>
          </p:cNvPr>
          <p:cNvSpPr txBox="1"/>
          <p:nvPr/>
        </p:nvSpPr>
        <p:spPr>
          <a:xfrm>
            <a:off x="4116389" y="1862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42BD60C-6746-92FD-4E21-1E691B7C4B68}"/>
              </a:ext>
            </a:extLst>
          </p:cNvPr>
          <p:cNvSpPr/>
          <p:nvPr/>
        </p:nvSpPr>
        <p:spPr>
          <a:xfrm>
            <a:off x="3417054" y="1732066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53" name="모서리가 둥근 직사각형 7">
            <a:extLst>
              <a:ext uri="{FF2B5EF4-FFF2-40B4-BE49-F238E27FC236}">
                <a16:creationId xmlns:a16="http://schemas.microsoft.com/office/drawing/2014/main" id="{B6FC11BD-75F0-B21A-311F-B2A903E9F02E}"/>
              </a:ext>
            </a:extLst>
          </p:cNvPr>
          <p:cNvSpPr/>
          <p:nvPr/>
        </p:nvSpPr>
        <p:spPr>
          <a:xfrm>
            <a:off x="4297476" y="2502682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2" name="모서리가 둥근 직사각형 17">
            <a:extLst>
              <a:ext uri="{FF2B5EF4-FFF2-40B4-BE49-F238E27FC236}">
                <a16:creationId xmlns:a16="http://schemas.microsoft.com/office/drawing/2014/main" id="{E60D6CCA-8059-7095-893E-3F0473E8306F}"/>
              </a:ext>
            </a:extLst>
          </p:cNvPr>
          <p:cNvSpPr/>
          <p:nvPr/>
        </p:nvSpPr>
        <p:spPr>
          <a:xfrm>
            <a:off x="3347738" y="250268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667E1-8617-4FC4-2192-CDD71F2539E3}"/>
              </a:ext>
            </a:extLst>
          </p:cNvPr>
          <p:cNvSpPr/>
          <p:nvPr/>
        </p:nvSpPr>
        <p:spPr>
          <a:xfrm>
            <a:off x="6417293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CA511C-3EDF-569E-FC58-1594C52EA302}"/>
              </a:ext>
            </a:extLst>
          </p:cNvPr>
          <p:cNvSpPr txBox="1"/>
          <p:nvPr/>
        </p:nvSpPr>
        <p:spPr>
          <a:xfrm>
            <a:off x="7239518" y="19329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4FCA71E-2666-2625-4C69-1C269FF70052}"/>
              </a:ext>
            </a:extLst>
          </p:cNvPr>
          <p:cNvSpPr/>
          <p:nvPr/>
        </p:nvSpPr>
        <p:spPr>
          <a:xfrm>
            <a:off x="6540183" y="1802499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66" name="모서리가 둥근 직사각형 7">
            <a:extLst>
              <a:ext uri="{FF2B5EF4-FFF2-40B4-BE49-F238E27FC236}">
                <a16:creationId xmlns:a16="http://schemas.microsoft.com/office/drawing/2014/main" id="{80A4D15A-1489-CEB0-C4DF-23E95D144A9C}"/>
              </a:ext>
            </a:extLst>
          </p:cNvPr>
          <p:cNvSpPr/>
          <p:nvPr/>
        </p:nvSpPr>
        <p:spPr>
          <a:xfrm>
            <a:off x="7420605" y="2573115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7" name="모서리가 둥근 직사각형 17">
            <a:extLst>
              <a:ext uri="{FF2B5EF4-FFF2-40B4-BE49-F238E27FC236}">
                <a16:creationId xmlns:a16="http://schemas.microsoft.com/office/drawing/2014/main" id="{AE31D297-2EA9-336E-C361-73FF5968C29E}"/>
              </a:ext>
            </a:extLst>
          </p:cNvPr>
          <p:cNvSpPr/>
          <p:nvPr/>
        </p:nvSpPr>
        <p:spPr>
          <a:xfrm>
            <a:off x="6470867" y="2573115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B8E3B690-923E-1101-4DE5-2D46180421A6}"/>
              </a:ext>
            </a:extLst>
          </p:cNvPr>
          <p:cNvSpPr/>
          <p:nvPr/>
        </p:nvSpPr>
        <p:spPr>
          <a:xfrm>
            <a:off x="6660077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69" name="모서리가 둥근 직사각형 20">
            <a:extLst>
              <a:ext uri="{FF2B5EF4-FFF2-40B4-BE49-F238E27FC236}">
                <a16:creationId xmlns:a16="http://schemas.microsoft.com/office/drawing/2014/main" id="{94C138BD-23B9-F445-DD50-E48C797448BC}"/>
              </a:ext>
            </a:extLst>
          </p:cNvPr>
          <p:cNvSpPr/>
          <p:nvPr/>
        </p:nvSpPr>
        <p:spPr>
          <a:xfrm>
            <a:off x="6559781" y="3813471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70" name="모서리가 둥근 직사각형 29">
            <a:extLst>
              <a:ext uri="{FF2B5EF4-FFF2-40B4-BE49-F238E27FC236}">
                <a16:creationId xmlns:a16="http://schemas.microsoft.com/office/drawing/2014/main" id="{4A5DD3EC-4DDB-A33B-E179-D1791B3F847F}"/>
              </a:ext>
            </a:extLst>
          </p:cNvPr>
          <p:cNvSpPr/>
          <p:nvPr/>
        </p:nvSpPr>
        <p:spPr>
          <a:xfrm>
            <a:off x="6559781" y="41016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71" name="모서리가 둥근 직사각형 31">
            <a:extLst>
              <a:ext uri="{FF2B5EF4-FFF2-40B4-BE49-F238E27FC236}">
                <a16:creationId xmlns:a16="http://schemas.microsoft.com/office/drawing/2014/main" id="{E54759B0-2448-65BE-D3A5-7C09CF56652E}"/>
              </a:ext>
            </a:extLst>
          </p:cNvPr>
          <p:cNvSpPr/>
          <p:nvPr/>
        </p:nvSpPr>
        <p:spPr>
          <a:xfrm>
            <a:off x="6559781" y="43811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72" name="모서리가 둥근 직사각형 32">
            <a:extLst>
              <a:ext uri="{FF2B5EF4-FFF2-40B4-BE49-F238E27FC236}">
                <a16:creationId xmlns:a16="http://schemas.microsoft.com/office/drawing/2014/main" id="{3A57B10F-8ED6-AED9-F010-D3944B464D84}"/>
              </a:ext>
            </a:extLst>
          </p:cNvPr>
          <p:cNvSpPr/>
          <p:nvPr/>
        </p:nvSpPr>
        <p:spPr>
          <a:xfrm>
            <a:off x="6559781" y="46606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73" name="모서리가 둥근 직사각형 33">
            <a:extLst>
              <a:ext uri="{FF2B5EF4-FFF2-40B4-BE49-F238E27FC236}">
                <a16:creationId xmlns:a16="http://schemas.microsoft.com/office/drawing/2014/main" id="{07153F59-88C6-3A0A-C0D0-6F27C8476FD9}"/>
              </a:ext>
            </a:extLst>
          </p:cNvPr>
          <p:cNvSpPr/>
          <p:nvPr/>
        </p:nvSpPr>
        <p:spPr>
          <a:xfrm>
            <a:off x="6559781" y="49401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4" name="모서리가 둥근 직사각형 34">
            <a:extLst>
              <a:ext uri="{FF2B5EF4-FFF2-40B4-BE49-F238E27FC236}">
                <a16:creationId xmlns:a16="http://schemas.microsoft.com/office/drawing/2014/main" id="{357BFE5B-87EC-03A9-4B6D-8A309AB23E04}"/>
              </a:ext>
            </a:extLst>
          </p:cNvPr>
          <p:cNvSpPr/>
          <p:nvPr/>
        </p:nvSpPr>
        <p:spPr>
          <a:xfrm>
            <a:off x="6559781" y="5228309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5" name="모서리가 둥근 직사각형 39">
            <a:extLst>
              <a:ext uri="{FF2B5EF4-FFF2-40B4-BE49-F238E27FC236}">
                <a16:creationId xmlns:a16="http://schemas.microsoft.com/office/drawing/2014/main" id="{0B9AC492-23DB-098F-87BC-554C9BDBA1DA}"/>
              </a:ext>
            </a:extLst>
          </p:cNvPr>
          <p:cNvSpPr/>
          <p:nvPr/>
        </p:nvSpPr>
        <p:spPr>
          <a:xfrm>
            <a:off x="6559781" y="3533971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0C6565-9A33-923F-4151-A144C9737CAB}"/>
              </a:ext>
            </a:extLst>
          </p:cNvPr>
          <p:cNvSpPr/>
          <p:nvPr/>
        </p:nvSpPr>
        <p:spPr>
          <a:xfrm>
            <a:off x="1415443" y="9134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607805B-4C4B-ED70-48B8-0F094C8D68F1}"/>
              </a:ext>
            </a:extLst>
          </p:cNvPr>
          <p:cNvSpPr/>
          <p:nvPr/>
        </p:nvSpPr>
        <p:spPr>
          <a:xfrm>
            <a:off x="911421" y="192820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A6A2BA6-9A7B-B81C-D932-B49BDD6E9819}"/>
              </a:ext>
            </a:extLst>
          </p:cNvPr>
          <p:cNvSpPr/>
          <p:nvPr/>
        </p:nvSpPr>
        <p:spPr>
          <a:xfrm>
            <a:off x="1743559" y="193434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43CD9BF-78C6-3C49-C3B9-39C41A88AE71}"/>
              </a:ext>
            </a:extLst>
          </p:cNvPr>
          <p:cNvSpPr/>
          <p:nvPr/>
        </p:nvSpPr>
        <p:spPr>
          <a:xfrm>
            <a:off x="1726337" y="313098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D3E7896-42F7-3A40-8BBC-A5204D9E8693}"/>
              </a:ext>
            </a:extLst>
          </p:cNvPr>
          <p:cNvSpPr/>
          <p:nvPr/>
        </p:nvSpPr>
        <p:spPr>
          <a:xfrm>
            <a:off x="1731313" y="342724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283E8E7-C17D-67DC-7BA4-8E352296AA8F}"/>
              </a:ext>
            </a:extLst>
          </p:cNvPr>
          <p:cNvSpPr/>
          <p:nvPr/>
        </p:nvSpPr>
        <p:spPr>
          <a:xfrm>
            <a:off x="1726337" y="37241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53584B9-22D0-96E1-9CE2-2B4F82A6AE4E}"/>
              </a:ext>
            </a:extLst>
          </p:cNvPr>
          <p:cNvSpPr/>
          <p:nvPr/>
        </p:nvSpPr>
        <p:spPr>
          <a:xfrm>
            <a:off x="1732974" y="401018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930A419-EA5A-A5B7-7C6C-390C2D7D066B}"/>
              </a:ext>
            </a:extLst>
          </p:cNvPr>
          <p:cNvSpPr/>
          <p:nvPr/>
        </p:nvSpPr>
        <p:spPr>
          <a:xfrm>
            <a:off x="4775686" y="427954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C5B4BF9-0F50-600D-D2EF-CA4317E2652D}"/>
              </a:ext>
            </a:extLst>
          </p:cNvPr>
          <p:cNvSpPr/>
          <p:nvPr/>
        </p:nvSpPr>
        <p:spPr>
          <a:xfrm>
            <a:off x="7962851" y="489169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086B280-BAAE-04B2-DCF1-25FAA658E31E}"/>
              </a:ext>
            </a:extLst>
          </p:cNvPr>
          <p:cNvSpPr/>
          <p:nvPr/>
        </p:nvSpPr>
        <p:spPr>
          <a:xfrm>
            <a:off x="7970130" y="5184477"/>
            <a:ext cx="332296" cy="3218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B3439-5274-5431-9D57-0D9A01562DC7}"/>
              </a:ext>
            </a:extLst>
          </p:cNvPr>
          <p:cNvSpPr txBox="1"/>
          <p:nvPr/>
        </p:nvSpPr>
        <p:spPr>
          <a:xfrm>
            <a:off x="2073790" y="89177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F11386-0796-4910-5FE3-C22814307FC7}"/>
              </a:ext>
            </a:extLst>
          </p:cNvPr>
          <p:cNvSpPr txBox="1"/>
          <p:nvPr/>
        </p:nvSpPr>
        <p:spPr>
          <a:xfrm>
            <a:off x="5173902" y="89177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회원 권한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67F727-0773-9425-6BA6-B746298863DD}"/>
              </a:ext>
            </a:extLst>
          </p:cNvPr>
          <p:cNvSpPr txBox="1"/>
          <p:nvPr/>
        </p:nvSpPr>
        <p:spPr>
          <a:xfrm>
            <a:off x="8321245" y="89714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sz="1400" dirty="0"/>
              <a:t>관리자 권한</a:t>
            </a: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0" name="모서리가 둥근 직사각형 29">
            <a:extLst>
              <a:ext uri="{FF2B5EF4-FFF2-40B4-BE49-F238E27FC236}">
                <a16:creationId xmlns:a16="http://schemas.microsoft.com/office/drawing/2014/main" id="{AF3FBB13-B7A0-F4F7-8D60-31A06D7CD1E8}"/>
              </a:ext>
            </a:extLst>
          </p:cNvPr>
          <p:cNvSpPr/>
          <p:nvPr/>
        </p:nvSpPr>
        <p:spPr>
          <a:xfrm>
            <a:off x="3417054" y="484222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1" name="모서리가 둥근 직사각형 29">
            <a:extLst>
              <a:ext uri="{FF2B5EF4-FFF2-40B4-BE49-F238E27FC236}">
                <a16:creationId xmlns:a16="http://schemas.microsoft.com/office/drawing/2014/main" id="{30BB4B44-E672-A48D-AD60-93088BFD91E1}"/>
              </a:ext>
            </a:extLst>
          </p:cNvPr>
          <p:cNvSpPr/>
          <p:nvPr/>
        </p:nvSpPr>
        <p:spPr>
          <a:xfrm>
            <a:off x="3417054" y="510947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2" name="모서리가 둥근 직사각형 29">
            <a:extLst>
              <a:ext uri="{FF2B5EF4-FFF2-40B4-BE49-F238E27FC236}">
                <a16:creationId xmlns:a16="http://schemas.microsoft.com/office/drawing/2014/main" id="{EDFF04EE-53F5-B345-621E-1DEB832CFE5B}"/>
              </a:ext>
            </a:extLst>
          </p:cNvPr>
          <p:cNvSpPr/>
          <p:nvPr/>
        </p:nvSpPr>
        <p:spPr>
          <a:xfrm>
            <a:off x="3416447" y="537992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3" name="모서리가 둥근 직사각형 29">
            <a:extLst>
              <a:ext uri="{FF2B5EF4-FFF2-40B4-BE49-F238E27FC236}">
                <a16:creationId xmlns:a16="http://schemas.microsoft.com/office/drawing/2014/main" id="{7F76F496-D0C6-A897-25A7-CC9A364D838A}"/>
              </a:ext>
            </a:extLst>
          </p:cNvPr>
          <p:cNvSpPr/>
          <p:nvPr/>
        </p:nvSpPr>
        <p:spPr>
          <a:xfrm>
            <a:off x="6563517" y="560220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4" name="모서리가 둥근 직사각형 29">
            <a:extLst>
              <a:ext uri="{FF2B5EF4-FFF2-40B4-BE49-F238E27FC236}">
                <a16:creationId xmlns:a16="http://schemas.microsoft.com/office/drawing/2014/main" id="{C1522407-073B-57F0-F069-16CE35DE1CBE}"/>
              </a:ext>
            </a:extLst>
          </p:cNvPr>
          <p:cNvSpPr/>
          <p:nvPr/>
        </p:nvSpPr>
        <p:spPr>
          <a:xfrm>
            <a:off x="6563517" y="586944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5" name="모서리가 둥근 직사각형 29">
            <a:extLst>
              <a:ext uri="{FF2B5EF4-FFF2-40B4-BE49-F238E27FC236}">
                <a16:creationId xmlns:a16="http://schemas.microsoft.com/office/drawing/2014/main" id="{B23A965B-3CD6-2E29-B98E-ED093573C094}"/>
              </a:ext>
            </a:extLst>
          </p:cNvPr>
          <p:cNvSpPr/>
          <p:nvPr/>
        </p:nvSpPr>
        <p:spPr>
          <a:xfrm>
            <a:off x="6562910" y="613990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39F59-1E43-11A5-8052-122EE2A25D4E}"/>
              </a:ext>
            </a:extLst>
          </p:cNvPr>
          <p:cNvSpPr txBox="1"/>
          <p:nvPr/>
        </p:nvSpPr>
        <p:spPr>
          <a:xfrm>
            <a:off x="7962851" y="521455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C77745E-8A9C-F2A1-A3BC-09D527402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8" y="5972690"/>
            <a:ext cx="396743" cy="3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1" y="951733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75" name="표 26">
            <a:extLst>
              <a:ext uri="{FF2B5EF4-FFF2-40B4-BE49-F238E27FC236}">
                <a16:creationId xmlns:a16="http://schemas.microsoft.com/office/drawing/2014/main" id="{8EB174C0-9185-674A-ADD9-6A769CD96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44693"/>
              </p:ext>
            </p:extLst>
          </p:nvPr>
        </p:nvGraphicFramePr>
        <p:xfrm>
          <a:off x="5749159" y="4419609"/>
          <a:ext cx="3004945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004945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운영자</a:t>
                      </a:r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Choice1</a:t>
                      </a:r>
                      <a:endParaRPr lang="en-US" altLang="ko-KR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운영자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Choice2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운영자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Choice3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운영자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Choice4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운영자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Choice5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</a:tbl>
          </a:graphicData>
        </a:graphic>
      </p:graphicFrame>
      <p:graphicFrame>
        <p:nvGraphicFramePr>
          <p:cNvPr id="329" name="표 26">
            <a:extLst>
              <a:ext uri="{FF2B5EF4-FFF2-40B4-BE49-F238E27FC236}">
                <a16:creationId xmlns:a16="http://schemas.microsoft.com/office/drawing/2014/main" id="{3DE35152-5F75-3A48-B60C-FE6A9CADB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37447"/>
              </p:ext>
            </p:extLst>
          </p:nvPr>
        </p:nvGraphicFramePr>
        <p:xfrm>
          <a:off x="2339956" y="4421361"/>
          <a:ext cx="3004945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004945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자유게시판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en-US" altLang="ko-KR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자유게시판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자유게시판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3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자유게시판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4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자유게시판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5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</a:tbl>
          </a:graphicData>
        </a:graphic>
      </p:graphicFrame>
      <p:graphicFrame>
        <p:nvGraphicFramePr>
          <p:cNvPr id="191" name="표 26">
            <a:extLst>
              <a:ext uri="{FF2B5EF4-FFF2-40B4-BE49-F238E27FC236}">
                <a16:creationId xmlns:a16="http://schemas.microsoft.com/office/drawing/2014/main" id="{F820842F-2837-2A46-B5DE-CDF523CD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20143"/>
              </p:ext>
            </p:extLst>
          </p:nvPr>
        </p:nvGraphicFramePr>
        <p:xfrm>
          <a:off x="2250508" y="1471763"/>
          <a:ext cx="3004945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004945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주간베스트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en-US" altLang="ko-KR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주간베스트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주간베스트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3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주간베스트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4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주간베스트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5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</a:tbl>
          </a:graphicData>
        </a:graphic>
      </p:graphicFrame>
      <p:graphicFrame>
        <p:nvGraphicFramePr>
          <p:cNvPr id="283" name="표 26">
            <a:extLst>
              <a:ext uri="{FF2B5EF4-FFF2-40B4-BE49-F238E27FC236}">
                <a16:creationId xmlns:a16="http://schemas.microsoft.com/office/drawing/2014/main" id="{5314FD7C-9119-B544-A80A-9AF8D883E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314063"/>
              </p:ext>
            </p:extLst>
          </p:nvPr>
        </p:nvGraphicFramePr>
        <p:xfrm>
          <a:off x="5714807" y="1471763"/>
          <a:ext cx="3004945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004945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en-US" altLang="ko-KR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3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4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5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</a:tbl>
          </a:graphicData>
        </a:graphic>
      </p:graphicFrame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에는 한 주간 가장 인기있는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상위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출력된다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해당 게시판에서 가장 최근에 올라온 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출력된다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주간베스트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Top 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주간베스트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이동하고 타이틀을 클릭하면 해당 게시판 리스트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공지사항 조회 페이지로 이동하고 타이틀을 클릭하면 해당 게시판 리스트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자유게시판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이동하고 타이틀을 클릭하면 해당 게시판 리스트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이동하고 타이틀을 클릭하면 해당 게시판 리스트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 err="1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메인페이지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1985262" y="104935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156FCD-19FC-A914-FAFF-6E48B6E46979}"/>
              </a:ext>
            </a:extLst>
          </p:cNvPr>
          <p:cNvSpPr/>
          <p:nvPr/>
        </p:nvSpPr>
        <p:spPr>
          <a:xfrm>
            <a:off x="5369919" y="105493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B95E01E-DDF4-94B3-E8BD-52743301EF3F}"/>
              </a:ext>
            </a:extLst>
          </p:cNvPr>
          <p:cNvSpPr/>
          <p:nvPr/>
        </p:nvSpPr>
        <p:spPr>
          <a:xfrm>
            <a:off x="1979785" y="397205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DA2EE9F-F38F-F57F-FA9F-360087AFE201}"/>
              </a:ext>
            </a:extLst>
          </p:cNvPr>
          <p:cNvSpPr/>
          <p:nvPr/>
        </p:nvSpPr>
        <p:spPr>
          <a:xfrm>
            <a:off x="5369918" y="397205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62640E8-4E03-4B46-AF3C-28AEC8E6F521}"/>
              </a:ext>
            </a:extLst>
          </p:cNvPr>
          <p:cNvSpPr/>
          <p:nvPr/>
        </p:nvSpPr>
        <p:spPr>
          <a:xfrm>
            <a:off x="5192655" y="444187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7C3AC-D521-E354-DED4-201B04FD060E}"/>
              </a:ext>
            </a:extLst>
          </p:cNvPr>
          <p:cNvSpPr txBox="1"/>
          <p:nvPr/>
        </p:nvSpPr>
        <p:spPr>
          <a:xfrm>
            <a:off x="2215936" y="1027552"/>
            <a:ext cx="206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주간베스트</a:t>
            </a:r>
            <a:r>
              <a:rPr kumimoji="1" lang="ko-KR" altLang="en-US" sz="18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800" dirty="0">
                <a:solidFill>
                  <a:sysClr val="windowText" lastClr="000000"/>
                </a:solidFill>
              </a:rPr>
              <a:t>Top 5</a:t>
            </a:r>
            <a:endParaRPr kumimoji="1" lang="ko-Kore-KR" altLang="en-US" sz="1800" dirty="0">
              <a:solidFill>
                <a:sysClr val="windowText" lastClr="000000"/>
              </a:solidFill>
            </a:endParaRPr>
          </a:p>
          <a:p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635FD93-FBFA-69AC-9D4B-564AB6FBCEE0}"/>
              </a:ext>
            </a:extLst>
          </p:cNvPr>
          <p:cNvSpPr txBox="1"/>
          <p:nvPr/>
        </p:nvSpPr>
        <p:spPr>
          <a:xfrm>
            <a:off x="5619624" y="1020086"/>
            <a:ext cx="1410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공지사항</a:t>
            </a:r>
            <a:endParaRPr kumimoji="1" lang="en-US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79DB54-D185-70CC-3015-CA18F1708371}"/>
              </a:ext>
            </a:extLst>
          </p:cNvPr>
          <p:cNvSpPr txBox="1"/>
          <p:nvPr/>
        </p:nvSpPr>
        <p:spPr>
          <a:xfrm>
            <a:off x="2215936" y="3997407"/>
            <a:ext cx="1559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dirty="0">
                <a:solidFill>
                  <a:sysClr val="windowText" lastClr="000000"/>
                </a:solidFill>
              </a:rPr>
              <a:t>자유게시판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03919F7-6C40-9290-C4C4-DC247FB1C3F0}"/>
              </a:ext>
            </a:extLst>
          </p:cNvPr>
          <p:cNvSpPr txBox="1"/>
          <p:nvPr/>
        </p:nvSpPr>
        <p:spPr>
          <a:xfrm>
            <a:off x="5619624" y="3943402"/>
            <a:ext cx="1862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운영자</a:t>
            </a:r>
            <a:r>
              <a:rPr kumimoji="1" lang="ko-KR" altLang="en-US" sz="18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800" dirty="0">
                <a:solidFill>
                  <a:sysClr val="windowText" lastClr="000000"/>
                </a:solidFill>
              </a:rPr>
              <a:t>C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hoice</a:t>
            </a:r>
            <a:endParaRPr kumimoji="1" lang="en-US" altLang="ko-KR" sz="1800" dirty="0">
              <a:solidFill>
                <a:sysClr val="windowText" lastClr="000000"/>
              </a:solidFill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DCFE8FBF-8A5F-874C-9223-3EA1959009EA}"/>
              </a:ext>
            </a:extLst>
          </p:cNvPr>
          <p:cNvGrpSpPr/>
          <p:nvPr/>
        </p:nvGrpSpPr>
        <p:grpSpPr>
          <a:xfrm>
            <a:off x="3223310" y="1530744"/>
            <a:ext cx="1867028" cy="242828"/>
            <a:chOff x="6443307" y="1798109"/>
            <a:chExt cx="2696101" cy="307777"/>
          </a:xfrm>
        </p:grpSpPr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A8CE27DB-6A08-2B44-A1A6-0CDF0C73B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4" name="그림 193">
              <a:extLst>
                <a:ext uri="{FF2B5EF4-FFF2-40B4-BE49-F238E27FC236}">
                  <a16:creationId xmlns:a16="http://schemas.microsoft.com/office/drawing/2014/main" id="{845CF6B7-601F-7749-AC07-B7E903E9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5D56DDCD-2706-B24C-B3FB-84C0F0F2D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3BE932EB-747D-0E44-8760-534B6123B327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CF1E521-C91E-B544-915C-B6DBDBC7DACE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0990605-3D0F-CA4C-8919-1D2F61EBA29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277FBA6-FEBB-F946-AFF3-14FC95D234F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F223D46-9DD1-C941-B656-2C921394079F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0A998BC7-2D33-CB44-A70F-0FC81D624741}"/>
              </a:ext>
            </a:extLst>
          </p:cNvPr>
          <p:cNvGrpSpPr/>
          <p:nvPr/>
        </p:nvGrpSpPr>
        <p:grpSpPr>
          <a:xfrm>
            <a:off x="3223310" y="1935011"/>
            <a:ext cx="1867028" cy="242828"/>
            <a:chOff x="6443307" y="1798109"/>
            <a:chExt cx="2696101" cy="307777"/>
          </a:xfrm>
        </p:grpSpPr>
        <p:pic>
          <p:nvPicPr>
            <p:cNvPr id="202" name="그림 201">
              <a:extLst>
                <a:ext uri="{FF2B5EF4-FFF2-40B4-BE49-F238E27FC236}">
                  <a16:creationId xmlns:a16="http://schemas.microsoft.com/office/drawing/2014/main" id="{E0E21353-A736-274A-B51B-965F6DF62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5B894242-4C83-A549-BB8F-983B5DF0E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4" name="그림 203">
              <a:extLst>
                <a:ext uri="{FF2B5EF4-FFF2-40B4-BE49-F238E27FC236}">
                  <a16:creationId xmlns:a16="http://schemas.microsoft.com/office/drawing/2014/main" id="{96B46A65-D331-2A44-9D81-11AB83F3A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3B10C63-45E5-0141-A644-7F3CA299A074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520443D-C9D4-034F-8BAF-0D95C6A58B4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624DD310-E82F-7F4C-904D-B9E1E46E0822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6D93DE59-197E-5D47-9D0C-4F5FE55047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EDFA863-DD7A-AF4B-ABB4-728D9787C70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64238B2-45AC-3041-87C6-FCB9115058DC}"/>
              </a:ext>
            </a:extLst>
          </p:cNvPr>
          <p:cNvGrpSpPr/>
          <p:nvPr/>
        </p:nvGrpSpPr>
        <p:grpSpPr>
          <a:xfrm>
            <a:off x="3223310" y="2317431"/>
            <a:ext cx="1867028" cy="242828"/>
            <a:chOff x="6443307" y="1798109"/>
            <a:chExt cx="2696101" cy="307777"/>
          </a:xfrm>
        </p:grpSpPr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649801FC-72F2-2142-BF07-280AB8FB8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2" name="그림 211">
              <a:extLst>
                <a:ext uri="{FF2B5EF4-FFF2-40B4-BE49-F238E27FC236}">
                  <a16:creationId xmlns:a16="http://schemas.microsoft.com/office/drawing/2014/main" id="{71F55093-4249-1543-82BD-7850E27E3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3" name="그림 212">
              <a:extLst>
                <a:ext uri="{FF2B5EF4-FFF2-40B4-BE49-F238E27FC236}">
                  <a16:creationId xmlns:a16="http://schemas.microsoft.com/office/drawing/2014/main" id="{D4A5A6D2-F2DB-9D44-A42E-ACC8C726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6A027809-DFC7-F246-89AB-582E05F6AEC6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1F3607B-6B8D-764F-8FF7-CB0D7BD4D38F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687C9EAC-32B4-C04F-9482-CBE610E0FFDA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9CB1C87-75C4-364C-8C20-21D0B8DA9CF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F58839C-7EBE-D94B-A311-933169C6F5C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BE56F486-3762-3442-A97F-152C8809F77A}"/>
              </a:ext>
            </a:extLst>
          </p:cNvPr>
          <p:cNvGrpSpPr/>
          <p:nvPr/>
        </p:nvGrpSpPr>
        <p:grpSpPr>
          <a:xfrm>
            <a:off x="3223310" y="2695023"/>
            <a:ext cx="1867028" cy="242828"/>
            <a:chOff x="6443307" y="1798109"/>
            <a:chExt cx="2696101" cy="307777"/>
          </a:xfrm>
        </p:grpSpPr>
        <p:pic>
          <p:nvPicPr>
            <p:cNvPr id="220" name="그림 219">
              <a:extLst>
                <a:ext uri="{FF2B5EF4-FFF2-40B4-BE49-F238E27FC236}">
                  <a16:creationId xmlns:a16="http://schemas.microsoft.com/office/drawing/2014/main" id="{0B1B9B71-97C8-CB43-BCC0-8140CD36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A0BD98BE-3C30-5D4E-9481-2916BC8C7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22" name="그림 221">
              <a:extLst>
                <a:ext uri="{FF2B5EF4-FFF2-40B4-BE49-F238E27FC236}">
                  <a16:creationId xmlns:a16="http://schemas.microsoft.com/office/drawing/2014/main" id="{59012623-3147-314F-B7A3-A869B1C91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5AB355A3-F310-B242-A3FF-B3C2964B6BF0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68CDFDB-C266-5346-B36C-65FB640EDC4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831DF96-66C6-724C-A462-1CF27DD8C9D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BF359F8-E09A-FE46-B20E-661541196B5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8BC5B25-7948-CD49-ADCC-64771528ABCB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88FCB610-88A4-0F48-9DEE-BC794B0B6FDC}"/>
              </a:ext>
            </a:extLst>
          </p:cNvPr>
          <p:cNvGrpSpPr/>
          <p:nvPr/>
        </p:nvGrpSpPr>
        <p:grpSpPr>
          <a:xfrm>
            <a:off x="3223310" y="3086222"/>
            <a:ext cx="1867028" cy="242828"/>
            <a:chOff x="6443307" y="1798109"/>
            <a:chExt cx="2696101" cy="307777"/>
          </a:xfrm>
        </p:grpSpPr>
        <p:pic>
          <p:nvPicPr>
            <p:cNvPr id="229" name="그림 228">
              <a:extLst>
                <a:ext uri="{FF2B5EF4-FFF2-40B4-BE49-F238E27FC236}">
                  <a16:creationId xmlns:a16="http://schemas.microsoft.com/office/drawing/2014/main" id="{F5D2103C-3EC4-F048-913F-D20B47A9B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30" name="그림 229">
              <a:extLst>
                <a:ext uri="{FF2B5EF4-FFF2-40B4-BE49-F238E27FC236}">
                  <a16:creationId xmlns:a16="http://schemas.microsoft.com/office/drawing/2014/main" id="{88EF7A6C-4A3C-ED49-811D-2D1693CCE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31" name="그림 230">
              <a:extLst>
                <a:ext uri="{FF2B5EF4-FFF2-40B4-BE49-F238E27FC236}">
                  <a16:creationId xmlns:a16="http://schemas.microsoft.com/office/drawing/2014/main" id="{6453487D-5FD2-5842-90DD-2E45323F8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9EDA29F9-25FA-EC4C-8A8C-5DDA5CBFA8E6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300F076B-3B30-1943-911C-3A6C039AC7AE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B03D16A5-D4C8-0748-9536-D67AC3E44EA8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11825AEC-5071-D248-A03F-DAC5BD2ADF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CA3372F9-32D3-4244-B426-53F7AA9CB7F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35AE5373-75E6-E94D-B4AE-EFB0A89F3003}"/>
              </a:ext>
            </a:extLst>
          </p:cNvPr>
          <p:cNvGrpSpPr/>
          <p:nvPr/>
        </p:nvGrpSpPr>
        <p:grpSpPr>
          <a:xfrm>
            <a:off x="6687609" y="1530744"/>
            <a:ext cx="1867028" cy="242828"/>
            <a:chOff x="6443307" y="1798109"/>
            <a:chExt cx="2696101" cy="307777"/>
          </a:xfrm>
        </p:grpSpPr>
        <p:pic>
          <p:nvPicPr>
            <p:cNvPr id="285" name="그림 284">
              <a:extLst>
                <a:ext uri="{FF2B5EF4-FFF2-40B4-BE49-F238E27FC236}">
                  <a16:creationId xmlns:a16="http://schemas.microsoft.com/office/drawing/2014/main" id="{5A827F7E-4659-F940-AB2B-C713CE47B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86" name="그림 285">
              <a:extLst>
                <a:ext uri="{FF2B5EF4-FFF2-40B4-BE49-F238E27FC236}">
                  <a16:creationId xmlns:a16="http://schemas.microsoft.com/office/drawing/2014/main" id="{C5390B85-8220-C94A-B4AA-6D474C19C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87" name="그림 286">
              <a:extLst>
                <a:ext uri="{FF2B5EF4-FFF2-40B4-BE49-F238E27FC236}">
                  <a16:creationId xmlns:a16="http://schemas.microsoft.com/office/drawing/2014/main" id="{85F19E98-F145-C445-A28A-E7342EE8E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5DD5C516-C16C-3F42-B453-25163F68BAF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712CFF32-54A1-B84F-8D0E-FD49D46A2D3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2E915DE6-DDCD-DE4C-B9AD-A75D09B40D92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A4CC8F91-2459-E545-9BFC-8DAF89D9E5EB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0D3C2942-F184-394D-969E-C4A9531B1C44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BB7B1ED5-D1B4-7746-B86F-486E662497D6}"/>
              </a:ext>
            </a:extLst>
          </p:cNvPr>
          <p:cNvGrpSpPr/>
          <p:nvPr/>
        </p:nvGrpSpPr>
        <p:grpSpPr>
          <a:xfrm>
            <a:off x="6687609" y="1935011"/>
            <a:ext cx="1867028" cy="242828"/>
            <a:chOff x="6443307" y="1798109"/>
            <a:chExt cx="2696101" cy="307777"/>
          </a:xfrm>
        </p:grpSpPr>
        <p:pic>
          <p:nvPicPr>
            <p:cNvPr id="294" name="그림 293">
              <a:extLst>
                <a:ext uri="{FF2B5EF4-FFF2-40B4-BE49-F238E27FC236}">
                  <a16:creationId xmlns:a16="http://schemas.microsoft.com/office/drawing/2014/main" id="{8341F68C-0722-EC4C-B90B-DC4363054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95" name="그림 294">
              <a:extLst>
                <a:ext uri="{FF2B5EF4-FFF2-40B4-BE49-F238E27FC236}">
                  <a16:creationId xmlns:a16="http://schemas.microsoft.com/office/drawing/2014/main" id="{7233CB04-6527-3242-9A0F-CBB471CEA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96" name="그림 295">
              <a:extLst>
                <a:ext uri="{FF2B5EF4-FFF2-40B4-BE49-F238E27FC236}">
                  <a16:creationId xmlns:a16="http://schemas.microsoft.com/office/drawing/2014/main" id="{D1CEA8A7-6CB1-EB40-9699-FC393339E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E0C6F2C1-D518-5F4B-AB63-1DDA135EA766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C7B98A8-99F3-9C4E-B7FA-A1DEA9A70F5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3735C60F-F849-B94D-A86E-5393DF7B2897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7FC6BEC-38C8-BA4E-ABFB-FD5DD9064B8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F8CDF4A-7D78-AB48-9852-0E70D35674E8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394CEB5B-6DF4-CD4C-B31B-D39B6D7CBB03}"/>
              </a:ext>
            </a:extLst>
          </p:cNvPr>
          <p:cNvGrpSpPr/>
          <p:nvPr/>
        </p:nvGrpSpPr>
        <p:grpSpPr>
          <a:xfrm>
            <a:off x="6687609" y="2317431"/>
            <a:ext cx="1867028" cy="242828"/>
            <a:chOff x="6443307" y="1798109"/>
            <a:chExt cx="2696101" cy="307777"/>
          </a:xfrm>
        </p:grpSpPr>
        <p:pic>
          <p:nvPicPr>
            <p:cNvPr id="303" name="그림 302">
              <a:extLst>
                <a:ext uri="{FF2B5EF4-FFF2-40B4-BE49-F238E27FC236}">
                  <a16:creationId xmlns:a16="http://schemas.microsoft.com/office/drawing/2014/main" id="{E9CB9FD4-C88A-6D4A-864F-306816D44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04" name="그림 303">
              <a:extLst>
                <a:ext uri="{FF2B5EF4-FFF2-40B4-BE49-F238E27FC236}">
                  <a16:creationId xmlns:a16="http://schemas.microsoft.com/office/drawing/2014/main" id="{DB03F3C1-E2B5-1643-BA93-9C9DF4E2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05" name="그림 304">
              <a:extLst>
                <a:ext uri="{FF2B5EF4-FFF2-40B4-BE49-F238E27FC236}">
                  <a16:creationId xmlns:a16="http://schemas.microsoft.com/office/drawing/2014/main" id="{F4B41F00-AE72-B046-B04E-9AE7E3DD3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E6EDC51F-C8AD-1041-85DB-2435C82ABB0A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ECC3CD6-A1A4-B546-861D-C4FC2A6285E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27C01D61-2E6D-9949-B621-F4152A14493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9DC38ECA-8C70-2B4C-870A-BD5CEA511C8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F0D3A10D-D963-8E4A-87F7-35EB08E051D8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202E39CE-8682-FF42-9831-78DED840420D}"/>
              </a:ext>
            </a:extLst>
          </p:cNvPr>
          <p:cNvGrpSpPr/>
          <p:nvPr/>
        </p:nvGrpSpPr>
        <p:grpSpPr>
          <a:xfrm>
            <a:off x="6687609" y="2695023"/>
            <a:ext cx="1867028" cy="242828"/>
            <a:chOff x="6443307" y="1798109"/>
            <a:chExt cx="2696101" cy="307777"/>
          </a:xfrm>
        </p:grpSpPr>
        <p:pic>
          <p:nvPicPr>
            <p:cNvPr id="312" name="그림 311">
              <a:extLst>
                <a:ext uri="{FF2B5EF4-FFF2-40B4-BE49-F238E27FC236}">
                  <a16:creationId xmlns:a16="http://schemas.microsoft.com/office/drawing/2014/main" id="{11F55750-9610-FC40-9A61-55B8A9F70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13" name="그림 312">
              <a:extLst>
                <a:ext uri="{FF2B5EF4-FFF2-40B4-BE49-F238E27FC236}">
                  <a16:creationId xmlns:a16="http://schemas.microsoft.com/office/drawing/2014/main" id="{E5AA2B67-9B3E-E547-A72E-3C131711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14" name="그림 313">
              <a:extLst>
                <a:ext uri="{FF2B5EF4-FFF2-40B4-BE49-F238E27FC236}">
                  <a16:creationId xmlns:a16="http://schemas.microsoft.com/office/drawing/2014/main" id="{3C9325F9-0502-134E-BBCE-CF3EFE0C5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E7D5752E-F746-BE41-8C21-B5E37D15953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FA9B0979-CA05-CC41-BA2B-85161380061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B0EE523-B30A-3D4B-8F9C-D90874A40188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40867A5D-31D8-0C42-9E56-AE3140AD103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596DBBC0-E7E8-2C4F-9E48-F93858E2529C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15F86BD5-02BA-E84A-B337-3506902F9837}"/>
              </a:ext>
            </a:extLst>
          </p:cNvPr>
          <p:cNvGrpSpPr/>
          <p:nvPr/>
        </p:nvGrpSpPr>
        <p:grpSpPr>
          <a:xfrm>
            <a:off x="6711697" y="3077099"/>
            <a:ext cx="1867028" cy="242828"/>
            <a:chOff x="6443307" y="1798109"/>
            <a:chExt cx="2696101" cy="307777"/>
          </a:xfrm>
        </p:grpSpPr>
        <p:pic>
          <p:nvPicPr>
            <p:cNvPr id="321" name="그림 320">
              <a:extLst>
                <a:ext uri="{FF2B5EF4-FFF2-40B4-BE49-F238E27FC236}">
                  <a16:creationId xmlns:a16="http://schemas.microsoft.com/office/drawing/2014/main" id="{43C6DB7E-5488-E245-B92E-10A546DE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22" name="그림 321">
              <a:extLst>
                <a:ext uri="{FF2B5EF4-FFF2-40B4-BE49-F238E27FC236}">
                  <a16:creationId xmlns:a16="http://schemas.microsoft.com/office/drawing/2014/main" id="{01AEFF06-9634-0941-B382-20509C7A6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23" name="그림 322">
              <a:extLst>
                <a:ext uri="{FF2B5EF4-FFF2-40B4-BE49-F238E27FC236}">
                  <a16:creationId xmlns:a16="http://schemas.microsoft.com/office/drawing/2014/main" id="{E2C8CAB4-A9FC-5A41-A163-D20C19534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662651CF-22AA-AF41-92BA-6435130F6EA4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07DD54BE-3D53-E34F-9B29-34DF660B69EB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702F9D4-9CA9-D843-99AF-86AAC859A547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67849BF1-3047-A841-B30F-16E03C57D28B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46803BD-9699-2B4E-AF1D-A08A7EED5E19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EFF55DF-7828-A244-9AC5-418485F655D2}"/>
              </a:ext>
            </a:extLst>
          </p:cNvPr>
          <p:cNvGrpSpPr/>
          <p:nvPr/>
        </p:nvGrpSpPr>
        <p:grpSpPr>
          <a:xfrm>
            <a:off x="3312758" y="4480342"/>
            <a:ext cx="1867028" cy="242828"/>
            <a:chOff x="6443307" y="1798109"/>
            <a:chExt cx="2696101" cy="307777"/>
          </a:xfrm>
        </p:grpSpPr>
        <p:pic>
          <p:nvPicPr>
            <p:cNvPr id="331" name="그림 330">
              <a:extLst>
                <a:ext uri="{FF2B5EF4-FFF2-40B4-BE49-F238E27FC236}">
                  <a16:creationId xmlns:a16="http://schemas.microsoft.com/office/drawing/2014/main" id="{B5874D92-49B2-E742-9517-4C28E841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32" name="그림 331">
              <a:extLst>
                <a:ext uri="{FF2B5EF4-FFF2-40B4-BE49-F238E27FC236}">
                  <a16:creationId xmlns:a16="http://schemas.microsoft.com/office/drawing/2014/main" id="{98DB0200-C98C-4F45-809E-91CAE18DD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33" name="그림 332">
              <a:extLst>
                <a:ext uri="{FF2B5EF4-FFF2-40B4-BE49-F238E27FC236}">
                  <a16:creationId xmlns:a16="http://schemas.microsoft.com/office/drawing/2014/main" id="{343DD033-A5AD-4B4F-A051-9E867F0DC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29DEB1CF-23EB-F040-B7BC-C5254266DF14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F1ADC318-AEDB-0B49-8003-599B4AEE52FE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879CB5E4-6F0A-1947-BD99-F4F8B1DBED8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EAD448C-BF41-0F4C-8B0A-5914FF9B3A1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70B20E5-32B5-F44B-9E0F-0D1E7816816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9DB389F8-4C25-CB4E-B249-80A1AECB11C5}"/>
              </a:ext>
            </a:extLst>
          </p:cNvPr>
          <p:cNvGrpSpPr/>
          <p:nvPr/>
        </p:nvGrpSpPr>
        <p:grpSpPr>
          <a:xfrm>
            <a:off x="3312758" y="4884609"/>
            <a:ext cx="1867028" cy="242828"/>
            <a:chOff x="6443307" y="1798109"/>
            <a:chExt cx="2696101" cy="307777"/>
          </a:xfrm>
        </p:grpSpPr>
        <p:pic>
          <p:nvPicPr>
            <p:cNvPr id="340" name="그림 339">
              <a:extLst>
                <a:ext uri="{FF2B5EF4-FFF2-40B4-BE49-F238E27FC236}">
                  <a16:creationId xmlns:a16="http://schemas.microsoft.com/office/drawing/2014/main" id="{A069D6F3-045C-D54B-B702-47D6F3E87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41" name="그림 340">
              <a:extLst>
                <a:ext uri="{FF2B5EF4-FFF2-40B4-BE49-F238E27FC236}">
                  <a16:creationId xmlns:a16="http://schemas.microsoft.com/office/drawing/2014/main" id="{03F25401-C639-9842-BB60-3394D983C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42" name="그림 341">
              <a:extLst>
                <a:ext uri="{FF2B5EF4-FFF2-40B4-BE49-F238E27FC236}">
                  <a16:creationId xmlns:a16="http://schemas.microsoft.com/office/drawing/2014/main" id="{F3352072-CFDD-E940-8A74-405645C07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8799B41D-3230-754A-B845-4B0FB577363D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3A84E3DD-D8E0-FC4F-BFB5-B9308BA8E85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8A9D3EFF-0522-A146-87E0-1EECECDAF691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065E9402-B352-EF4B-9192-5D99C469C7D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CA77BF5B-90CF-4C49-B283-6B5109F39588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CA1C3C27-2090-1B42-9853-E41F63EFA3C1}"/>
              </a:ext>
            </a:extLst>
          </p:cNvPr>
          <p:cNvGrpSpPr/>
          <p:nvPr/>
        </p:nvGrpSpPr>
        <p:grpSpPr>
          <a:xfrm>
            <a:off x="3312758" y="5267029"/>
            <a:ext cx="1867028" cy="242828"/>
            <a:chOff x="6443307" y="1798109"/>
            <a:chExt cx="2696101" cy="307777"/>
          </a:xfrm>
        </p:grpSpPr>
        <p:pic>
          <p:nvPicPr>
            <p:cNvPr id="349" name="그림 348">
              <a:extLst>
                <a:ext uri="{FF2B5EF4-FFF2-40B4-BE49-F238E27FC236}">
                  <a16:creationId xmlns:a16="http://schemas.microsoft.com/office/drawing/2014/main" id="{79A2204C-899F-8741-B0C6-903E30784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50" name="그림 349">
              <a:extLst>
                <a:ext uri="{FF2B5EF4-FFF2-40B4-BE49-F238E27FC236}">
                  <a16:creationId xmlns:a16="http://schemas.microsoft.com/office/drawing/2014/main" id="{1C047684-DA21-4044-A4BE-B4B81A39E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51" name="그림 350">
              <a:extLst>
                <a:ext uri="{FF2B5EF4-FFF2-40B4-BE49-F238E27FC236}">
                  <a16:creationId xmlns:a16="http://schemas.microsoft.com/office/drawing/2014/main" id="{2EEB8213-3825-D94D-9537-C5834B711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4D167D8-7373-B243-BDC9-4DC0F5DD05C7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6F48B81-220E-7247-8D8C-3EDC03E9F5A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4A36F991-D74A-FD4C-81B5-A0213AFEF0E1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8AAC773A-C708-8545-A209-57CED28AC3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6915920D-6464-DA41-B9BF-D4CBB452B46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E566D1EB-851F-2448-B2BF-DA75D633EA84}"/>
              </a:ext>
            </a:extLst>
          </p:cNvPr>
          <p:cNvGrpSpPr/>
          <p:nvPr/>
        </p:nvGrpSpPr>
        <p:grpSpPr>
          <a:xfrm>
            <a:off x="3312758" y="5644621"/>
            <a:ext cx="1867028" cy="242828"/>
            <a:chOff x="6443307" y="1798109"/>
            <a:chExt cx="2696101" cy="307777"/>
          </a:xfrm>
        </p:grpSpPr>
        <p:pic>
          <p:nvPicPr>
            <p:cNvPr id="358" name="그림 357">
              <a:extLst>
                <a:ext uri="{FF2B5EF4-FFF2-40B4-BE49-F238E27FC236}">
                  <a16:creationId xmlns:a16="http://schemas.microsoft.com/office/drawing/2014/main" id="{B866C28E-2394-2045-9748-4CDDC4A03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59" name="그림 358">
              <a:extLst>
                <a:ext uri="{FF2B5EF4-FFF2-40B4-BE49-F238E27FC236}">
                  <a16:creationId xmlns:a16="http://schemas.microsoft.com/office/drawing/2014/main" id="{5A2C200F-3B25-7544-B953-709CB6A6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60" name="그림 359">
              <a:extLst>
                <a:ext uri="{FF2B5EF4-FFF2-40B4-BE49-F238E27FC236}">
                  <a16:creationId xmlns:a16="http://schemas.microsoft.com/office/drawing/2014/main" id="{6AB977B5-7962-BC44-BAD6-C40572E2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88EEA37A-CAEF-7A46-BD99-2CDF7E05C8E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8D81552E-4240-D145-880E-9A4512E5873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3768C4EF-4384-C849-B4E3-11F2DB28439B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EA09F185-F5B1-7D46-9220-49CD16FEA7DA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1C6A2E12-2008-7D42-8FE1-129FF2FC605B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26FEA057-366F-F348-BD9E-112DED963F18}"/>
              </a:ext>
            </a:extLst>
          </p:cNvPr>
          <p:cNvGrpSpPr/>
          <p:nvPr/>
        </p:nvGrpSpPr>
        <p:grpSpPr>
          <a:xfrm>
            <a:off x="3336846" y="6026697"/>
            <a:ext cx="1867028" cy="242828"/>
            <a:chOff x="6443307" y="1798109"/>
            <a:chExt cx="2696101" cy="307777"/>
          </a:xfrm>
        </p:grpSpPr>
        <p:pic>
          <p:nvPicPr>
            <p:cNvPr id="367" name="그림 366">
              <a:extLst>
                <a:ext uri="{FF2B5EF4-FFF2-40B4-BE49-F238E27FC236}">
                  <a16:creationId xmlns:a16="http://schemas.microsoft.com/office/drawing/2014/main" id="{550FF27D-CB35-3344-A7DB-710AAE59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68" name="그림 367">
              <a:extLst>
                <a:ext uri="{FF2B5EF4-FFF2-40B4-BE49-F238E27FC236}">
                  <a16:creationId xmlns:a16="http://schemas.microsoft.com/office/drawing/2014/main" id="{1714A441-863F-4545-A204-6B1483A0D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69" name="그림 368">
              <a:extLst>
                <a:ext uri="{FF2B5EF4-FFF2-40B4-BE49-F238E27FC236}">
                  <a16:creationId xmlns:a16="http://schemas.microsoft.com/office/drawing/2014/main" id="{D6279C5A-0E9F-8246-A1E5-C7B3FAA65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B22A96F6-044F-AB4F-8E69-AAF83B2E3C56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21F57E81-2FB4-7545-A1CD-BBBB62FCB1F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BCCF9AAD-00C1-B943-80EC-0032D41B789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82142F7D-E13F-1946-8C3D-494E57D7C5C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5FF4A7DA-1B02-5F46-9D47-6A353C246D9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DA870127-90E5-8A42-8B6A-4BA59AD65CC8}"/>
              </a:ext>
            </a:extLst>
          </p:cNvPr>
          <p:cNvGrpSpPr/>
          <p:nvPr/>
        </p:nvGrpSpPr>
        <p:grpSpPr>
          <a:xfrm>
            <a:off x="6721961" y="4478590"/>
            <a:ext cx="1867028" cy="242828"/>
            <a:chOff x="6443307" y="1798109"/>
            <a:chExt cx="2696101" cy="307777"/>
          </a:xfrm>
        </p:grpSpPr>
        <p:pic>
          <p:nvPicPr>
            <p:cNvPr id="377" name="그림 376">
              <a:extLst>
                <a:ext uri="{FF2B5EF4-FFF2-40B4-BE49-F238E27FC236}">
                  <a16:creationId xmlns:a16="http://schemas.microsoft.com/office/drawing/2014/main" id="{34FD2F84-FE0B-0046-AA24-BBF576D89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78" name="그림 377">
              <a:extLst>
                <a:ext uri="{FF2B5EF4-FFF2-40B4-BE49-F238E27FC236}">
                  <a16:creationId xmlns:a16="http://schemas.microsoft.com/office/drawing/2014/main" id="{2510CAF1-5620-3947-9E70-C3AD9677B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79" name="그림 378">
              <a:extLst>
                <a:ext uri="{FF2B5EF4-FFF2-40B4-BE49-F238E27FC236}">
                  <a16:creationId xmlns:a16="http://schemas.microsoft.com/office/drawing/2014/main" id="{CAD1B7D0-2A29-524B-A595-8498208F7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4D23A136-61B8-FB4A-BA55-CA023B1241F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72C3C1C7-F368-9743-9899-5A9DB06826E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1E247B36-5CBE-7740-819B-58F090E3BE0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A6B83EF-2B8D-ED47-A907-6A411420933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43671FC0-E6B7-2C43-97C6-68D8BC2AED3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BC14648F-7C93-B340-A79C-38EB421313E5}"/>
              </a:ext>
            </a:extLst>
          </p:cNvPr>
          <p:cNvGrpSpPr/>
          <p:nvPr/>
        </p:nvGrpSpPr>
        <p:grpSpPr>
          <a:xfrm>
            <a:off x="6721961" y="4882857"/>
            <a:ext cx="1867028" cy="242828"/>
            <a:chOff x="6443307" y="1798109"/>
            <a:chExt cx="2696101" cy="307777"/>
          </a:xfrm>
        </p:grpSpPr>
        <p:pic>
          <p:nvPicPr>
            <p:cNvPr id="386" name="그림 385">
              <a:extLst>
                <a:ext uri="{FF2B5EF4-FFF2-40B4-BE49-F238E27FC236}">
                  <a16:creationId xmlns:a16="http://schemas.microsoft.com/office/drawing/2014/main" id="{B252DFE3-4AF3-4F47-86B2-B2287D125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87" name="그림 386">
              <a:extLst>
                <a:ext uri="{FF2B5EF4-FFF2-40B4-BE49-F238E27FC236}">
                  <a16:creationId xmlns:a16="http://schemas.microsoft.com/office/drawing/2014/main" id="{B4C21706-25DA-7C4E-B6A9-BE18CEBF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88" name="그림 387">
              <a:extLst>
                <a:ext uri="{FF2B5EF4-FFF2-40B4-BE49-F238E27FC236}">
                  <a16:creationId xmlns:a16="http://schemas.microsoft.com/office/drawing/2014/main" id="{A6BC187D-14A1-364E-A507-663C379B6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1C959F9B-E911-E345-BB70-D474A21007ED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907D45B4-9D0F-3C43-A628-FA3AA1CBE0B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46191FD1-514D-984E-8704-C664E4CD3EF7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D4F63453-8217-5248-82C7-526C7CA4C24B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2B65E7C5-1B49-8C47-A2A2-7E8F1AF6885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D96E46B5-0D96-AC4D-BFBB-40F1ADFDEBF0}"/>
              </a:ext>
            </a:extLst>
          </p:cNvPr>
          <p:cNvGrpSpPr/>
          <p:nvPr/>
        </p:nvGrpSpPr>
        <p:grpSpPr>
          <a:xfrm>
            <a:off x="6721961" y="5265277"/>
            <a:ext cx="1867028" cy="242828"/>
            <a:chOff x="6443307" y="1798109"/>
            <a:chExt cx="2696101" cy="307777"/>
          </a:xfrm>
        </p:grpSpPr>
        <p:pic>
          <p:nvPicPr>
            <p:cNvPr id="395" name="그림 394">
              <a:extLst>
                <a:ext uri="{FF2B5EF4-FFF2-40B4-BE49-F238E27FC236}">
                  <a16:creationId xmlns:a16="http://schemas.microsoft.com/office/drawing/2014/main" id="{415ED559-AE9F-F542-9932-AEB8E3496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96" name="그림 395">
              <a:extLst>
                <a:ext uri="{FF2B5EF4-FFF2-40B4-BE49-F238E27FC236}">
                  <a16:creationId xmlns:a16="http://schemas.microsoft.com/office/drawing/2014/main" id="{A9AEB6BD-737A-DE4C-9AF3-381C57299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97" name="그림 396">
              <a:extLst>
                <a:ext uri="{FF2B5EF4-FFF2-40B4-BE49-F238E27FC236}">
                  <a16:creationId xmlns:a16="http://schemas.microsoft.com/office/drawing/2014/main" id="{6460EBAC-BB40-104F-895D-EE795A56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98" name="타원 397">
              <a:extLst>
                <a:ext uri="{FF2B5EF4-FFF2-40B4-BE49-F238E27FC236}">
                  <a16:creationId xmlns:a16="http://schemas.microsoft.com/office/drawing/2014/main" id="{849CDABC-1854-9948-BCF9-0649AAEBB44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658E6932-4587-2441-B55F-AF07A7AF65C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D78EC73C-B4CA-4743-9C88-A8296FF2049A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DA3DB860-A383-C644-81D2-2B8E7A25E2FF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624D49E-1388-9D4E-97C1-B3151C5E47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9FC8BCF1-180A-E24E-A4D8-77219F8E3B5E}"/>
              </a:ext>
            </a:extLst>
          </p:cNvPr>
          <p:cNvGrpSpPr/>
          <p:nvPr/>
        </p:nvGrpSpPr>
        <p:grpSpPr>
          <a:xfrm>
            <a:off x="6721961" y="5642869"/>
            <a:ext cx="1867028" cy="242828"/>
            <a:chOff x="6443307" y="1798109"/>
            <a:chExt cx="2696101" cy="307777"/>
          </a:xfrm>
        </p:grpSpPr>
        <p:pic>
          <p:nvPicPr>
            <p:cNvPr id="404" name="그림 403">
              <a:extLst>
                <a:ext uri="{FF2B5EF4-FFF2-40B4-BE49-F238E27FC236}">
                  <a16:creationId xmlns:a16="http://schemas.microsoft.com/office/drawing/2014/main" id="{DE98B1DE-842D-BF4B-B90E-860A0B13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405" name="그림 404">
              <a:extLst>
                <a:ext uri="{FF2B5EF4-FFF2-40B4-BE49-F238E27FC236}">
                  <a16:creationId xmlns:a16="http://schemas.microsoft.com/office/drawing/2014/main" id="{2A9C7935-0AE6-BC4E-908D-F23E273BA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406" name="그림 405">
              <a:extLst>
                <a:ext uri="{FF2B5EF4-FFF2-40B4-BE49-F238E27FC236}">
                  <a16:creationId xmlns:a16="http://schemas.microsoft.com/office/drawing/2014/main" id="{384EB5AB-DC5E-8F48-BAB8-F6E0779AC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EDBC25DC-5431-F34A-8CDF-8F693ABA4D0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CCDD2A6B-5B70-9A41-9CC4-7C304B61423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42E025C2-385A-A54D-B8A8-8C9040B9A11B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B9903212-6C7A-804C-8C2F-ECCD0F3D7B4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632D3A12-4C38-F14D-96BB-C5EB1F8ED97E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048C410E-8F6F-6F47-B9DB-792F31DAB4E3}"/>
              </a:ext>
            </a:extLst>
          </p:cNvPr>
          <p:cNvGrpSpPr/>
          <p:nvPr/>
        </p:nvGrpSpPr>
        <p:grpSpPr>
          <a:xfrm>
            <a:off x="6746049" y="6024945"/>
            <a:ext cx="1867028" cy="242828"/>
            <a:chOff x="6443307" y="1798109"/>
            <a:chExt cx="2696101" cy="307777"/>
          </a:xfrm>
        </p:grpSpPr>
        <p:pic>
          <p:nvPicPr>
            <p:cNvPr id="413" name="그림 412">
              <a:extLst>
                <a:ext uri="{FF2B5EF4-FFF2-40B4-BE49-F238E27FC236}">
                  <a16:creationId xmlns:a16="http://schemas.microsoft.com/office/drawing/2014/main" id="{DF533310-BE55-CF4A-9C2F-C2D6E3248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414" name="그림 413">
              <a:extLst>
                <a:ext uri="{FF2B5EF4-FFF2-40B4-BE49-F238E27FC236}">
                  <a16:creationId xmlns:a16="http://schemas.microsoft.com/office/drawing/2014/main" id="{9F73D173-FB3C-6C47-90DB-59F431C89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415" name="그림 414">
              <a:extLst>
                <a:ext uri="{FF2B5EF4-FFF2-40B4-BE49-F238E27FC236}">
                  <a16:creationId xmlns:a16="http://schemas.microsoft.com/office/drawing/2014/main" id="{27862D42-02CC-4543-9758-93B1E5458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416" name="타원 415">
              <a:extLst>
                <a:ext uri="{FF2B5EF4-FFF2-40B4-BE49-F238E27FC236}">
                  <a16:creationId xmlns:a16="http://schemas.microsoft.com/office/drawing/2014/main" id="{1A89FB2C-8E57-574E-8FF3-B7E88068EB4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0C237B45-9889-D34D-BB51-8BB3D5E6FF6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1044E1CC-D9E5-C14E-959F-BA490D4FE5B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44D4531E-B53B-7449-9A5C-C72214D77A1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869A9C04-FACC-1541-BDE3-9E8C5F94BE8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368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개씩 리스트 형태로 출력된다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운영자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관리자 권한을 가진 유저에게만 보여진다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공지사항 게시글을 작성하는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제목과 내용에 대하여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운영자가 선택한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기간동안의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글은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highlight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되어 보여진다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 기간이 지난 글은 글 색상을 변경하여 기간이 지났음을 표현한다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 제목을 클릭하면 상세 게시글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공지사항 게시판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1" y="978278"/>
            <a:ext cx="1276530" cy="24965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새 글 쓰기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34FA530-71F3-A14B-848C-C671F776CF00}"/>
              </a:ext>
            </a:extLst>
          </p:cNvPr>
          <p:cNvSpPr/>
          <p:nvPr/>
        </p:nvSpPr>
        <p:spPr>
          <a:xfrm>
            <a:off x="8962900" y="94437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CDAA813-ACB2-BEFF-31B9-090BB3456A8C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solidFill>
                  <a:sysClr val="windowText" lastClr="000000"/>
                </a:solidFill>
              </a:rPr>
              <a:t>공지사항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03979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dirty="0"/>
                        <a:t>글 제목입니다</a:t>
                      </a:r>
                      <a:r>
                        <a:rPr lang="en-US" altLang="ko-KR" sz="1000" b="1" i="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dirty="0"/>
                        <a:t>게시글의 제목입니다</a:t>
                      </a:r>
                      <a:r>
                        <a:rPr lang="en-US" altLang="ko-KR" sz="1000" b="1" i="0" dirty="0"/>
                        <a:t>.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dirty="0"/>
                        <a:t>Lorem ipsum dolor sit </a:t>
                      </a:r>
                      <a:r>
                        <a:rPr lang="en-US" altLang="ko-KR" sz="1000" b="1" i="0" dirty="0" err="1"/>
                        <a:t>amet</a:t>
                      </a:r>
                      <a:r>
                        <a:rPr lang="en-US" altLang="ko-KR" sz="1000" b="1" i="0" dirty="0"/>
                        <a:t>, </a:t>
                      </a:r>
                      <a:r>
                        <a:rPr lang="en-US" altLang="ko-KR" sz="1000" b="1" i="0" dirty="0" err="1"/>
                        <a:t>consectetur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adipiscing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elit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1" i="0" dirty="0"/>
                        <a:t>sunt in culpa qui officia deserunt mollit anim id est laborum.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dirty="0" err="1"/>
                        <a:t>ive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enim</a:t>
                      </a:r>
                      <a:r>
                        <a:rPr lang="en-US" altLang="ko-KR" sz="1000" b="1" i="0" dirty="0"/>
                        <a:t> ad </a:t>
                      </a:r>
                      <a:r>
                        <a:rPr lang="en-US" altLang="ko-KR" sz="1000" b="1" i="0" dirty="0" err="1"/>
                        <a:t>sapientiam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perveniri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potest</a:t>
                      </a:r>
                      <a:r>
                        <a:rPr lang="en-US" altLang="ko-KR" sz="1000" b="1" i="0" dirty="0"/>
                        <a:t>, non </a:t>
                      </a:r>
                      <a:r>
                        <a:rPr lang="en-US" altLang="ko-KR" sz="1000" b="1" i="0" dirty="0" err="1"/>
                        <a:t>paranda</a:t>
                      </a:r>
                      <a:r>
                        <a:rPr lang="en-US" altLang="ko-KR" sz="1000" b="1" i="0" dirty="0"/>
                        <a:t> nobis …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dirty="0"/>
                        <a:t>It is a long established fact that a reader will be…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15614"/>
              </p:ext>
            </p:extLst>
          </p:nvPr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C238F866-D3E2-A5C0-3E0A-69FD0BCA29A2}"/>
              </a:ext>
            </a:extLst>
          </p:cNvPr>
          <p:cNvSpPr/>
          <p:nvPr/>
        </p:nvSpPr>
        <p:spPr>
          <a:xfrm>
            <a:off x="2399099" y="1816114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685EF8A-69CD-34DF-4E51-B69BF0FECA20}"/>
              </a:ext>
            </a:extLst>
          </p:cNvPr>
          <p:cNvSpPr/>
          <p:nvPr/>
        </p:nvSpPr>
        <p:spPr>
          <a:xfrm>
            <a:off x="2401133" y="4165480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78E1D4E4-C3F4-9C9C-B5C8-D0320262BDF5}"/>
              </a:ext>
            </a:extLst>
          </p:cNvPr>
          <p:cNvSpPr/>
          <p:nvPr/>
        </p:nvSpPr>
        <p:spPr>
          <a:xfrm>
            <a:off x="2401133" y="2580854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17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작성한 게시글 중 운영자 및 관리자는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choice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choice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된 글은 해당 게시판에서 조회한다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 내에서 제목과 내용을 통한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 제목을 클릭하면 상세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2-2.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choice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5556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운영자가 선택한 게시글의 제목입니다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 </a:t>
            </a:r>
            <a:r>
              <a:rPr lang="en-US" altLang="ko-KR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choice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5A6A7872-E5C8-1BEC-7DE9-802F4F368AD4}"/>
              </a:ext>
            </a:extLst>
          </p:cNvPr>
          <p:cNvSpPr/>
          <p:nvPr/>
        </p:nvSpPr>
        <p:spPr>
          <a:xfrm>
            <a:off x="2462095" y="206850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48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회원가입을 한 모든 사용자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비회원 제외 최하위 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가진 사용자들이 자유롭게 글을 작성하는 게시판이다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 내에서 제목과 내용을 통한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 작성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 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45437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자유 게시판 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 게시판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DFA07985-42B5-B5A2-B355-80DB23D688BE}"/>
              </a:ext>
            </a:extLst>
          </p:cNvPr>
          <p:cNvSpPr/>
          <p:nvPr/>
        </p:nvSpPr>
        <p:spPr>
          <a:xfrm>
            <a:off x="7801837" y="91928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55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 및 운영자가 동적으로 생성할 수 있는 게시판이다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게시판을 생성할 때 접근 권한을 설정할 수 있으며 설정한 권한에 따라 글을 읽거나 쓸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기능은 자유게시판과 동일하다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2-4.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운영자가 생성한 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/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자유 게시판 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406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</a:t>
            </a:r>
            <a:r>
              <a:rPr lang="en-US" altLang="ko-KR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운영자가 생성한 게시판 이름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DFA07985-42B5-B5A2-B355-80DB23D688BE}"/>
              </a:ext>
            </a:extLst>
          </p:cNvPr>
          <p:cNvSpPr/>
          <p:nvPr/>
        </p:nvSpPr>
        <p:spPr>
          <a:xfrm>
            <a:off x="7801837" y="91928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7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페이지는 공지사항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일반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사용한다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3,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작성자에게만 표시된다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자유게시판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공지사항 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 표시되고 클릭하면 해당 게시판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프로필이나 작성자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수정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게시글을 삭제하겠냐는 경고 알림이 뜬다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추천 버튼 한 계정당 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 추천할 수 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7829737" y="1094552"/>
            <a:ext cx="1297496" cy="34079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삭제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3123290" y="1506781"/>
            <a:ext cx="1303744" cy="287188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작성자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04AAE2-1E63-144B-A077-AA35F104B884}"/>
              </a:ext>
            </a:extLst>
          </p:cNvPr>
          <p:cNvSpPr/>
          <p:nvPr/>
        </p:nvSpPr>
        <p:spPr>
          <a:xfrm>
            <a:off x="2355343" y="1487461"/>
            <a:ext cx="705207" cy="674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작성자 프로필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9275E09-C34C-744F-A9EF-0F89CCA072F1}"/>
              </a:ext>
            </a:extLst>
          </p:cNvPr>
          <p:cNvSpPr/>
          <p:nvPr/>
        </p:nvSpPr>
        <p:spPr>
          <a:xfrm>
            <a:off x="3123288" y="1883862"/>
            <a:ext cx="1303743" cy="287188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ysClr val="windowText" lastClr="000000"/>
                </a:solidFill>
              </a:rPr>
              <a:t>작성일 </a:t>
            </a:r>
            <a:r>
              <a:rPr kumimoji="1" lang="en-US" altLang="ko-KR" sz="1100" dirty="0">
                <a:solidFill>
                  <a:sysClr val="windowText" lastClr="000000"/>
                </a:solidFill>
              </a:rPr>
              <a:t>|| 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수정일</a:t>
            </a:r>
            <a:r>
              <a:rPr kumimoji="1" lang="en-US" altLang="ko-KR" sz="1100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3A80681-5EF3-DE42-9E38-7677E51B44A8}"/>
              </a:ext>
            </a:extLst>
          </p:cNvPr>
          <p:cNvSpPr/>
          <p:nvPr/>
        </p:nvSpPr>
        <p:spPr>
          <a:xfrm>
            <a:off x="6302718" y="1106824"/>
            <a:ext cx="1297496" cy="34079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4DC7884-8CB5-244B-A799-718126C8B06E}"/>
              </a:ext>
            </a:extLst>
          </p:cNvPr>
          <p:cNvSpPr/>
          <p:nvPr/>
        </p:nvSpPr>
        <p:spPr>
          <a:xfrm>
            <a:off x="2142300" y="101041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2FB11BD-2CCB-3E47-8311-52D6637E5182}"/>
              </a:ext>
            </a:extLst>
          </p:cNvPr>
          <p:cNvSpPr/>
          <p:nvPr/>
        </p:nvSpPr>
        <p:spPr>
          <a:xfrm>
            <a:off x="2192110" y="15190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D6EE6E4-CE46-5744-AE5F-C1E530C91E4E}"/>
              </a:ext>
            </a:extLst>
          </p:cNvPr>
          <p:cNvSpPr/>
          <p:nvPr/>
        </p:nvSpPr>
        <p:spPr>
          <a:xfrm>
            <a:off x="6144760" y="100138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BE07372-BCD5-434D-B505-745FC3607427}"/>
              </a:ext>
            </a:extLst>
          </p:cNvPr>
          <p:cNvSpPr/>
          <p:nvPr/>
        </p:nvSpPr>
        <p:spPr>
          <a:xfrm>
            <a:off x="7671779" y="98747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AF571B-0FBF-1421-554F-9E4544CFD93C}"/>
              </a:ext>
            </a:extLst>
          </p:cNvPr>
          <p:cNvSpPr txBox="1"/>
          <p:nvPr/>
        </p:nvSpPr>
        <p:spPr>
          <a:xfrm>
            <a:off x="2282691" y="1001386"/>
            <a:ext cx="1704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{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게시판 이름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}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152AA742-8514-6340-DACD-5FBC45EF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46"/>
              </p:ext>
            </p:extLst>
          </p:nvPr>
        </p:nvGraphicFramePr>
        <p:xfrm>
          <a:off x="2355343" y="4582184"/>
          <a:ext cx="6771890" cy="106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0 or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{</a:t>
                      </a:r>
                      <a:r>
                        <a:rPr lang="ko-KR" altLang="en-US" sz="800" dirty="0"/>
                        <a:t>해당 글 댓글의 개수</a:t>
                      </a:r>
                      <a:r>
                        <a:rPr lang="en-US" altLang="ko-KR" sz="800" dirty="0"/>
                        <a:t>}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448933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..….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  <a:tr h="3911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다음 페이지 이어서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22491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7A3AA1-DE30-3547-B380-F525CBB716B8}"/>
              </a:ext>
            </a:extLst>
          </p:cNvPr>
          <p:cNvGrpSpPr/>
          <p:nvPr/>
        </p:nvGrpSpPr>
        <p:grpSpPr>
          <a:xfrm>
            <a:off x="2393849" y="4844135"/>
            <a:ext cx="1676624" cy="201791"/>
            <a:chOff x="7863132" y="2028031"/>
            <a:chExt cx="2159870" cy="23515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567D80-878B-A047-A0C4-8A3E86A34D16}"/>
                </a:ext>
              </a:extLst>
            </p:cNvPr>
            <p:cNvSpPr txBox="1"/>
            <p:nvPr/>
          </p:nvSpPr>
          <p:spPr>
            <a:xfrm>
              <a:off x="7984711" y="2028031"/>
              <a:ext cx="2038291" cy="217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현재 접속중인 사용자 이름</a:t>
              </a:r>
              <a:endParaRPr lang="ko-KR" altLang="en-US" sz="9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2994E70-0376-F740-B71F-1A684E84D246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CCE1E-6CF7-0246-377C-BC4255ECB09F}"/>
              </a:ext>
            </a:extLst>
          </p:cNvPr>
          <p:cNvSpPr/>
          <p:nvPr/>
        </p:nvSpPr>
        <p:spPr>
          <a:xfrm>
            <a:off x="2355343" y="2289028"/>
            <a:ext cx="6771890" cy="2187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작성자가 작성한 게시글 내용입니다</a:t>
            </a:r>
            <a:r>
              <a:rPr lang="en-US" altLang="ko-KR" sz="1100" dirty="0">
                <a:solidFill>
                  <a:schemeClr val="tx1"/>
                </a:solidFill>
              </a:rPr>
              <a:t>…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~~~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!!!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###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E133C7-C48F-9C68-033A-FFD714221721}"/>
              </a:ext>
            </a:extLst>
          </p:cNvPr>
          <p:cNvSpPr/>
          <p:nvPr/>
        </p:nvSpPr>
        <p:spPr>
          <a:xfrm>
            <a:off x="8474094" y="2002320"/>
            <a:ext cx="515713" cy="168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추천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239B6-F902-1C87-00FE-C9C75E87FD22}"/>
              </a:ext>
            </a:extLst>
          </p:cNvPr>
          <p:cNvSpPr txBox="1"/>
          <p:nvPr/>
        </p:nvSpPr>
        <p:spPr>
          <a:xfrm>
            <a:off x="8512981" y="16287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E781B6D-13B5-D13E-A4BA-0010E655176D}"/>
              </a:ext>
            </a:extLst>
          </p:cNvPr>
          <p:cNvSpPr/>
          <p:nvPr/>
        </p:nvSpPr>
        <p:spPr>
          <a:xfrm>
            <a:off x="7719968" y="1998075"/>
            <a:ext cx="515713" cy="1687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F10CFB-9698-5A66-7128-A99D8975425A}"/>
              </a:ext>
            </a:extLst>
          </p:cNvPr>
          <p:cNvCxnSpPr>
            <a:cxnSpLocks/>
            <a:stCxn id="46" idx="3"/>
            <a:endCxn id="5" idx="1"/>
          </p:cNvCxnSpPr>
          <p:nvPr/>
        </p:nvCxnSpPr>
        <p:spPr>
          <a:xfrm>
            <a:off x="8235681" y="2082440"/>
            <a:ext cx="238413" cy="4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7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4497</Words>
  <Application>Microsoft Macintosh PowerPoint</Application>
  <PresentationFormat>와이드스크린</PresentationFormat>
  <Paragraphs>1771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-apple-system</vt:lpstr>
      <vt:lpstr>나눔고딕 ExtraBold</vt:lpstr>
      <vt:lpstr>굴림</vt:lpstr>
      <vt:lpstr>Inter</vt:lpstr>
      <vt:lpstr>맑은 고딕</vt:lpstr>
      <vt:lpstr>나눔고딕</vt:lpstr>
      <vt:lpstr>Arial</vt:lpstr>
      <vt:lpstr>Office 테마</vt:lpstr>
      <vt:lpstr>데이터누리 게시판 프로젝트 화면 설계서</vt:lpstr>
      <vt:lpstr>PowerPoint 프레젠테이션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공통 4. 게시글 작성 페이지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데이터누리 게시판 프로젝트 화면 설계서</dc:title>
  <dc:creator>인턴 ITC인턴쉽</dc:creator>
  <cp:lastModifiedBy>이혁준</cp:lastModifiedBy>
  <cp:revision>17</cp:revision>
  <dcterms:created xsi:type="dcterms:W3CDTF">2022-07-12T05:08:07Z</dcterms:created>
  <dcterms:modified xsi:type="dcterms:W3CDTF">2022-07-22T07:03:23Z</dcterms:modified>
</cp:coreProperties>
</file>