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693" r:id="rId3"/>
    <p:sldId id="654" r:id="rId4"/>
    <p:sldId id="665" r:id="rId5"/>
    <p:sldId id="682" r:id="rId6"/>
    <p:sldId id="681" r:id="rId7"/>
    <p:sldId id="680" r:id="rId8"/>
    <p:sldId id="683" r:id="rId9"/>
    <p:sldId id="684" r:id="rId10"/>
    <p:sldId id="685" r:id="rId11"/>
    <p:sldId id="686" r:id="rId12"/>
    <p:sldId id="688" r:id="rId13"/>
    <p:sldId id="687" r:id="rId14"/>
    <p:sldId id="689" r:id="rId15"/>
    <p:sldId id="690" r:id="rId16"/>
    <p:sldId id="691" r:id="rId17"/>
    <p:sldId id="694" r:id="rId18"/>
    <p:sldId id="695" r:id="rId19"/>
    <p:sldId id="661" r:id="rId20"/>
    <p:sldId id="656" r:id="rId21"/>
    <p:sldId id="657" r:id="rId22"/>
    <p:sldId id="658" r:id="rId23"/>
    <p:sldId id="659" r:id="rId24"/>
    <p:sldId id="6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778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025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3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012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87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763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939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46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65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052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67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728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3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5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46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92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38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9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7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03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검색결과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1985510"/>
            <a:ext cx="6780093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검색결과 리스트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검색결과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새 글 쓰기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427572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로컬 로그인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71006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로그인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1753ECD-1BCC-EE4F-A20A-3E1A60803851}"/>
              </a:ext>
            </a:extLst>
          </p:cNvPr>
          <p:cNvSpPr/>
          <p:nvPr/>
        </p:nvSpPr>
        <p:spPr>
          <a:xfrm>
            <a:off x="5947981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소셜 로그인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3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427572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로컬 회원가입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71006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회원가입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1753ECD-1BCC-EE4F-A20A-3E1A60803851}"/>
              </a:ext>
            </a:extLst>
          </p:cNvPr>
          <p:cNvSpPr/>
          <p:nvPr/>
        </p:nvSpPr>
        <p:spPr>
          <a:xfrm>
            <a:off x="5947981" y="1739291"/>
            <a:ext cx="3209116" cy="447163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소셜 회원가입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2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정보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본인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879455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6" y="1314086"/>
            <a:ext cx="1696158" cy="1621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4216249" y="1490255"/>
            <a:ext cx="154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사용자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C5B2806-1F40-324B-96CC-3CB6D1AA8613}"/>
              </a:ext>
            </a:extLst>
          </p:cNvPr>
          <p:cNvSpPr/>
          <p:nvPr/>
        </p:nvSpPr>
        <p:spPr>
          <a:xfrm>
            <a:off x="7147667" y="2421924"/>
            <a:ext cx="1921461" cy="48664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회원정보수정</a:t>
            </a:r>
            <a:endParaRPr kumimoji="1" lang="ko-Kore-KR" altLang="en-US" sz="1000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58630D5-68DD-FC43-9692-57CAD3261752}"/>
              </a:ext>
            </a:extLst>
          </p:cNvPr>
          <p:cNvSpPr/>
          <p:nvPr/>
        </p:nvSpPr>
        <p:spPr>
          <a:xfrm>
            <a:off x="2254800" y="3251121"/>
            <a:ext cx="5577062" cy="3015863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내가 작성한 </a:t>
            </a:r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/ 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내가 작성한 댓글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/ </a:t>
            </a:r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리스트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F64D1E1-6610-3D49-8F83-6116E59580D6}"/>
              </a:ext>
            </a:extLst>
          </p:cNvPr>
          <p:cNvSpPr/>
          <p:nvPr/>
        </p:nvSpPr>
        <p:spPr>
          <a:xfrm>
            <a:off x="7975752" y="3244271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D8E651D-E674-B041-AD5B-5F24620A0576}"/>
              </a:ext>
            </a:extLst>
          </p:cNvPr>
          <p:cNvSpPr/>
          <p:nvPr/>
        </p:nvSpPr>
        <p:spPr>
          <a:xfrm>
            <a:off x="7971479" y="3791569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댓글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6FDB916-0FC3-8647-A73B-331353BFAFC6}"/>
              </a:ext>
            </a:extLst>
          </p:cNvPr>
          <p:cNvSpPr/>
          <p:nvPr/>
        </p:nvSpPr>
        <p:spPr>
          <a:xfrm>
            <a:off x="7971478" y="4338867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ysClr val="windowText" lastClr="000000"/>
                </a:solidFill>
              </a:rPr>
              <a:t>QnA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33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 정보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다른 회원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254801" y="1185306"/>
            <a:ext cx="6981177" cy="1879455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CF35D-DB61-9A4D-B8DC-C4A69E8EF49C}"/>
              </a:ext>
            </a:extLst>
          </p:cNvPr>
          <p:cNvSpPr/>
          <p:nvPr/>
        </p:nvSpPr>
        <p:spPr>
          <a:xfrm>
            <a:off x="2387446" y="1314086"/>
            <a:ext cx="1696158" cy="16218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프로필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E51C71-1F15-7143-963F-DE380273F3FC}"/>
              </a:ext>
            </a:extLst>
          </p:cNvPr>
          <p:cNvSpPr txBox="1"/>
          <p:nvPr/>
        </p:nvSpPr>
        <p:spPr>
          <a:xfrm>
            <a:off x="4216249" y="1490255"/>
            <a:ext cx="154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사용자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58630D5-68DD-FC43-9692-57CAD3261752}"/>
              </a:ext>
            </a:extLst>
          </p:cNvPr>
          <p:cNvSpPr/>
          <p:nvPr/>
        </p:nvSpPr>
        <p:spPr>
          <a:xfrm>
            <a:off x="2254800" y="3251121"/>
            <a:ext cx="5577062" cy="3015863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다른 회원이 작성한 </a:t>
            </a:r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다른 회원이 작성한 댓글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리스트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EF64D1E1-6610-3D49-8F83-6116E59580D6}"/>
              </a:ext>
            </a:extLst>
          </p:cNvPr>
          <p:cNvSpPr/>
          <p:nvPr/>
        </p:nvSpPr>
        <p:spPr>
          <a:xfrm>
            <a:off x="7975752" y="3244271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6D8E651D-E674-B041-AD5B-5F24620A0576}"/>
              </a:ext>
            </a:extLst>
          </p:cNvPr>
          <p:cNvSpPr/>
          <p:nvPr/>
        </p:nvSpPr>
        <p:spPr>
          <a:xfrm>
            <a:off x="7971479" y="3791569"/>
            <a:ext cx="1241511" cy="409389"/>
          </a:xfrm>
          <a:prstGeom prst="roundRect">
            <a:avLst>
              <a:gd name="adj" fmla="val 143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댓글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5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2247029"/>
            <a:ext cx="6780093" cy="2812799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636817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17440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날짜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6081127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E3A7CA3-B2BC-5847-9DBC-1CDFDBABF192}"/>
              </a:ext>
            </a:extLst>
          </p:cNvPr>
          <p:cNvSpPr/>
          <p:nvPr/>
        </p:nvSpPr>
        <p:spPr>
          <a:xfrm>
            <a:off x="2355343" y="5125746"/>
            <a:ext cx="6780093" cy="1334519"/>
          </a:xfrm>
          <a:prstGeom prst="roundRect">
            <a:avLst>
              <a:gd name="adj" fmla="val 11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답변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QnA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작성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4" y="2511221"/>
            <a:ext cx="6780093" cy="341649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카테고리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QnA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55344" y="2013713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3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1. 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9" y="2456341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8" y="297791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8" y="3511098"/>
            <a:ext cx="3339403" cy="40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2" y="3050146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97" y="2567507"/>
            <a:ext cx="185440" cy="185440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5F43350-9536-0F99-4EE1-2F628623C814}"/>
              </a:ext>
            </a:extLst>
          </p:cNvPr>
          <p:cNvSpPr/>
          <p:nvPr/>
        </p:nvSpPr>
        <p:spPr>
          <a:xfrm>
            <a:off x="3889298" y="3990014"/>
            <a:ext cx="3339403" cy="343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Naver ID</a:t>
            </a:r>
            <a:r>
              <a:rPr lang="ko-KR" altLang="en-US" dirty="0"/>
              <a:t>로 로그인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BF67808-76D7-A5C8-1216-430DB53CA092}"/>
              </a:ext>
            </a:extLst>
          </p:cNvPr>
          <p:cNvSpPr/>
          <p:nvPr/>
        </p:nvSpPr>
        <p:spPr>
          <a:xfrm>
            <a:off x="3889298" y="4377398"/>
            <a:ext cx="3339403" cy="3432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ID</a:t>
            </a:r>
            <a:r>
              <a:rPr lang="ko-KR" altLang="en-US" dirty="0"/>
              <a:t>로 로그인</a:t>
            </a:r>
          </a:p>
        </p:txBody>
      </p:sp>
    </p:spTree>
    <p:extLst>
      <p:ext uri="{BB962C8B-B14F-4D97-AF65-F5344CB8AC3E}">
        <p14:creationId xmlns:p14="http://schemas.microsoft.com/office/powerpoint/2010/main" val="296089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1. 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7" y="1508408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6" y="2029980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7" y="4812253"/>
            <a:ext cx="3339403" cy="407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87" y="2102213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20" y="1616134"/>
            <a:ext cx="185440" cy="18544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8DB772-00FE-C1EF-164B-AAFAF8E75089}"/>
              </a:ext>
            </a:extLst>
          </p:cNvPr>
          <p:cNvSpPr/>
          <p:nvPr/>
        </p:nvSpPr>
        <p:spPr>
          <a:xfrm>
            <a:off x="3889296" y="2551552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이름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5BA04-5ED0-4F81-AEC4-5A7E229C7976}"/>
              </a:ext>
            </a:extLst>
          </p:cNvPr>
          <p:cNvSpPr/>
          <p:nvPr/>
        </p:nvSpPr>
        <p:spPr>
          <a:xfrm>
            <a:off x="3889295" y="358656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e-mail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FC385-ED5C-E974-7B21-465D2B0DF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5" y="3682048"/>
            <a:ext cx="265166" cy="265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48CC8-0501-76DA-3F0F-0AF546095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2636055"/>
            <a:ext cx="257228" cy="25722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E5DC62-C60F-859C-5BBD-7F2FA5666CD4}"/>
              </a:ext>
            </a:extLst>
          </p:cNvPr>
          <p:cNvSpPr/>
          <p:nvPr/>
        </p:nvSpPr>
        <p:spPr>
          <a:xfrm>
            <a:off x="3889295" y="3073124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별명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566B198-95F0-4876-5DA0-C08847AAD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3146375"/>
            <a:ext cx="241324" cy="2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3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UI, Server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발생 시 사용자에게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페이지를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사전에 정의한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code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따라 정보를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메인 페이지로 이동할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동작을 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4150959" y="29715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624147-F0E2-7C2A-C8EC-387BFC86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05" y="1739590"/>
            <a:ext cx="1299386" cy="1299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2B796E-15A9-6503-1FF2-AA5381E91DC0}"/>
              </a:ext>
            </a:extLst>
          </p:cNvPr>
          <p:cNvSpPr txBox="1"/>
          <p:nvPr/>
        </p:nvSpPr>
        <p:spPr>
          <a:xfrm>
            <a:off x="3505868" y="3100847"/>
            <a:ext cx="447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en-US" altLang="ko-KR" dirty="0"/>
              <a:t>Error Code : 405(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Error Message : </a:t>
            </a:r>
            <a:r>
              <a:rPr lang="ko-KR" altLang="en-US" dirty="0"/>
              <a:t>잘못된 접근입니다</a:t>
            </a:r>
            <a:r>
              <a:rPr lang="en-US" altLang="ko-KR" dirty="0"/>
              <a:t>.(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58CA901-7F48-46EE-E5E0-FDDC7A93C816}"/>
              </a:ext>
            </a:extLst>
          </p:cNvPr>
          <p:cNvSpPr/>
          <p:nvPr/>
        </p:nvSpPr>
        <p:spPr>
          <a:xfrm>
            <a:off x="4139711" y="4672587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메인페이지로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5AF08D6-C348-DE11-F38A-E15C7594AB14}"/>
              </a:ext>
            </a:extLst>
          </p:cNvPr>
          <p:cNvSpPr/>
          <p:nvPr/>
        </p:nvSpPr>
        <p:spPr>
          <a:xfrm>
            <a:off x="6034414" y="4660710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 가기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A01532-8B2A-7925-F337-E6DFA4FD451A}"/>
              </a:ext>
            </a:extLst>
          </p:cNvPr>
          <p:cNvSpPr/>
          <p:nvPr/>
        </p:nvSpPr>
        <p:spPr>
          <a:xfrm>
            <a:off x="3979578" y="446952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FF7E8E-24F0-E61C-D1CD-161DA07DEBDE}"/>
              </a:ext>
            </a:extLst>
          </p:cNvPr>
          <p:cNvSpPr/>
          <p:nvPr/>
        </p:nvSpPr>
        <p:spPr>
          <a:xfrm>
            <a:off x="5876456" y="448437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5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8,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는 운영자와 관리자 권한을 가진 유저에게만 보인다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관리자 권한을 가진 유저에게만 보인다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로고를 클릭하면 메인페이지로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회원가입 버튼을 누르면 회원가입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로그인 버튼을 누르면 로그인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검색 내용을 적고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submit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하면 검색결과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버튼을 누르면 공지사항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자유게시판 버튼을 누르면 자유게시판 페이지로 이동한다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버튼을 누르면 운영자 초이스 페이지로 넘어간다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누르면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관리 버튼을 누르면 회원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관리 버튼을 누르면 게시판 관리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0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네비게이션 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71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5AFD8A1-E135-6349-B5D3-DEDBF68D584D}"/>
              </a:ext>
            </a:extLst>
          </p:cNvPr>
          <p:cNvSpPr/>
          <p:nvPr/>
        </p:nvSpPr>
        <p:spPr>
          <a:xfrm>
            <a:off x="248169" y="2177261"/>
            <a:ext cx="455764" cy="3108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F7FAE7-F726-5CD5-82B9-E29B1C103A93}"/>
              </a:ext>
            </a:extLst>
          </p:cNvPr>
          <p:cNvSpPr/>
          <p:nvPr/>
        </p:nvSpPr>
        <p:spPr>
          <a:xfrm>
            <a:off x="3257385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3B592196-12A6-E4E6-80F9-859DECD0485F}"/>
              </a:ext>
            </a:extLst>
          </p:cNvPr>
          <p:cNvSpPr/>
          <p:nvPr/>
        </p:nvSpPr>
        <p:spPr>
          <a:xfrm>
            <a:off x="3500169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37" name="모서리가 둥근 직사각형 20">
            <a:extLst>
              <a:ext uri="{FF2B5EF4-FFF2-40B4-BE49-F238E27FC236}">
                <a16:creationId xmlns:a16="http://schemas.microsoft.com/office/drawing/2014/main" id="{7C9103ED-811A-AB6E-6693-AAC97193E792}"/>
              </a:ext>
            </a:extLst>
          </p:cNvPr>
          <p:cNvSpPr/>
          <p:nvPr/>
        </p:nvSpPr>
        <p:spPr>
          <a:xfrm>
            <a:off x="3397234" y="347989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8" name="모서리가 둥근 직사각형 29">
            <a:extLst>
              <a:ext uri="{FF2B5EF4-FFF2-40B4-BE49-F238E27FC236}">
                <a16:creationId xmlns:a16="http://schemas.microsoft.com/office/drawing/2014/main" id="{97229DBA-8CF4-0EB1-2317-4B6E945074DF}"/>
              </a:ext>
            </a:extLst>
          </p:cNvPr>
          <p:cNvSpPr/>
          <p:nvPr/>
        </p:nvSpPr>
        <p:spPr>
          <a:xfrm>
            <a:off x="3397234" y="37680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9" name="모서리가 둥근 직사각형 31">
            <a:extLst>
              <a:ext uri="{FF2B5EF4-FFF2-40B4-BE49-F238E27FC236}">
                <a16:creationId xmlns:a16="http://schemas.microsoft.com/office/drawing/2014/main" id="{8836D936-9AC2-3D2E-6484-3F29AEE23735}"/>
              </a:ext>
            </a:extLst>
          </p:cNvPr>
          <p:cNvSpPr/>
          <p:nvPr/>
        </p:nvSpPr>
        <p:spPr>
          <a:xfrm>
            <a:off x="3397234" y="404756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27DE97BB-5124-F2EF-2D16-466D7E4BF638}"/>
              </a:ext>
            </a:extLst>
          </p:cNvPr>
          <p:cNvSpPr/>
          <p:nvPr/>
        </p:nvSpPr>
        <p:spPr>
          <a:xfrm>
            <a:off x="3397234" y="4327066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42" name="모서리가 둥근 직사각형 39">
            <a:extLst>
              <a:ext uri="{FF2B5EF4-FFF2-40B4-BE49-F238E27FC236}">
                <a16:creationId xmlns:a16="http://schemas.microsoft.com/office/drawing/2014/main" id="{3467F71E-99B1-C6BF-225B-28B1B0F18036}"/>
              </a:ext>
            </a:extLst>
          </p:cNvPr>
          <p:cNvSpPr/>
          <p:nvPr/>
        </p:nvSpPr>
        <p:spPr>
          <a:xfrm>
            <a:off x="3397234" y="320039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D8C094-3790-C5C5-D538-828BAA9216D7}"/>
              </a:ext>
            </a:extLst>
          </p:cNvPr>
          <p:cNvSpPr txBox="1"/>
          <p:nvPr/>
        </p:nvSpPr>
        <p:spPr>
          <a:xfrm>
            <a:off x="4116389" y="18624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42BD60C-6746-92FD-4E21-1E691B7C4B68}"/>
              </a:ext>
            </a:extLst>
          </p:cNvPr>
          <p:cNvSpPr/>
          <p:nvPr/>
        </p:nvSpPr>
        <p:spPr>
          <a:xfrm>
            <a:off x="3417054" y="1732066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53" name="모서리가 둥근 직사각형 7">
            <a:extLst>
              <a:ext uri="{FF2B5EF4-FFF2-40B4-BE49-F238E27FC236}">
                <a16:creationId xmlns:a16="http://schemas.microsoft.com/office/drawing/2014/main" id="{B6FC11BD-75F0-B21A-311F-B2A903E9F02E}"/>
              </a:ext>
            </a:extLst>
          </p:cNvPr>
          <p:cNvSpPr/>
          <p:nvPr/>
        </p:nvSpPr>
        <p:spPr>
          <a:xfrm>
            <a:off x="4297476" y="2502682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2" name="모서리가 둥근 직사각형 17">
            <a:extLst>
              <a:ext uri="{FF2B5EF4-FFF2-40B4-BE49-F238E27FC236}">
                <a16:creationId xmlns:a16="http://schemas.microsoft.com/office/drawing/2014/main" id="{E60D6CCA-8059-7095-893E-3F0473E8306F}"/>
              </a:ext>
            </a:extLst>
          </p:cNvPr>
          <p:cNvSpPr/>
          <p:nvPr/>
        </p:nvSpPr>
        <p:spPr>
          <a:xfrm>
            <a:off x="3347738" y="250268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BD667E1-8617-4FC4-2192-CDD71F2539E3}"/>
              </a:ext>
            </a:extLst>
          </p:cNvPr>
          <p:cNvSpPr/>
          <p:nvPr/>
        </p:nvSpPr>
        <p:spPr>
          <a:xfrm>
            <a:off x="6417293" y="788534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CA511C-3EDF-569E-FC58-1594C52EA302}"/>
              </a:ext>
            </a:extLst>
          </p:cNvPr>
          <p:cNvSpPr txBox="1"/>
          <p:nvPr/>
        </p:nvSpPr>
        <p:spPr>
          <a:xfrm>
            <a:off x="7239518" y="19329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4FCA71E-2666-2625-4C69-1C269FF70052}"/>
              </a:ext>
            </a:extLst>
          </p:cNvPr>
          <p:cNvSpPr/>
          <p:nvPr/>
        </p:nvSpPr>
        <p:spPr>
          <a:xfrm>
            <a:off x="6540183" y="1802499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66" name="모서리가 둥근 직사각형 7">
            <a:extLst>
              <a:ext uri="{FF2B5EF4-FFF2-40B4-BE49-F238E27FC236}">
                <a16:creationId xmlns:a16="http://schemas.microsoft.com/office/drawing/2014/main" id="{80A4D15A-1489-CEB0-C4DF-23E95D144A9C}"/>
              </a:ext>
            </a:extLst>
          </p:cNvPr>
          <p:cNvSpPr/>
          <p:nvPr/>
        </p:nvSpPr>
        <p:spPr>
          <a:xfrm>
            <a:off x="7420605" y="2573115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67" name="모서리가 둥근 직사각형 17">
            <a:extLst>
              <a:ext uri="{FF2B5EF4-FFF2-40B4-BE49-F238E27FC236}">
                <a16:creationId xmlns:a16="http://schemas.microsoft.com/office/drawing/2014/main" id="{AE31D297-2EA9-336E-C361-73FF5968C29E}"/>
              </a:ext>
            </a:extLst>
          </p:cNvPr>
          <p:cNvSpPr/>
          <p:nvPr/>
        </p:nvSpPr>
        <p:spPr>
          <a:xfrm>
            <a:off x="6470867" y="2573115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B8E3B690-923E-1101-4DE5-2D46180421A6}"/>
              </a:ext>
            </a:extLst>
          </p:cNvPr>
          <p:cNvSpPr/>
          <p:nvPr/>
        </p:nvSpPr>
        <p:spPr>
          <a:xfrm>
            <a:off x="6660077" y="956753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69" name="모서리가 둥근 직사각형 20">
            <a:extLst>
              <a:ext uri="{FF2B5EF4-FFF2-40B4-BE49-F238E27FC236}">
                <a16:creationId xmlns:a16="http://schemas.microsoft.com/office/drawing/2014/main" id="{94C138BD-23B9-F445-DD50-E48C797448BC}"/>
              </a:ext>
            </a:extLst>
          </p:cNvPr>
          <p:cNvSpPr/>
          <p:nvPr/>
        </p:nvSpPr>
        <p:spPr>
          <a:xfrm>
            <a:off x="6559781" y="3813471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70" name="모서리가 둥근 직사각형 29">
            <a:extLst>
              <a:ext uri="{FF2B5EF4-FFF2-40B4-BE49-F238E27FC236}">
                <a16:creationId xmlns:a16="http://schemas.microsoft.com/office/drawing/2014/main" id="{4A5DD3EC-4DDB-A33B-E179-D1791B3F847F}"/>
              </a:ext>
            </a:extLst>
          </p:cNvPr>
          <p:cNvSpPr/>
          <p:nvPr/>
        </p:nvSpPr>
        <p:spPr>
          <a:xfrm>
            <a:off x="6559781" y="41016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71" name="모서리가 둥근 직사각형 31">
            <a:extLst>
              <a:ext uri="{FF2B5EF4-FFF2-40B4-BE49-F238E27FC236}">
                <a16:creationId xmlns:a16="http://schemas.microsoft.com/office/drawing/2014/main" id="{E54759B0-2448-65BE-D3A5-7C09CF56652E}"/>
              </a:ext>
            </a:extLst>
          </p:cNvPr>
          <p:cNvSpPr/>
          <p:nvPr/>
        </p:nvSpPr>
        <p:spPr>
          <a:xfrm>
            <a:off x="6559781" y="438114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72" name="모서리가 둥근 직사각형 32">
            <a:extLst>
              <a:ext uri="{FF2B5EF4-FFF2-40B4-BE49-F238E27FC236}">
                <a16:creationId xmlns:a16="http://schemas.microsoft.com/office/drawing/2014/main" id="{3A57B10F-8ED6-AED9-F010-D3944B464D84}"/>
              </a:ext>
            </a:extLst>
          </p:cNvPr>
          <p:cNvSpPr/>
          <p:nvPr/>
        </p:nvSpPr>
        <p:spPr>
          <a:xfrm>
            <a:off x="6559781" y="46606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73" name="모서리가 둥근 직사각형 33">
            <a:extLst>
              <a:ext uri="{FF2B5EF4-FFF2-40B4-BE49-F238E27FC236}">
                <a16:creationId xmlns:a16="http://schemas.microsoft.com/office/drawing/2014/main" id="{07153F59-88C6-3A0A-C0D0-6F27C8476FD9}"/>
              </a:ext>
            </a:extLst>
          </p:cNvPr>
          <p:cNvSpPr/>
          <p:nvPr/>
        </p:nvSpPr>
        <p:spPr>
          <a:xfrm>
            <a:off x="6559781" y="4940140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4" name="모서리가 둥근 직사각형 34">
            <a:extLst>
              <a:ext uri="{FF2B5EF4-FFF2-40B4-BE49-F238E27FC236}">
                <a16:creationId xmlns:a16="http://schemas.microsoft.com/office/drawing/2014/main" id="{357BFE5B-87EC-03A9-4B6D-8A309AB23E04}"/>
              </a:ext>
            </a:extLst>
          </p:cNvPr>
          <p:cNvSpPr/>
          <p:nvPr/>
        </p:nvSpPr>
        <p:spPr>
          <a:xfrm>
            <a:off x="6559781" y="5228309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75" name="모서리가 둥근 직사각형 39">
            <a:extLst>
              <a:ext uri="{FF2B5EF4-FFF2-40B4-BE49-F238E27FC236}">
                <a16:creationId xmlns:a16="http://schemas.microsoft.com/office/drawing/2014/main" id="{0B9AC492-23DB-098F-87BC-554C9BDBA1DA}"/>
              </a:ext>
            </a:extLst>
          </p:cNvPr>
          <p:cNvSpPr/>
          <p:nvPr/>
        </p:nvSpPr>
        <p:spPr>
          <a:xfrm>
            <a:off x="6559781" y="3533971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0C6565-9A33-923F-4151-A144C9737CAB}"/>
              </a:ext>
            </a:extLst>
          </p:cNvPr>
          <p:cNvSpPr/>
          <p:nvPr/>
        </p:nvSpPr>
        <p:spPr>
          <a:xfrm>
            <a:off x="1415443" y="9134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607805B-4C4B-ED70-48B8-0F094C8D68F1}"/>
              </a:ext>
            </a:extLst>
          </p:cNvPr>
          <p:cNvSpPr/>
          <p:nvPr/>
        </p:nvSpPr>
        <p:spPr>
          <a:xfrm>
            <a:off x="911421" y="192820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6A2BA6-9A7B-B81C-D932-B49BDD6E9819}"/>
              </a:ext>
            </a:extLst>
          </p:cNvPr>
          <p:cNvSpPr/>
          <p:nvPr/>
        </p:nvSpPr>
        <p:spPr>
          <a:xfrm>
            <a:off x="1743559" y="19343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43CD9BF-78C6-3C49-C3B9-39C41A88AE71}"/>
              </a:ext>
            </a:extLst>
          </p:cNvPr>
          <p:cNvSpPr/>
          <p:nvPr/>
        </p:nvSpPr>
        <p:spPr>
          <a:xfrm>
            <a:off x="1726337" y="313098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D3E7896-42F7-3A40-8BBC-A5204D9E8693}"/>
              </a:ext>
            </a:extLst>
          </p:cNvPr>
          <p:cNvSpPr/>
          <p:nvPr/>
        </p:nvSpPr>
        <p:spPr>
          <a:xfrm>
            <a:off x="1731313" y="342724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83E8E7-C17D-67DC-7BA4-8E352296AA8F}"/>
              </a:ext>
            </a:extLst>
          </p:cNvPr>
          <p:cNvSpPr/>
          <p:nvPr/>
        </p:nvSpPr>
        <p:spPr>
          <a:xfrm>
            <a:off x="1726337" y="372415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53584B9-22D0-96E1-9CE2-2B4F82A6AE4E}"/>
              </a:ext>
            </a:extLst>
          </p:cNvPr>
          <p:cNvSpPr/>
          <p:nvPr/>
        </p:nvSpPr>
        <p:spPr>
          <a:xfrm>
            <a:off x="1732974" y="401018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930A419-EA5A-A5B7-7C6C-390C2D7D066B}"/>
              </a:ext>
            </a:extLst>
          </p:cNvPr>
          <p:cNvSpPr/>
          <p:nvPr/>
        </p:nvSpPr>
        <p:spPr>
          <a:xfrm>
            <a:off x="4775686" y="427954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C5B4BF9-0F50-600D-D2EF-CA4317E2652D}"/>
              </a:ext>
            </a:extLst>
          </p:cNvPr>
          <p:cNvSpPr/>
          <p:nvPr/>
        </p:nvSpPr>
        <p:spPr>
          <a:xfrm>
            <a:off x="7962851" y="489169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086B280-BAAE-04B2-DCF1-25FAA658E31E}"/>
              </a:ext>
            </a:extLst>
          </p:cNvPr>
          <p:cNvSpPr/>
          <p:nvPr/>
        </p:nvSpPr>
        <p:spPr>
          <a:xfrm>
            <a:off x="7970130" y="5184477"/>
            <a:ext cx="332296" cy="3218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B3439-5274-5431-9D57-0D9A01562DC7}"/>
              </a:ext>
            </a:extLst>
          </p:cNvPr>
          <p:cNvSpPr txBox="1"/>
          <p:nvPr/>
        </p:nvSpPr>
        <p:spPr>
          <a:xfrm>
            <a:off x="2073790" y="89177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F11386-0796-4910-5FE3-C22814307FC7}"/>
              </a:ext>
            </a:extLst>
          </p:cNvPr>
          <p:cNvSpPr txBox="1"/>
          <p:nvPr/>
        </p:nvSpPr>
        <p:spPr>
          <a:xfrm>
            <a:off x="5173902" y="891776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dirty="0"/>
              <a:t>회원 권한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7F727-0773-9425-6BA6-B746298863DD}"/>
              </a:ext>
            </a:extLst>
          </p:cNvPr>
          <p:cNvSpPr txBox="1"/>
          <p:nvPr/>
        </p:nvSpPr>
        <p:spPr>
          <a:xfrm>
            <a:off x="8321245" y="89714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O</a:t>
            </a:r>
          </a:p>
          <a:p>
            <a:r>
              <a:rPr lang="ko-KR" altLang="en-US" sz="1400" dirty="0"/>
              <a:t>관리자 권한</a:t>
            </a: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0" name="모서리가 둥근 직사각형 29">
            <a:extLst>
              <a:ext uri="{FF2B5EF4-FFF2-40B4-BE49-F238E27FC236}">
                <a16:creationId xmlns:a16="http://schemas.microsoft.com/office/drawing/2014/main" id="{AF3FBB13-B7A0-F4F7-8D60-31A06D7CD1E8}"/>
              </a:ext>
            </a:extLst>
          </p:cNvPr>
          <p:cNvSpPr/>
          <p:nvPr/>
        </p:nvSpPr>
        <p:spPr>
          <a:xfrm>
            <a:off x="3417054" y="484222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1" name="모서리가 둥근 직사각형 29">
            <a:extLst>
              <a:ext uri="{FF2B5EF4-FFF2-40B4-BE49-F238E27FC236}">
                <a16:creationId xmlns:a16="http://schemas.microsoft.com/office/drawing/2014/main" id="{30BB4B44-E672-A48D-AD60-93088BFD91E1}"/>
              </a:ext>
            </a:extLst>
          </p:cNvPr>
          <p:cNvSpPr/>
          <p:nvPr/>
        </p:nvSpPr>
        <p:spPr>
          <a:xfrm>
            <a:off x="3417054" y="510947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2" name="모서리가 둥근 직사각형 29">
            <a:extLst>
              <a:ext uri="{FF2B5EF4-FFF2-40B4-BE49-F238E27FC236}">
                <a16:creationId xmlns:a16="http://schemas.microsoft.com/office/drawing/2014/main" id="{EDFF04EE-53F5-B345-621E-1DEB832CFE5B}"/>
              </a:ext>
            </a:extLst>
          </p:cNvPr>
          <p:cNvSpPr/>
          <p:nvPr/>
        </p:nvSpPr>
        <p:spPr>
          <a:xfrm>
            <a:off x="3416447" y="5379927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93" name="모서리가 둥근 직사각형 29">
            <a:extLst>
              <a:ext uri="{FF2B5EF4-FFF2-40B4-BE49-F238E27FC236}">
                <a16:creationId xmlns:a16="http://schemas.microsoft.com/office/drawing/2014/main" id="{7F76F496-D0C6-A897-25A7-CC9A364D838A}"/>
              </a:ext>
            </a:extLst>
          </p:cNvPr>
          <p:cNvSpPr/>
          <p:nvPr/>
        </p:nvSpPr>
        <p:spPr>
          <a:xfrm>
            <a:off x="6563517" y="560220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C1522407-073B-57F0-F069-16CE35DE1CBE}"/>
              </a:ext>
            </a:extLst>
          </p:cNvPr>
          <p:cNvSpPr/>
          <p:nvPr/>
        </p:nvSpPr>
        <p:spPr>
          <a:xfrm>
            <a:off x="6563517" y="586944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95" name="모서리가 둥근 직사각형 29">
            <a:extLst>
              <a:ext uri="{FF2B5EF4-FFF2-40B4-BE49-F238E27FC236}">
                <a16:creationId xmlns:a16="http://schemas.microsoft.com/office/drawing/2014/main" id="{B23A965B-3CD6-2E29-B98E-ED093573C094}"/>
              </a:ext>
            </a:extLst>
          </p:cNvPr>
          <p:cNvSpPr/>
          <p:nvPr/>
        </p:nvSpPr>
        <p:spPr>
          <a:xfrm>
            <a:off x="6562910" y="613990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39F59-1E43-11A5-8052-122EE2A25D4E}"/>
              </a:ext>
            </a:extLst>
          </p:cNvPr>
          <p:cNvSpPr txBox="1"/>
          <p:nvPr/>
        </p:nvSpPr>
        <p:spPr>
          <a:xfrm>
            <a:off x="7962851" y="52145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4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운영자가 회원 정보를 조회하고 관리할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을 통한 검색 기능을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정보를 수정합니다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e.g.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탈퇴시킵니다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목록을 불러옵니다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회원번호 순서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(desc)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기능을 위한 체크박스 역할을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목록에 대한 스크롤 바를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를 클릭할 시 사용자 정보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 수정할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 개수로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sorting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하여 회원 목록을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회원관리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8640" y="19416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ko-KR" altLang="en-US" dirty="0"/>
              <a:t>운영자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39031" y="1945640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41201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81837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388475-CF57-284E-AD59-404941ADDC24}"/>
              </a:ext>
            </a:extLst>
          </p:cNvPr>
          <p:cNvSpPr txBox="1"/>
          <p:nvPr/>
        </p:nvSpPr>
        <p:spPr>
          <a:xfrm>
            <a:off x="5627409" y="386754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277641" y="1945639"/>
            <a:ext cx="102717" cy="284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6973637" y="1168859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23030" y="1164333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188517" y="22095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183360" y="2392259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183360" y="2606810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178203" y="2792536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8191908" y="1631704"/>
            <a:ext cx="1128832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탈퇴 시키기</a:t>
            </a:r>
            <a:endParaRPr kumimoji="1" lang="ko-Kore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9063083" y="107990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C7D2A5-8DB1-1EB1-344B-4D48AFA6255B}"/>
              </a:ext>
            </a:extLst>
          </p:cNvPr>
          <p:cNvSpPr/>
          <p:nvPr/>
        </p:nvSpPr>
        <p:spPr>
          <a:xfrm>
            <a:off x="9095214" y="14482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75F8D07-1989-37D5-F5E4-F36B5291740E}"/>
              </a:ext>
            </a:extLst>
          </p:cNvPr>
          <p:cNvSpPr/>
          <p:nvPr/>
        </p:nvSpPr>
        <p:spPr>
          <a:xfrm>
            <a:off x="5482901" y="299045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FC74D-6A91-4551-1DE2-4C30A2D847F0}"/>
              </a:ext>
            </a:extLst>
          </p:cNvPr>
          <p:cNvSpPr/>
          <p:nvPr/>
        </p:nvSpPr>
        <p:spPr>
          <a:xfrm>
            <a:off x="2079458" y="295294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680361-9DF2-7902-2EF4-DF7BA5609BC5}"/>
              </a:ext>
            </a:extLst>
          </p:cNvPr>
          <p:cNvSpPr/>
          <p:nvPr/>
        </p:nvSpPr>
        <p:spPr>
          <a:xfrm>
            <a:off x="9166253" y="403281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80E8CAC-23E8-520A-4F2E-4625704EFBCD}"/>
              </a:ext>
            </a:extLst>
          </p:cNvPr>
          <p:cNvSpPr/>
          <p:nvPr/>
        </p:nvSpPr>
        <p:spPr>
          <a:xfrm>
            <a:off x="3676971" y="234386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9CE6D49D-5718-D885-4E2E-B35D28AB9CDB}"/>
              </a:ext>
            </a:extLst>
          </p:cNvPr>
          <p:cNvSpPr/>
          <p:nvPr/>
        </p:nvSpPr>
        <p:spPr>
          <a:xfrm>
            <a:off x="6939451" y="1645264"/>
            <a:ext cx="1096712" cy="215769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수정 하기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53384" y="1729875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187813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15864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66B8ECF-B4F6-192F-235D-9D1FB8965E1C}"/>
              </a:ext>
            </a:extLst>
          </p:cNvPr>
          <p:cNvSpPr/>
          <p:nvPr/>
        </p:nvSpPr>
        <p:spPr>
          <a:xfrm>
            <a:off x="9134830" y="20945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869266C-6AE3-063F-8DA5-21CD673E6862}"/>
              </a:ext>
            </a:extLst>
          </p:cNvPr>
          <p:cNvSpPr/>
          <p:nvPr/>
        </p:nvSpPr>
        <p:spPr>
          <a:xfrm>
            <a:off x="5079148" y="16047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24648EB-2838-AD03-634F-7394EC0230DF}"/>
              </a:ext>
            </a:extLst>
          </p:cNvPr>
          <p:cNvSpPr/>
          <p:nvPr/>
        </p:nvSpPr>
        <p:spPr>
          <a:xfrm>
            <a:off x="7813625" y="143713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181036" y="1164333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175353" y="1375739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273668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운영자를 지정합니다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권한 할당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206595" y="900148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운영자 권한 할당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175811" y="3639088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48261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1140425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14421" y="3639088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7010417" y="286230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59810" y="2857781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242459" y="3880897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224214" y="42819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224214" y="4487235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224214" y="468331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7912194" y="3334593"/>
            <a:ext cx="1239136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운영자 권한 부여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90164" y="3423323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24593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52644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217816" y="2857781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212133" y="3069187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F091A9-FD70-4872-6903-D5BF24AD0685}"/>
              </a:ext>
            </a:extLst>
          </p:cNvPr>
          <p:cNvSpPr/>
          <p:nvPr/>
        </p:nvSpPr>
        <p:spPr>
          <a:xfrm>
            <a:off x="2242459" y="408983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29139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60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759910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212237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573957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735227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20579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683225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운영자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64766" y="29392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조회</a:t>
            </a:r>
          </a:p>
        </p:txBody>
      </p:sp>
      <p:sp>
        <p:nvSpPr>
          <p:cNvPr id="63" name="모서리가 둥근 직사각형 20">
            <a:extLst>
              <a:ext uri="{FF2B5EF4-FFF2-40B4-BE49-F238E27FC236}">
                <a16:creationId xmlns:a16="http://schemas.microsoft.com/office/drawing/2014/main" id="{B3F95FFC-4B05-A473-B6AA-96B333B9EDCB}"/>
              </a:ext>
            </a:extLst>
          </p:cNvPr>
          <p:cNvSpPr/>
          <p:nvPr/>
        </p:nvSpPr>
        <p:spPr>
          <a:xfrm>
            <a:off x="8676093" y="1987012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4" name="모서리가 둥근 직사각형 20">
            <a:extLst>
              <a:ext uri="{FF2B5EF4-FFF2-40B4-BE49-F238E27FC236}">
                <a16:creationId xmlns:a16="http://schemas.microsoft.com/office/drawing/2014/main" id="{227B04FC-1F9F-E64C-8F77-032A02011874}"/>
              </a:ext>
            </a:extLst>
          </p:cNvPr>
          <p:cNvSpPr/>
          <p:nvPr/>
        </p:nvSpPr>
        <p:spPr>
          <a:xfrm>
            <a:off x="8694484" y="2184613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5" name="모서리가 둥근 직사각형 20">
            <a:extLst>
              <a:ext uri="{FF2B5EF4-FFF2-40B4-BE49-F238E27FC236}">
                <a16:creationId xmlns:a16="http://schemas.microsoft.com/office/drawing/2014/main" id="{D623F26D-8528-9E13-4F1A-FC1D4BD72697}"/>
              </a:ext>
            </a:extLst>
          </p:cNvPr>
          <p:cNvSpPr/>
          <p:nvPr/>
        </p:nvSpPr>
        <p:spPr>
          <a:xfrm>
            <a:off x="8692849" y="2381170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7064527F-3A28-460E-ECE3-D3329B137C73}"/>
              </a:ext>
            </a:extLst>
          </p:cNvPr>
          <p:cNvSpPr/>
          <p:nvPr/>
        </p:nvSpPr>
        <p:spPr>
          <a:xfrm>
            <a:off x="8692849" y="2572116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269063" y="140742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B82236B-C393-E153-AD78-89B964218688}"/>
              </a:ext>
            </a:extLst>
          </p:cNvPr>
          <p:cNvSpPr/>
          <p:nvPr/>
        </p:nvSpPr>
        <p:spPr>
          <a:xfrm>
            <a:off x="9178962" y="175126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A95E07-49B5-A2AD-10E2-6222AA72DE2C}"/>
              </a:ext>
            </a:extLst>
          </p:cNvPr>
          <p:cNvSpPr/>
          <p:nvPr/>
        </p:nvSpPr>
        <p:spPr>
          <a:xfrm>
            <a:off x="3104217" y="294275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31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 목록을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관리자가 추가할 수 있는 게시판을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정보 중 수정 가능한 정보를 수정할 수 있는 게시판 수정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게시판의 순서를 조정합니다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게시판이 추가 가능한 게시판보다 상위에 위치해 있으며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 아래 화살표를 클릭하면 위아래의 위치가 바뀝니다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추가 할 수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모달창입니다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 시 나타납니다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정보를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전송하여 게시판을 추가합니다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추가한 후 게시판 목록이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3857429"/>
          <a:ext cx="718177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72108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0433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401849817"/>
                    </a:ext>
                  </a:extLst>
                </a:gridCol>
                <a:gridCol w="691415">
                  <a:extLst>
                    <a:ext uri="{9D8B030D-6E8A-4147-A177-3AD203B41FA5}">
                      <a16:colId xmlns:a16="http://schemas.microsoft.com/office/drawing/2014/main" val="343205524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 frame work</a:t>
                      </a:r>
                      <a:r>
                        <a:rPr lang="ko-KR" altLang="en-US" sz="700" dirty="0"/>
                        <a:t>에 대하여 토론하는 게시판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1777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3520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visible(1)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r>
                        <a:rPr lang="ko-KR" altLang="en-US" sz="700" dirty="0"/>
                        <a:t>에 대하여 토론 및 질문하는 게시판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4002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hidden(0)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개발을 하면서 생긴 고민을 공유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3255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5131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…..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52935" y="3857429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228678" y="3641664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게시판 번호순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63107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91158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/>
        </p:nvGraphicFramePr>
        <p:xfrm>
          <a:off x="2185281" y="1760398"/>
          <a:ext cx="713864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454">
                  <a:extLst>
                    <a:ext uri="{9D8B030D-6E8A-4147-A177-3AD203B41FA5}">
                      <a16:colId xmlns:a16="http://schemas.microsoft.com/office/drawing/2014/main" val="1136711461"/>
                    </a:ext>
                  </a:extLst>
                </a:gridCol>
                <a:gridCol w="512806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586945">
                  <a:extLst>
                    <a:ext uri="{9D8B030D-6E8A-4147-A177-3AD203B41FA5}">
                      <a16:colId xmlns:a16="http://schemas.microsoft.com/office/drawing/2014/main" val="575746206"/>
                    </a:ext>
                  </a:extLst>
                </a:gridCol>
                <a:gridCol w="932936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1778912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735688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11659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586946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816299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공지사항을 등록하는 </a:t>
                      </a:r>
                      <a:r>
                        <a:rPr lang="en-US" altLang="ko-KR" sz="700" dirty="0"/>
                        <a:t>….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자유롭게 글을 등록하는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1954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15230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 초이스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운영자가 유용하다고 판단하여 선택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 </a:t>
            </a:r>
            <a:r>
              <a:rPr lang="en-US" altLang="ko-KR" sz="1400" dirty="0"/>
              <a:t>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97757" y="3300435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</a:t>
            </a:r>
            <a:r>
              <a:rPr lang="en-US" altLang="ko-KR" sz="1400" dirty="0"/>
              <a:t> (</a:t>
            </a:r>
            <a:r>
              <a:rPr lang="ko-KR" altLang="en-US" sz="1400" dirty="0"/>
              <a:t>수정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807002" y="1399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E34E92-7D53-A7E9-99C2-AAE59D471D24}"/>
              </a:ext>
            </a:extLst>
          </p:cNvPr>
          <p:cNvSpPr/>
          <p:nvPr/>
        </p:nvSpPr>
        <p:spPr>
          <a:xfrm>
            <a:off x="4224008" y="3300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3" name="모서리가 둥근 직사각형 20">
            <a:extLst>
              <a:ext uri="{FF2B5EF4-FFF2-40B4-BE49-F238E27FC236}">
                <a16:creationId xmlns:a16="http://schemas.microsoft.com/office/drawing/2014/main" id="{4198CD92-C7B3-F2ED-FAE8-F58D86FBC15B}"/>
              </a:ext>
            </a:extLst>
          </p:cNvPr>
          <p:cNvSpPr/>
          <p:nvPr/>
        </p:nvSpPr>
        <p:spPr>
          <a:xfrm>
            <a:off x="8760405" y="4078435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AC77B57E-1F8E-6576-3E82-0EE4DC82B27A}"/>
              </a:ext>
            </a:extLst>
          </p:cNvPr>
          <p:cNvSpPr/>
          <p:nvPr/>
        </p:nvSpPr>
        <p:spPr>
          <a:xfrm>
            <a:off x="8426872" y="6184076"/>
            <a:ext cx="833319" cy="2944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게시판 추가하기</a:t>
            </a:r>
            <a:endParaRPr kumimoji="1" lang="ko-Kore-KR" altLang="en-US" sz="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E80935-05CA-AEA1-830B-09F0CDEB81D9}"/>
              </a:ext>
            </a:extLst>
          </p:cNvPr>
          <p:cNvSpPr/>
          <p:nvPr/>
        </p:nvSpPr>
        <p:spPr>
          <a:xfrm>
            <a:off x="2640013" y="2779697"/>
            <a:ext cx="262048" cy="307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0F46C50-C76A-56AA-CE5C-A06942BFC07B}"/>
              </a:ext>
            </a:extLst>
          </p:cNvPr>
          <p:cNvSpPr/>
          <p:nvPr/>
        </p:nvSpPr>
        <p:spPr>
          <a:xfrm>
            <a:off x="2715962" y="2950048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E36449CE-2A00-2D9A-2C60-CDE28D30A6A3}"/>
              </a:ext>
            </a:extLst>
          </p:cNvPr>
          <p:cNvSpPr/>
          <p:nvPr/>
        </p:nvSpPr>
        <p:spPr>
          <a:xfrm rot="10800000">
            <a:off x="2713852" y="2796067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DB56A72-7606-A472-DBBE-11206FA8319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391033" y="2099598"/>
            <a:ext cx="248981" cy="833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20">
            <a:extLst>
              <a:ext uri="{FF2B5EF4-FFF2-40B4-BE49-F238E27FC236}">
                <a16:creationId xmlns:a16="http://schemas.microsoft.com/office/drawing/2014/main" id="{B575D3AD-186D-4840-9263-CC3E9DAE6A24}"/>
              </a:ext>
            </a:extLst>
          </p:cNvPr>
          <p:cNvSpPr/>
          <p:nvPr/>
        </p:nvSpPr>
        <p:spPr>
          <a:xfrm>
            <a:off x="8748408" y="4294204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5" name="모서리가 둥근 직사각형 20">
            <a:extLst>
              <a:ext uri="{FF2B5EF4-FFF2-40B4-BE49-F238E27FC236}">
                <a16:creationId xmlns:a16="http://schemas.microsoft.com/office/drawing/2014/main" id="{3C3EE232-B57D-1716-DEBA-F27230A48163}"/>
              </a:ext>
            </a:extLst>
          </p:cNvPr>
          <p:cNvSpPr/>
          <p:nvPr/>
        </p:nvSpPr>
        <p:spPr>
          <a:xfrm>
            <a:off x="8749160" y="4477356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6" name="모서리가 둥근 직사각형 20">
            <a:extLst>
              <a:ext uri="{FF2B5EF4-FFF2-40B4-BE49-F238E27FC236}">
                <a16:creationId xmlns:a16="http://schemas.microsoft.com/office/drawing/2014/main" id="{598D013C-1B22-C2C8-00C4-81C0B4FA822F}"/>
              </a:ext>
            </a:extLst>
          </p:cNvPr>
          <p:cNvSpPr/>
          <p:nvPr/>
        </p:nvSpPr>
        <p:spPr>
          <a:xfrm>
            <a:off x="8656559" y="1982472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E79387CF-1D12-4E86-E0E2-396EDBEFB199}"/>
              </a:ext>
            </a:extLst>
          </p:cNvPr>
          <p:cNvSpPr/>
          <p:nvPr/>
        </p:nvSpPr>
        <p:spPr>
          <a:xfrm>
            <a:off x="8649999" y="2168451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8" name="모서리가 둥근 직사각형 20">
            <a:extLst>
              <a:ext uri="{FF2B5EF4-FFF2-40B4-BE49-F238E27FC236}">
                <a16:creationId xmlns:a16="http://schemas.microsoft.com/office/drawing/2014/main" id="{B5A13FC6-9C78-8F56-BEEC-D5D8DEF85334}"/>
              </a:ext>
            </a:extLst>
          </p:cNvPr>
          <p:cNvSpPr/>
          <p:nvPr/>
        </p:nvSpPr>
        <p:spPr>
          <a:xfrm>
            <a:off x="8649999" y="2371938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graphicFrame>
        <p:nvGraphicFramePr>
          <p:cNvPr id="79" name="표 22">
            <a:extLst>
              <a:ext uri="{FF2B5EF4-FFF2-40B4-BE49-F238E27FC236}">
                <a16:creationId xmlns:a16="http://schemas.microsoft.com/office/drawing/2014/main" id="{70BAB2D0-3AB2-E0C9-4B5D-758DA0DC6827}"/>
              </a:ext>
            </a:extLst>
          </p:cNvPr>
          <p:cNvGraphicFramePr>
            <a:graphicFrameLocks noGrp="1"/>
          </p:cNvGraphicFramePr>
          <p:nvPr/>
        </p:nvGraphicFramePr>
        <p:xfrm>
          <a:off x="2214324" y="5701071"/>
          <a:ext cx="705226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79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253468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272665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9B7D674-116B-C8BE-CAC5-9A528C53089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300863" y="2933585"/>
            <a:ext cx="339151" cy="1211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C41C0AF-59F1-2A54-8646-E56978EE00F5}"/>
              </a:ext>
            </a:extLst>
          </p:cNvPr>
          <p:cNvSpPr/>
          <p:nvPr/>
        </p:nvSpPr>
        <p:spPr>
          <a:xfrm>
            <a:off x="9130012" y="189136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81D311-0540-F7B7-CCF6-814DC93E5E8B}"/>
              </a:ext>
            </a:extLst>
          </p:cNvPr>
          <p:cNvSpPr/>
          <p:nvPr/>
        </p:nvSpPr>
        <p:spPr>
          <a:xfrm>
            <a:off x="2975795" y="27796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DCDEA8D-FAE5-AA03-5EB4-7BD3372258AF}"/>
              </a:ext>
            </a:extLst>
          </p:cNvPr>
          <p:cNvSpPr/>
          <p:nvPr/>
        </p:nvSpPr>
        <p:spPr>
          <a:xfrm>
            <a:off x="2104903" y="570026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2F501F0-7866-C215-072C-C2F4F4028051}"/>
              </a:ext>
            </a:extLst>
          </p:cNvPr>
          <p:cNvSpPr/>
          <p:nvPr/>
        </p:nvSpPr>
        <p:spPr>
          <a:xfrm>
            <a:off x="8144179" y="618626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8701529-2947-DFC3-77D9-CE0176183309}"/>
              </a:ext>
            </a:extLst>
          </p:cNvPr>
          <p:cNvSpPr/>
          <p:nvPr/>
        </p:nvSpPr>
        <p:spPr>
          <a:xfrm>
            <a:off x="5584211" y="5469757"/>
            <a:ext cx="259492" cy="22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8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게시판의 정보를 수정합니다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관리자는 게시판의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값을 수정할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취소하고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하는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적용하고 다시 게시판 관리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수정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/>
        </p:nvGraphicFramePr>
        <p:xfrm>
          <a:off x="2131580" y="1608036"/>
          <a:ext cx="7320264" cy="305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96114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713153587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3724142251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710"/>
                  </a:ext>
                </a:extLst>
              </a:tr>
              <a:tr h="246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358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자유롭게 글을 등록하는 게시판 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  <a:tr h="3188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1954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15230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46044"/>
                  </a:ext>
                </a:extLst>
              </a:tr>
              <a:tr h="31880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visible || hidden (select box)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53803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88858" y="103285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05261" y="2440243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879916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654395" y="1879916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0500" y="4774596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896171" y="4774595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EFF760B-3CA0-A815-0AC9-C4E3178F4749}"/>
              </a:ext>
            </a:extLst>
          </p:cNvPr>
          <p:cNvSpPr/>
          <p:nvPr/>
        </p:nvSpPr>
        <p:spPr>
          <a:xfrm>
            <a:off x="5838771" y="4356605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8C452F-4E7E-F8CA-7955-91C2A01C3C9C}"/>
              </a:ext>
            </a:extLst>
          </p:cNvPr>
          <p:cNvSpPr/>
          <p:nvPr/>
        </p:nvSpPr>
        <p:spPr>
          <a:xfrm>
            <a:off x="7592305" y="49960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1C70B-1F8B-BB0A-B858-3D937AF15318}"/>
              </a:ext>
            </a:extLst>
          </p:cNvPr>
          <p:cNvSpPr/>
          <p:nvPr/>
        </p:nvSpPr>
        <p:spPr>
          <a:xfrm>
            <a:off x="9020025" y="499444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473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/>
        </p:nvGraphicFramePr>
        <p:xfrm>
          <a:off x="2131580" y="1608036"/>
          <a:ext cx="7320264" cy="214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126180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616164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043968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246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3582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57965" y="1048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31580" y="2168287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616075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425794" y="1591468"/>
            <a:ext cx="2026049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1632" y="4437098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946563" y="4437097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</p:spTree>
    <p:extLst>
      <p:ext uri="{BB962C8B-B14F-4D97-AF65-F5344CB8AC3E}">
        <p14:creationId xmlns:p14="http://schemas.microsoft.com/office/powerpoint/2010/main" val="346044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에는 한 주간 가장 인기있는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상위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해당 게시판에서 가장 최근에 올라온 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출력된다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Top 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주간베스트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공지사항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상위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목록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리스트내의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항목을 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이름을 클릭하면 작성자 회원 정보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 err="1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메인페이지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6817D46-86AF-B74C-8833-9238C7F3904D}"/>
              </a:ext>
            </a:extLst>
          </p:cNvPr>
          <p:cNvSpPr/>
          <p:nvPr/>
        </p:nvSpPr>
        <p:spPr>
          <a:xfrm>
            <a:off x="2613543" y="1185306"/>
            <a:ext cx="2820920" cy="413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주간베스트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200" dirty="0">
                <a:solidFill>
                  <a:sysClr val="windowText" lastClr="000000"/>
                </a:solidFill>
              </a:rPr>
              <a:t>Top 5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A5EAA0C-4EAB-E849-BA74-EA43704E7D38}"/>
              </a:ext>
            </a:extLst>
          </p:cNvPr>
          <p:cNvSpPr/>
          <p:nvPr/>
        </p:nvSpPr>
        <p:spPr>
          <a:xfrm>
            <a:off x="6060030" y="1182123"/>
            <a:ext cx="2820920" cy="413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공지사항</a:t>
            </a:r>
            <a:endParaRPr kumimoji="1" lang="en-US" altLang="en-US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상위 게시글 목록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233E27F8-8300-AC49-ACC2-201520158ABE}"/>
              </a:ext>
            </a:extLst>
          </p:cNvPr>
          <p:cNvSpPr/>
          <p:nvPr/>
        </p:nvSpPr>
        <p:spPr>
          <a:xfrm>
            <a:off x="2609829" y="3933536"/>
            <a:ext cx="2820920" cy="4132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자유게시판</a:t>
            </a:r>
            <a:endParaRPr kumimoji="1"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상위 게시글 목록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7FDFC3A-9749-0240-83DE-0CFA736A7166}"/>
              </a:ext>
            </a:extLst>
          </p:cNvPr>
          <p:cNvSpPr/>
          <p:nvPr/>
        </p:nvSpPr>
        <p:spPr>
          <a:xfrm>
            <a:off x="6060030" y="3930744"/>
            <a:ext cx="2820920" cy="4160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>
                <a:solidFill>
                  <a:sysClr val="windowText" lastClr="000000"/>
                </a:solidFill>
              </a:rPr>
              <a:t>운영자</a:t>
            </a:r>
            <a:r>
              <a:rPr kumimoji="1" lang="ko-KR" altLang="en-US" sz="1200" dirty="0">
                <a:solidFill>
                  <a:sysClr val="windowText" lastClr="000000"/>
                </a:solidFill>
              </a:rPr>
              <a:t> 초이스</a:t>
            </a:r>
            <a:endParaRPr kumimoji="1"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ysClr val="windowText" lastClr="000000"/>
                </a:solidFill>
              </a:rPr>
              <a:t>상위 게시글 목록</a:t>
            </a:r>
            <a:endParaRPr kumimoji="1" lang="ko-Kore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2450237" y="112699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0156FCD-19FC-A914-FAFF-6E48B6E46979}"/>
              </a:ext>
            </a:extLst>
          </p:cNvPr>
          <p:cNvSpPr/>
          <p:nvPr/>
        </p:nvSpPr>
        <p:spPr>
          <a:xfrm>
            <a:off x="5979194" y="115246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95E01E-DDF4-94B3-E8BD-52743301EF3F}"/>
              </a:ext>
            </a:extLst>
          </p:cNvPr>
          <p:cNvSpPr/>
          <p:nvPr/>
        </p:nvSpPr>
        <p:spPr>
          <a:xfrm>
            <a:off x="2500294" y="393074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A2EE9F-F38F-F57F-FA9F-360087AFE201}"/>
              </a:ext>
            </a:extLst>
          </p:cNvPr>
          <p:cNvSpPr/>
          <p:nvPr/>
        </p:nvSpPr>
        <p:spPr>
          <a:xfrm>
            <a:off x="5979193" y="393074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9C903888-F064-A845-BF5C-67CB9BD3A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96417"/>
              </p:ext>
            </p:extLst>
          </p:nvPr>
        </p:nvGraphicFramePr>
        <p:xfrm>
          <a:off x="2609829" y="1676816"/>
          <a:ext cx="2820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920">
                  <a:extLst>
                    <a:ext uri="{9D8B030D-6E8A-4147-A177-3AD203B41FA5}">
                      <a16:colId xmlns:a16="http://schemas.microsoft.com/office/drawing/2014/main" val="110814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주간베스트</a:t>
                      </a:r>
                      <a:r>
                        <a:rPr lang="en-US" altLang="ko-KR" sz="1600" dirty="0"/>
                        <a:t>1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8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주간베스트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4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주간베스트</a:t>
                      </a:r>
                      <a:r>
                        <a:rPr lang="en-US" altLang="ko-KR" sz="1600" dirty="0"/>
                        <a:t>3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8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주간베스트</a:t>
                      </a:r>
                      <a:r>
                        <a:rPr lang="en-US" altLang="ko-KR" sz="1600" dirty="0"/>
                        <a:t>4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주간베스트</a:t>
                      </a:r>
                      <a:r>
                        <a:rPr lang="en-US" altLang="ko-KR" sz="1600" dirty="0"/>
                        <a:t>5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082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FE36E2-9E3B-F14B-9141-72480E608219}"/>
              </a:ext>
            </a:extLst>
          </p:cNvPr>
          <p:cNvSpPr/>
          <p:nvPr/>
        </p:nvSpPr>
        <p:spPr>
          <a:xfrm>
            <a:off x="3887071" y="1840587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3854AB-30D7-DB4C-961A-72293A2C3085}"/>
              </a:ext>
            </a:extLst>
          </p:cNvPr>
          <p:cNvSpPr/>
          <p:nvPr/>
        </p:nvSpPr>
        <p:spPr>
          <a:xfrm>
            <a:off x="4426833" y="1840586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E3427-34AA-6D4D-B41C-C817B710D54C}"/>
              </a:ext>
            </a:extLst>
          </p:cNvPr>
          <p:cNvSpPr/>
          <p:nvPr/>
        </p:nvSpPr>
        <p:spPr>
          <a:xfrm>
            <a:off x="4958423" y="1840586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3A1C5A1-3C3B-084C-AA06-D87E9ACD91C0}"/>
              </a:ext>
            </a:extLst>
          </p:cNvPr>
          <p:cNvSpPr/>
          <p:nvPr/>
        </p:nvSpPr>
        <p:spPr>
          <a:xfrm>
            <a:off x="3887071" y="2219489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0DBE33-B7F2-C842-B19E-99E25A93F240}"/>
              </a:ext>
            </a:extLst>
          </p:cNvPr>
          <p:cNvSpPr/>
          <p:nvPr/>
        </p:nvSpPr>
        <p:spPr>
          <a:xfrm>
            <a:off x="4426833" y="2219488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8E083A-4B2C-134A-B740-87B9724899F8}"/>
              </a:ext>
            </a:extLst>
          </p:cNvPr>
          <p:cNvSpPr/>
          <p:nvPr/>
        </p:nvSpPr>
        <p:spPr>
          <a:xfrm>
            <a:off x="4958423" y="2219488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1BB869-BAF0-8E44-BC87-00D937F372D1}"/>
              </a:ext>
            </a:extLst>
          </p:cNvPr>
          <p:cNvSpPr/>
          <p:nvPr/>
        </p:nvSpPr>
        <p:spPr>
          <a:xfrm>
            <a:off x="3883418" y="2591782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2A42DB-E976-BC42-9A7A-15644CBBE056}"/>
              </a:ext>
            </a:extLst>
          </p:cNvPr>
          <p:cNvSpPr/>
          <p:nvPr/>
        </p:nvSpPr>
        <p:spPr>
          <a:xfrm>
            <a:off x="4423180" y="2591781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6EED50-36BD-E144-9F64-84CDD88091AD}"/>
              </a:ext>
            </a:extLst>
          </p:cNvPr>
          <p:cNvSpPr/>
          <p:nvPr/>
        </p:nvSpPr>
        <p:spPr>
          <a:xfrm>
            <a:off x="4954770" y="2591781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305C1E2-5060-A34A-852B-3542DAE59E66}"/>
              </a:ext>
            </a:extLst>
          </p:cNvPr>
          <p:cNvSpPr/>
          <p:nvPr/>
        </p:nvSpPr>
        <p:spPr>
          <a:xfrm>
            <a:off x="3883418" y="2964985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0468FF-F03C-EB46-9BC2-663DB1C1A0E5}"/>
              </a:ext>
            </a:extLst>
          </p:cNvPr>
          <p:cNvSpPr/>
          <p:nvPr/>
        </p:nvSpPr>
        <p:spPr>
          <a:xfrm>
            <a:off x="4423180" y="2964984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41806A-DAED-8043-B9CF-23CA68AE1F0C}"/>
              </a:ext>
            </a:extLst>
          </p:cNvPr>
          <p:cNvSpPr/>
          <p:nvPr/>
        </p:nvSpPr>
        <p:spPr>
          <a:xfrm>
            <a:off x="4954770" y="2964984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1C5E625-7B9C-3B45-B10C-39DFA1B5B7F8}"/>
              </a:ext>
            </a:extLst>
          </p:cNvPr>
          <p:cNvSpPr/>
          <p:nvPr/>
        </p:nvSpPr>
        <p:spPr>
          <a:xfrm>
            <a:off x="3883417" y="3342898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9BE8105-82EC-804D-B0D2-F7103FB222FF}"/>
              </a:ext>
            </a:extLst>
          </p:cNvPr>
          <p:cNvSpPr/>
          <p:nvPr/>
        </p:nvSpPr>
        <p:spPr>
          <a:xfrm>
            <a:off x="4423179" y="3342897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5DDDAC9-654B-3A41-9FB9-C2407F820142}"/>
              </a:ext>
            </a:extLst>
          </p:cNvPr>
          <p:cNvSpPr/>
          <p:nvPr/>
        </p:nvSpPr>
        <p:spPr>
          <a:xfrm>
            <a:off x="4954769" y="3342897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graphicFrame>
        <p:nvGraphicFramePr>
          <p:cNvPr id="65" name="표 12">
            <a:extLst>
              <a:ext uri="{FF2B5EF4-FFF2-40B4-BE49-F238E27FC236}">
                <a16:creationId xmlns:a16="http://schemas.microsoft.com/office/drawing/2014/main" id="{E7693D08-96FE-8945-A349-386A8DAEE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62457"/>
              </p:ext>
            </p:extLst>
          </p:nvPr>
        </p:nvGraphicFramePr>
        <p:xfrm>
          <a:off x="6060030" y="1676816"/>
          <a:ext cx="2820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920">
                  <a:extLst>
                    <a:ext uri="{9D8B030D-6E8A-4147-A177-3AD203B41FA5}">
                      <a16:colId xmlns:a16="http://schemas.microsoft.com/office/drawing/2014/main" val="110814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공지사항</a:t>
                      </a:r>
                      <a:r>
                        <a:rPr lang="en-US" altLang="ko-KR" sz="1600" dirty="0"/>
                        <a:t>1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8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공지사항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4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공지사항</a:t>
                      </a:r>
                      <a:r>
                        <a:rPr lang="en-US" altLang="ko-KR" sz="1600" dirty="0"/>
                        <a:t>3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8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공지사항</a:t>
                      </a:r>
                      <a:r>
                        <a:rPr lang="en-US" altLang="ko-KR" sz="1600" dirty="0"/>
                        <a:t>4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공지사항</a:t>
                      </a:r>
                      <a:r>
                        <a:rPr lang="en-US" altLang="ko-KR" sz="1600" dirty="0"/>
                        <a:t>5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0821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CC6E28F2-C44B-1142-BB0F-54EB891611C0}"/>
              </a:ext>
            </a:extLst>
          </p:cNvPr>
          <p:cNvSpPr/>
          <p:nvPr/>
        </p:nvSpPr>
        <p:spPr>
          <a:xfrm>
            <a:off x="7337272" y="1840587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643C243-F67D-CE44-8515-EC0136885778}"/>
              </a:ext>
            </a:extLst>
          </p:cNvPr>
          <p:cNvSpPr/>
          <p:nvPr/>
        </p:nvSpPr>
        <p:spPr>
          <a:xfrm>
            <a:off x="7877034" y="1840586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290A81-5BB3-B944-BB21-639173BD2DF2}"/>
              </a:ext>
            </a:extLst>
          </p:cNvPr>
          <p:cNvSpPr/>
          <p:nvPr/>
        </p:nvSpPr>
        <p:spPr>
          <a:xfrm>
            <a:off x="8408624" y="1840586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97D0524-AAE3-8044-BE8E-9B49ED797A49}"/>
              </a:ext>
            </a:extLst>
          </p:cNvPr>
          <p:cNvSpPr/>
          <p:nvPr/>
        </p:nvSpPr>
        <p:spPr>
          <a:xfrm>
            <a:off x="7337272" y="2219489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EBA287D-E137-F747-8457-38B2BB5EFBFE}"/>
              </a:ext>
            </a:extLst>
          </p:cNvPr>
          <p:cNvSpPr/>
          <p:nvPr/>
        </p:nvSpPr>
        <p:spPr>
          <a:xfrm>
            <a:off x="7877034" y="2219488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C347BD2-70BA-8049-8B5A-1004F8B47345}"/>
              </a:ext>
            </a:extLst>
          </p:cNvPr>
          <p:cNvSpPr/>
          <p:nvPr/>
        </p:nvSpPr>
        <p:spPr>
          <a:xfrm>
            <a:off x="8408624" y="2219488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1B35E75-1C5B-484C-8F5D-2C862E96AB59}"/>
              </a:ext>
            </a:extLst>
          </p:cNvPr>
          <p:cNvSpPr/>
          <p:nvPr/>
        </p:nvSpPr>
        <p:spPr>
          <a:xfrm>
            <a:off x="7333619" y="2591782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31EBD92-0357-C541-846C-F42BACB0CBF1}"/>
              </a:ext>
            </a:extLst>
          </p:cNvPr>
          <p:cNvSpPr/>
          <p:nvPr/>
        </p:nvSpPr>
        <p:spPr>
          <a:xfrm>
            <a:off x="7873381" y="2591781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6D7EBE7-F3B8-F848-B1D5-7D7E653EBB94}"/>
              </a:ext>
            </a:extLst>
          </p:cNvPr>
          <p:cNvSpPr/>
          <p:nvPr/>
        </p:nvSpPr>
        <p:spPr>
          <a:xfrm>
            <a:off x="8404971" y="2591781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A85DB9-FDAB-114D-90CA-0603386B27FD}"/>
              </a:ext>
            </a:extLst>
          </p:cNvPr>
          <p:cNvSpPr/>
          <p:nvPr/>
        </p:nvSpPr>
        <p:spPr>
          <a:xfrm>
            <a:off x="7333619" y="2964985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1FE75F6-0B8B-BA48-95CF-799937172780}"/>
              </a:ext>
            </a:extLst>
          </p:cNvPr>
          <p:cNvSpPr/>
          <p:nvPr/>
        </p:nvSpPr>
        <p:spPr>
          <a:xfrm>
            <a:off x="7873381" y="2964984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EF07A5-82E5-9F48-8B68-FEDCA87084A4}"/>
              </a:ext>
            </a:extLst>
          </p:cNvPr>
          <p:cNvSpPr/>
          <p:nvPr/>
        </p:nvSpPr>
        <p:spPr>
          <a:xfrm>
            <a:off x="8404971" y="2964984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43326C-13E0-9740-B46B-5C92AC2A3E83}"/>
              </a:ext>
            </a:extLst>
          </p:cNvPr>
          <p:cNvSpPr/>
          <p:nvPr/>
        </p:nvSpPr>
        <p:spPr>
          <a:xfrm>
            <a:off x="7333618" y="3342898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D54E36E-71FC-3B40-80D8-724E58B0CA51}"/>
              </a:ext>
            </a:extLst>
          </p:cNvPr>
          <p:cNvSpPr/>
          <p:nvPr/>
        </p:nvSpPr>
        <p:spPr>
          <a:xfrm>
            <a:off x="7873380" y="3342897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5876F2-F5F7-074E-B096-6F7EEBA43921}"/>
              </a:ext>
            </a:extLst>
          </p:cNvPr>
          <p:cNvSpPr/>
          <p:nvPr/>
        </p:nvSpPr>
        <p:spPr>
          <a:xfrm>
            <a:off x="8404970" y="3342897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graphicFrame>
        <p:nvGraphicFramePr>
          <p:cNvPr id="81" name="표 12">
            <a:extLst>
              <a:ext uri="{FF2B5EF4-FFF2-40B4-BE49-F238E27FC236}">
                <a16:creationId xmlns:a16="http://schemas.microsoft.com/office/drawing/2014/main" id="{A2FDE171-85A3-064D-9203-8BBD84A2A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51154"/>
              </p:ext>
            </p:extLst>
          </p:nvPr>
        </p:nvGraphicFramePr>
        <p:xfrm>
          <a:off x="2613705" y="4427960"/>
          <a:ext cx="2820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920">
                  <a:extLst>
                    <a:ext uri="{9D8B030D-6E8A-4147-A177-3AD203B41FA5}">
                      <a16:colId xmlns:a16="http://schemas.microsoft.com/office/drawing/2014/main" val="110814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게시판글</a:t>
                      </a:r>
                      <a:r>
                        <a:rPr lang="en-US" altLang="ko-KR" sz="1600" dirty="0"/>
                        <a:t>1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8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게시판글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4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게시판글</a:t>
                      </a:r>
                      <a:r>
                        <a:rPr lang="en-US" altLang="ko-KR" sz="1600" dirty="0"/>
                        <a:t>3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8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게시판글</a:t>
                      </a:r>
                      <a:r>
                        <a:rPr lang="en-US" altLang="ko-KR" sz="1600" dirty="0"/>
                        <a:t>4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게시판글</a:t>
                      </a:r>
                      <a:r>
                        <a:rPr lang="en-US" altLang="ko-KR" sz="1600" dirty="0"/>
                        <a:t>5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08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C4045E60-8053-0C45-B984-4E4B1B6CE590}"/>
              </a:ext>
            </a:extLst>
          </p:cNvPr>
          <p:cNvSpPr/>
          <p:nvPr/>
        </p:nvSpPr>
        <p:spPr>
          <a:xfrm>
            <a:off x="3890947" y="4591731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F46AF03-D722-9747-80C5-88B65DF556FE}"/>
              </a:ext>
            </a:extLst>
          </p:cNvPr>
          <p:cNvSpPr/>
          <p:nvPr/>
        </p:nvSpPr>
        <p:spPr>
          <a:xfrm>
            <a:off x="4430709" y="4591730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5157CA2-B81A-EE4E-899D-3E0A9EE925B0}"/>
              </a:ext>
            </a:extLst>
          </p:cNvPr>
          <p:cNvSpPr/>
          <p:nvPr/>
        </p:nvSpPr>
        <p:spPr>
          <a:xfrm>
            <a:off x="4962299" y="4591730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733683-A75B-D940-8FA0-8965AED65122}"/>
              </a:ext>
            </a:extLst>
          </p:cNvPr>
          <p:cNvSpPr/>
          <p:nvPr/>
        </p:nvSpPr>
        <p:spPr>
          <a:xfrm>
            <a:off x="3890947" y="4970633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689884-D2C3-2F4F-BC79-751F8BE75DEE}"/>
              </a:ext>
            </a:extLst>
          </p:cNvPr>
          <p:cNvSpPr/>
          <p:nvPr/>
        </p:nvSpPr>
        <p:spPr>
          <a:xfrm>
            <a:off x="4430709" y="4970632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BC4A41-6006-3A45-B3BB-170F6427E281}"/>
              </a:ext>
            </a:extLst>
          </p:cNvPr>
          <p:cNvSpPr/>
          <p:nvPr/>
        </p:nvSpPr>
        <p:spPr>
          <a:xfrm>
            <a:off x="4962299" y="4970632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711A4F7-DFAA-324A-A396-F9D5B559137C}"/>
              </a:ext>
            </a:extLst>
          </p:cNvPr>
          <p:cNvSpPr/>
          <p:nvPr/>
        </p:nvSpPr>
        <p:spPr>
          <a:xfrm>
            <a:off x="3887294" y="5342926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602C181-F315-D245-8F4D-3CF982149426}"/>
              </a:ext>
            </a:extLst>
          </p:cNvPr>
          <p:cNvSpPr/>
          <p:nvPr/>
        </p:nvSpPr>
        <p:spPr>
          <a:xfrm>
            <a:off x="4427056" y="5342925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E0044C7-D8F8-2044-8893-A3BC9AC6DD8A}"/>
              </a:ext>
            </a:extLst>
          </p:cNvPr>
          <p:cNvSpPr/>
          <p:nvPr/>
        </p:nvSpPr>
        <p:spPr>
          <a:xfrm>
            <a:off x="4958646" y="5342925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E109052-5A1B-F541-9136-3E6B50433897}"/>
              </a:ext>
            </a:extLst>
          </p:cNvPr>
          <p:cNvSpPr/>
          <p:nvPr/>
        </p:nvSpPr>
        <p:spPr>
          <a:xfrm>
            <a:off x="3887294" y="5716129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F81FE5E-2630-F74C-AAEA-D79FD28231FC}"/>
              </a:ext>
            </a:extLst>
          </p:cNvPr>
          <p:cNvSpPr/>
          <p:nvPr/>
        </p:nvSpPr>
        <p:spPr>
          <a:xfrm>
            <a:off x="4427056" y="5716128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DEC998A-E748-0E48-8F71-ABDB981D1070}"/>
              </a:ext>
            </a:extLst>
          </p:cNvPr>
          <p:cNvSpPr/>
          <p:nvPr/>
        </p:nvSpPr>
        <p:spPr>
          <a:xfrm>
            <a:off x="4958646" y="5716128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1121AD1-1E3F-4042-B363-5A5452D68EC2}"/>
              </a:ext>
            </a:extLst>
          </p:cNvPr>
          <p:cNvSpPr/>
          <p:nvPr/>
        </p:nvSpPr>
        <p:spPr>
          <a:xfrm>
            <a:off x="3887293" y="6094042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01BF0A7-77B8-C148-AB3C-9D807FD74E15}"/>
              </a:ext>
            </a:extLst>
          </p:cNvPr>
          <p:cNvSpPr/>
          <p:nvPr/>
        </p:nvSpPr>
        <p:spPr>
          <a:xfrm>
            <a:off x="4427055" y="6094041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7D5EBF8-3BAE-E94C-9272-5BC77BE72C11}"/>
              </a:ext>
            </a:extLst>
          </p:cNvPr>
          <p:cNvSpPr/>
          <p:nvPr/>
        </p:nvSpPr>
        <p:spPr>
          <a:xfrm>
            <a:off x="4958645" y="6094041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graphicFrame>
        <p:nvGraphicFramePr>
          <p:cNvPr id="97" name="표 12">
            <a:extLst>
              <a:ext uri="{FF2B5EF4-FFF2-40B4-BE49-F238E27FC236}">
                <a16:creationId xmlns:a16="http://schemas.microsoft.com/office/drawing/2014/main" id="{B148462C-E5FB-E445-8419-479C142EB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01648"/>
              </p:ext>
            </p:extLst>
          </p:nvPr>
        </p:nvGraphicFramePr>
        <p:xfrm>
          <a:off x="6060030" y="4409242"/>
          <a:ext cx="2820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0920">
                  <a:extLst>
                    <a:ext uri="{9D8B030D-6E8A-4147-A177-3AD203B41FA5}">
                      <a16:colId xmlns:a16="http://schemas.microsoft.com/office/drawing/2014/main" val="110814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게시글</a:t>
                      </a:r>
                      <a:r>
                        <a:rPr lang="en-US" altLang="ko-KR" sz="1600" dirty="0"/>
                        <a:t>1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8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게시글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4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게시글</a:t>
                      </a:r>
                      <a:r>
                        <a:rPr lang="en-US" altLang="ko-KR" sz="1600" dirty="0"/>
                        <a:t>3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8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게시글</a:t>
                      </a:r>
                      <a:r>
                        <a:rPr lang="en-US" altLang="ko-KR" sz="1600" dirty="0"/>
                        <a:t>4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2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게시글</a:t>
                      </a:r>
                      <a:r>
                        <a:rPr lang="en-US" altLang="ko-KR" sz="1600" dirty="0"/>
                        <a:t>5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0821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F0714CB6-C10B-8047-B76E-9C2E123241CB}"/>
              </a:ext>
            </a:extLst>
          </p:cNvPr>
          <p:cNvSpPr/>
          <p:nvPr/>
        </p:nvSpPr>
        <p:spPr>
          <a:xfrm>
            <a:off x="7337272" y="4573013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CC527B1-4E9A-9B45-831F-0BEA3922F2FB}"/>
              </a:ext>
            </a:extLst>
          </p:cNvPr>
          <p:cNvSpPr/>
          <p:nvPr/>
        </p:nvSpPr>
        <p:spPr>
          <a:xfrm>
            <a:off x="7877034" y="4573012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95877C3-B6D1-D94C-AE83-24240B07C239}"/>
              </a:ext>
            </a:extLst>
          </p:cNvPr>
          <p:cNvSpPr/>
          <p:nvPr/>
        </p:nvSpPr>
        <p:spPr>
          <a:xfrm>
            <a:off x="8408624" y="4573012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AF77DCC-1544-664D-938F-F10E0717800C}"/>
              </a:ext>
            </a:extLst>
          </p:cNvPr>
          <p:cNvSpPr/>
          <p:nvPr/>
        </p:nvSpPr>
        <p:spPr>
          <a:xfrm>
            <a:off x="7337272" y="4951915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03CBE1-5084-9C49-9D5A-820095A217F2}"/>
              </a:ext>
            </a:extLst>
          </p:cNvPr>
          <p:cNvSpPr/>
          <p:nvPr/>
        </p:nvSpPr>
        <p:spPr>
          <a:xfrm>
            <a:off x="7877034" y="4951914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BEE7C4F-8004-494E-93A4-FF2B281BAA1C}"/>
              </a:ext>
            </a:extLst>
          </p:cNvPr>
          <p:cNvSpPr/>
          <p:nvPr/>
        </p:nvSpPr>
        <p:spPr>
          <a:xfrm>
            <a:off x="8408624" y="4951914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17A6EE-1812-E54F-9EC5-BAEB3F52A252}"/>
              </a:ext>
            </a:extLst>
          </p:cNvPr>
          <p:cNvSpPr/>
          <p:nvPr/>
        </p:nvSpPr>
        <p:spPr>
          <a:xfrm>
            <a:off x="7333619" y="5324208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ECD89A2-A81D-0440-B6ED-DB9242D393D3}"/>
              </a:ext>
            </a:extLst>
          </p:cNvPr>
          <p:cNvSpPr/>
          <p:nvPr/>
        </p:nvSpPr>
        <p:spPr>
          <a:xfrm>
            <a:off x="7873381" y="5324207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479B550-C707-1644-8011-132D69DF1297}"/>
              </a:ext>
            </a:extLst>
          </p:cNvPr>
          <p:cNvSpPr/>
          <p:nvPr/>
        </p:nvSpPr>
        <p:spPr>
          <a:xfrm>
            <a:off x="8404971" y="5324207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921B091-E3B6-3347-A8E0-CBDAF0DC6E0A}"/>
              </a:ext>
            </a:extLst>
          </p:cNvPr>
          <p:cNvSpPr/>
          <p:nvPr/>
        </p:nvSpPr>
        <p:spPr>
          <a:xfrm>
            <a:off x="7333619" y="5697411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9B864AE-8B9C-234A-AAD5-D11E121A1249}"/>
              </a:ext>
            </a:extLst>
          </p:cNvPr>
          <p:cNvSpPr/>
          <p:nvPr/>
        </p:nvSpPr>
        <p:spPr>
          <a:xfrm>
            <a:off x="7873381" y="5697410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D26B81C-71A7-0C47-898F-82B9425FB518}"/>
              </a:ext>
            </a:extLst>
          </p:cNvPr>
          <p:cNvSpPr/>
          <p:nvPr/>
        </p:nvSpPr>
        <p:spPr>
          <a:xfrm>
            <a:off x="8404971" y="5697410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A0363F0-FA3A-9341-A103-00A798E1837D}"/>
              </a:ext>
            </a:extLst>
          </p:cNvPr>
          <p:cNvSpPr/>
          <p:nvPr/>
        </p:nvSpPr>
        <p:spPr>
          <a:xfrm>
            <a:off x="7333618" y="6075324"/>
            <a:ext cx="539762" cy="181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C251000-E260-CF4C-AFC8-EB3B2F8602EF}"/>
              </a:ext>
            </a:extLst>
          </p:cNvPr>
          <p:cNvSpPr/>
          <p:nvPr/>
        </p:nvSpPr>
        <p:spPr>
          <a:xfrm>
            <a:off x="7873380" y="6075323"/>
            <a:ext cx="539763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CD1758D-C261-7447-8B25-3FADED737218}"/>
              </a:ext>
            </a:extLst>
          </p:cNvPr>
          <p:cNvSpPr/>
          <p:nvPr/>
        </p:nvSpPr>
        <p:spPr>
          <a:xfrm>
            <a:off x="8404970" y="6075323"/>
            <a:ext cx="462659" cy="181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>
                <a:solidFill>
                  <a:schemeClr val="tx1"/>
                </a:solidFill>
              </a:rPr>
              <a:t>날짜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62640E8-4E03-4B46-AF3C-28AEC8E6F521}"/>
              </a:ext>
            </a:extLst>
          </p:cNvPr>
          <p:cNvSpPr/>
          <p:nvPr/>
        </p:nvSpPr>
        <p:spPr>
          <a:xfrm>
            <a:off x="3620653" y="326467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공지사항은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리스트 형태로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운영자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관리자 권한을 가진 유저에게만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작성하는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클릭하면 해당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조회하는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작성자 프로필이나 작성자 이름을 클릭하면 작성자 회원 정보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스크롤바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검색조건은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좋아요순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각 해당하는 버튼을 누르면 해당 조건으로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리스트가 정렬된다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검색내용을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입력하면 아래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게시글중에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해당 내용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작성자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내용 통합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을 포함한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리스트로 포함된다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공지사항 게시판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45684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공지사항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새 글 쓰기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8">
            <a:extLst>
              <a:ext uri="{FF2B5EF4-FFF2-40B4-BE49-F238E27FC236}">
                <a16:creationId xmlns:a16="http://schemas.microsoft.com/office/drawing/2014/main" id="{D097E7EB-85DE-634F-A9AE-3276F93C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82375"/>
              </p:ext>
            </p:extLst>
          </p:nvPr>
        </p:nvGraphicFramePr>
        <p:xfrm>
          <a:off x="2341603" y="2004341"/>
          <a:ext cx="6769957" cy="4363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9957">
                  <a:extLst>
                    <a:ext uri="{9D8B030D-6E8A-4147-A177-3AD203B41FA5}">
                      <a16:colId xmlns:a16="http://schemas.microsoft.com/office/drawing/2014/main" val="1194553028"/>
                    </a:ext>
                  </a:extLst>
                </a:gridCol>
              </a:tblGrid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R" sz="2000" b="0" dirty="0"/>
                        <a:t>1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34060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2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4547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3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3852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4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8545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5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030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6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9068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7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121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8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81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9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89464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1</a:t>
                      </a:r>
                      <a:r>
                        <a:rPr lang="en-US" altLang="ko-KR" sz="2000" b="0" dirty="0"/>
                        <a:t>0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96908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8AE9BB-EA0D-C74E-B9CA-58A24C5C5844}"/>
              </a:ext>
            </a:extLst>
          </p:cNvPr>
          <p:cNvSpPr/>
          <p:nvPr/>
        </p:nvSpPr>
        <p:spPr>
          <a:xfrm>
            <a:off x="9035143" y="2004341"/>
            <a:ext cx="76417" cy="436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303A4FE-D211-E840-89FE-BAB50D7C73E5}"/>
              </a:ext>
            </a:extLst>
          </p:cNvPr>
          <p:cNvGrpSpPr/>
          <p:nvPr/>
        </p:nvGrpSpPr>
        <p:grpSpPr>
          <a:xfrm>
            <a:off x="5826119" y="3330410"/>
            <a:ext cx="2964207" cy="430991"/>
            <a:chOff x="5826119" y="3330410"/>
            <a:chExt cx="2964207" cy="43099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F5FDD4-98D1-014C-8B19-DA236CBF7EB2}"/>
                </a:ext>
              </a:extLst>
            </p:cNvPr>
            <p:cNvSpPr txBox="1"/>
            <p:nvPr/>
          </p:nvSpPr>
          <p:spPr>
            <a:xfrm>
              <a:off x="8297890" y="333041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6CB7613-8C11-ED45-8668-21CA8A918BC7}"/>
                </a:ext>
              </a:extLst>
            </p:cNvPr>
            <p:cNvSpPr/>
            <p:nvPr/>
          </p:nvSpPr>
          <p:spPr>
            <a:xfrm>
              <a:off x="7806734" y="333393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325567-050D-6F4B-88A3-B79D04D46801}"/>
                </a:ext>
              </a:extLst>
            </p:cNvPr>
            <p:cNvSpPr txBox="1"/>
            <p:nvPr/>
          </p:nvSpPr>
          <p:spPr>
            <a:xfrm>
              <a:off x="8306198" y="356134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84DBA8-43BD-274D-968F-CD34FF125583}"/>
                </a:ext>
              </a:extLst>
            </p:cNvPr>
            <p:cNvSpPr/>
            <p:nvPr/>
          </p:nvSpPr>
          <p:spPr>
            <a:xfrm>
              <a:off x="5826119" y="343980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CCD8738-CEAC-5546-90AF-4E5ADC5CE3F0}"/>
                </a:ext>
              </a:extLst>
            </p:cNvPr>
            <p:cNvSpPr/>
            <p:nvPr/>
          </p:nvSpPr>
          <p:spPr>
            <a:xfrm>
              <a:off x="6365881" y="343980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47AC82E-BEE4-434D-9BC5-E21F9405CA71}"/>
                </a:ext>
              </a:extLst>
            </p:cNvPr>
            <p:cNvSpPr/>
            <p:nvPr/>
          </p:nvSpPr>
          <p:spPr>
            <a:xfrm>
              <a:off x="6897471" y="343980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3CCAC81-B099-E242-99A6-2A6322D069F5}"/>
              </a:ext>
            </a:extLst>
          </p:cNvPr>
          <p:cNvGrpSpPr/>
          <p:nvPr/>
        </p:nvGrpSpPr>
        <p:grpSpPr>
          <a:xfrm>
            <a:off x="5826119" y="3763460"/>
            <a:ext cx="2964207" cy="430991"/>
            <a:chOff x="5826119" y="3763460"/>
            <a:chExt cx="2964207" cy="43099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CD3808-E892-124F-A0C3-4378096AA59F}"/>
                </a:ext>
              </a:extLst>
            </p:cNvPr>
            <p:cNvSpPr txBox="1"/>
            <p:nvPr/>
          </p:nvSpPr>
          <p:spPr>
            <a:xfrm>
              <a:off x="8297890" y="376346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627AB60-9B79-4F46-A2D6-0DF8B026E963}"/>
                </a:ext>
              </a:extLst>
            </p:cNvPr>
            <p:cNvSpPr/>
            <p:nvPr/>
          </p:nvSpPr>
          <p:spPr>
            <a:xfrm>
              <a:off x="7806734" y="376698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ACA427-97EA-8D46-AFDF-9FF14F6CBF02}"/>
                </a:ext>
              </a:extLst>
            </p:cNvPr>
            <p:cNvSpPr txBox="1"/>
            <p:nvPr/>
          </p:nvSpPr>
          <p:spPr>
            <a:xfrm>
              <a:off x="8306198" y="399439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7A11E42-B30A-2D4C-92D8-E4174407D47D}"/>
                </a:ext>
              </a:extLst>
            </p:cNvPr>
            <p:cNvSpPr/>
            <p:nvPr/>
          </p:nvSpPr>
          <p:spPr>
            <a:xfrm>
              <a:off x="5826119" y="387285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AAF35E1-9F23-3441-AB7C-B889996015D1}"/>
                </a:ext>
              </a:extLst>
            </p:cNvPr>
            <p:cNvSpPr/>
            <p:nvPr/>
          </p:nvSpPr>
          <p:spPr>
            <a:xfrm>
              <a:off x="6365881" y="387285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34F8F0E-1DD4-D54F-B179-05347829A72B}"/>
                </a:ext>
              </a:extLst>
            </p:cNvPr>
            <p:cNvSpPr/>
            <p:nvPr/>
          </p:nvSpPr>
          <p:spPr>
            <a:xfrm>
              <a:off x="6897471" y="387285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1253899-870B-5644-A2F6-EDA104C25831}"/>
              </a:ext>
            </a:extLst>
          </p:cNvPr>
          <p:cNvGrpSpPr/>
          <p:nvPr/>
        </p:nvGrpSpPr>
        <p:grpSpPr>
          <a:xfrm>
            <a:off x="5826119" y="2884541"/>
            <a:ext cx="2964207" cy="430991"/>
            <a:chOff x="5826119" y="2884541"/>
            <a:chExt cx="2964207" cy="43099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24E336-E1E7-654D-BD6F-781FFB5A3855}"/>
                </a:ext>
              </a:extLst>
            </p:cNvPr>
            <p:cNvSpPr txBox="1"/>
            <p:nvPr/>
          </p:nvSpPr>
          <p:spPr>
            <a:xfrm>
              <a:off x="8297890" y="288454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EE25682-A9C3-0F46-9A1A-0840E222DD1B}"/>
                </a:ext>
              </a:extLst>
            </p:cNvPr>
            <p:cNvSpPr/>
            <p:nvPr/>
          </p:nvSpPr>
          <p:spPr>
            <a:xfrm>
              <a:off x="7806734" y="2888070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7A2241-D1BC-6D43-AF11-F1C2D25D9DF3}"/>
                </a:ext>
              </a:extLst>
            </p:cNvPr>
            <p:cNvSpPr txBox="1"/>
            <p:nvPr/>
          </p:nvSpPr>
          <p:spPr>
            <a:xfrm>
              <a:off x="8306198" y="31154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DF7434E-ACEF-D041-BA64-C48C65381F51}"/>
                </a:ext>
              </a:extLst>
            </p:cNvPr>
            <p:cNvSpPr/>
            <p:nvPr/>
          </p:nvSpPr>
          <p:spPr>
            <a:xfrm>
              <a:off x="5826119" y="2993940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86C53F1-CE7D-8C4E-8C64-80C88A0C48B8}"/>
                </a:ext>
              </a:extLst>
            </p:cNvPr>
            <p:cNvSpPr/>
            <p:nvPr/>
          </p:nvSpPr>
          <p:spPr>
            <a:xfrm>
              <a:off x="6365881" y="2993939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5AA8516-6DA7-6A44-BA75-241D8B7242C1}"/>
                </a:ext>
              </a:extLst>
            </p:cNvPr>
            <p:cNvSpPr/>
            <p:nvPr/>
          </p:nvSpPr>
          <p:spPr>
            <a:xfrm>
              <a:off x="6897471" y="2993939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D1AA3F31-77F9-2942-9EC8-2FE3B4AF45C7}"/>
              </a:ext>
            </a:extLst>
          </p:cNvPr>
          <p:cNvGrpSpPr/>
          <p:nvPr/>
        </p:nvGrpSpPr>
        <p:grpSpPr>
          <a:xfrm>
            <a:off x="5826119" y="4189177"/>
            <a:ext cx="2964207" cy="430991"/>
            <a:chOff x="5826119" y="4189177"/>
            <a:chExt cx="2964207" cy="43099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9DD182C-36D0-784D-98EC-F82F17760240}"/>
                </a:ext>
              </a:extLst>
            </p:cNvPr>
            <p:cNvSpPr txBox="1"/>
            <p:nvPr/>
          </p:nvSpPr>
          <p:spPr>
            <a:xfrm>
              <a:off x="8297890" y="41891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B8D7336-628B-8E4A-9606-05CB8089A4BB}"/>
                </a:ext>
              </a:extLst>
            </p:cNvPr>
            <p:cNvSpPr/>
            <p:nvPr/>
          </p:nvSpPr>
          <p:spPr>
            <a:xfrm>
              <a:off x="7806734" y="4192706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609754-818F-424F-993F-5AF98D3C6E5C}"/>
                </a:ext>
              </a:extLst>
            </p:cNvPr>
            <p:cNvSpPr txBox="1"/>
            <p:nvPr/>
          </p:nvSpPr>
          <p:spPr>
            <a:xfrm>
              <a:off x="8306198" y="4420113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8252E56-5E42-3449-A7CE-00CEAEC7506F}"/>
                </a:ext>
              </a:extLst>
            </p:cNvPr>
            <p:cNvSpPr/>
            <p:nvPr/>
          </p:nvSpPr>
          <p:spPr>
            <a:xfrm>
              <a:off x="5826119" y="4298576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1FFE78A-0E26-5742-966F-47CAAEE6D52E}"/>
                </a:ext>
              </a:extLst>
            </p:cNvPr>
            <p:cNvSpPr/>
            <p:nvPr/>
          </p:nvSpPr>
          <p:spPr>
            <a:xfrm>
              <a:off x="6365881" y="4298575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FC97B71-1256-4742-B14D-F695B8664AC1}"/>
                </a:ext>
              </a:extLst>
            </p:cNvPr>
            <p:cNvSpPr/>
            <p:nvPr/>
          </p:nvSpPr>
          <p:spPr>
            <a:xfrm>
              <a:off x="6897471" y="4298575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14858DE1-95C5-DA43-B53A-EF5D415FDD61}"/>
              </a:ext>
            </a:extLst>
          </p:cNvPr>
          <p:cNvGrpSpPr/>
          <p:nvPr/>
        </p:nvGrpSpPr>
        <p:grpSpPr>
          <a:xfrm>
            <a:off x="5826119" y="4636356"/>
            <a:ext cx="2964207" cy="430991"/>
            <a:chOff x="5826119" y="4636356"/>
            <a:chExt cx="2964207" cy="43099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3DCAEB4-2485-6F4A-824B-4FB00F0ABD68}"/>
                </a:ext>
              </a:extLst>
            </p:cNvPr>
            <p:cNvSpPr txBox="1"/>
            <p:nvPr/>
          </p:nvSpPr>
          <p:spPr>
            <a:xfrm>
              <a:off x="8297890" y="463635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2D284D1D-6E63-FE47-92A9-43990F825E01}"/>
                </a:ext>
              </a:extLst>
            </p:cNvPr>
            <p:cNvSpPr/>
            <p:nvPr/>
          </p:nvSpPr>
          <p:spPr>
            <a:xfrm>
              <a:off x="7806734" y="4639885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1A5EB0-B834-CD4D-9F1F-A2B2BD30F47F}"/>
                </a:ext>
              </a:extLst>
            </p:cNvPr>
            <p:cNvSpPr txBox="1"/>
            <p:nvPr/>
          </p:nvSpPr>
          <p:spPr>
            <a:xfrm>
              <a:off x="8306198" y="486729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5CC6108-8661-144D-9FC0-ABC82E917E0F}"/>
                </a:ext>
              </a:extLst>
            </p:cNvPr>
            <p:cNvSpPr/>
            <p:nvPr/>
          </p:nvSpPr>
          <p:spPr>
            <a:xfrm>
              <a:off x="5826119" y="4745755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0FACCB4-25EE-0C43-A9DF-F43AFD33F41E}"/>
                </a:ext>
              </a:extLst>
            </p:cNvPr>
            <p:cNvSpPr/>
            <p:nvPr/>
          </p:nvSpPr>
          <p:spPr>
            <a:xfrm>
              <a:off x="6365881" y="4745754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FEAB225-E45B-0E43-B23F-D6908650DCEC}"/>
                </a:ext>
              </a:extLst>
            </p:cNvPr>
            <p:cNvSpPr/>
            <p:nvPr/>
          </p:nvSpPr>
          <p:spPr>
            <a:xfrm>
              <a:off x="6897471" y="4745754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5B1A9E1-3EB3-BE45-8D6A-8C6577179D9F}"/>
              </a:ext>
            </a:extLst>
          </p:cNvPr>
          <p:cNvGrpSpPr/>
          <p:nvPr/>
        </p:nvGrpSpPr>
        <p:grpSpPr>
          <a:xfrm>
            <a:off x="5814678" y="5073452"/>
            <a:ext cx="2964207" cy="430991"/>
            <a:chOff x="5814678" y="5073452"/>
            <a:chExt cx="2964207" cy="43099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4696B0D-797A-9344-B7E3-697C2BF60AA6}"/>
                </a:ext>
              </a:extLst>
            </p:cNvPr>
            <p:cNvSpPr txBox="1"/>
            <p:nvPr/>
          </p:nvSpPr>
          <p:spPr>
            <a:xfrm>
              <a:off x="8286449" y="507345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69CF162-AE38-BA4A-ADA1-27CC0329C24B}"/>
                </a:ext>
              </a:extLst>
            </p:cNvPr>
            <p:cNvSpPr/>
            <p:nvPr/>
          </p:nvSpPr>
          <p:spPr>
            <a:xfrm>
              <a:off x="7795293" y="507698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4510D15-BAE6-844C-8384-17953A956C43}"/>
                </a:ext>
              </a:extLst>
            </p:cNvPr>
            <p:cNvSpPr txBox="1"/>
            <p:nvPr/>
          </p:nvSpPr>
          <p:spPr>
            <a:xfrm>
              <a:off x="8294757" y="530438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D0C93CD-9153-0542-9BC1-BCC8A0F67348}"/>
                </a:ext>
              </a:extLst>
            </p:cNvPr>
            <p:cNvSpPr/>
            <p:nvPr/>
          </p:nvSpPr>
          <p:spPr>
            <a:xfrm>
              <a:off x="5814678" y="518285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3C45AF6-F574-0A47-B169-081C37EC5908}"/>
                </a:ext>
              </a:extLst>
            </p:cNvPr>
            <p:cNvSpPr/>
            <p:nvPr/>
          </p:nvSpPr>
          <p:spPr>
            <a:xfrm>
              <a:off x="6354440" y="518285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FC15DBE-01F0-294A-AD7F-04FC5A9E3848}"/>
                </a:ext>
              </a:extLst>
            </p:cNvPr>
            <p:cNvSpPr/>
            <p:nvPr/>
          </p:nvSpPr>
          <p:spPr>
            <a:xfrm>
              <a:off x="6886030" y="518285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4A887C0-167C-7346-9A0B-E351E2D6A0E9}"/>
              </a:ext>
            </a:extLst>
          </p:cNvPr>
          <p:cNvGrpSpPr/>
          <p:nvPr/>
        </p:nvGrpSpPr>
        <p:grpSpPr>
          <a:xfrm>
            <a:off x="5813739" y="5506159"/>
            <a:ext cx="2964207" cy="430991"/>
            <a:chOff x="5813739" y="5506159"/>
            <a:chExt cx="2964207" cy="43099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29D116-1017-1D40-AC4C-798F4CFEEFD9}"/>
                </a:ext>
              </a:extLst>
            </p:cNvPr>
            <p:cNvSpPr txBox="1"/>
            <p:nvPr/>
          </p:nvSpPr>
          <p:spPr>
            <a:xfrm>
              <a:off x="8285510" y="5506159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80ED2EF-231C-D041-975D-EAA2040EEF44}"/>
                </a:ext>
              </a:extLst>
            </p:cNvPr>
            <p:cNvSpPr/>
            <p:nvPr/>
          </p:nvSpPr>
          <p:spPr>
            <a:xfrm>
              <a:off x="7794354" y="5509688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A6F325-64DE-A64D-9EB4-103ED7C99105}"/>
                </a:ext>
              </a:extLst>
            </p:cNvPr>
            <p:cNvSpPr txBox="1"/>
            <p:nvPr/>
          </p:nvSpPr>
          <p:spPr>
            <a:xfrm>
              <a:off x="8293818" y="573709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8C8EA4C-9A42-724D-A4F9-B16C79676DB3}"/>
                </a:ext>
              </a:extLst>
            </p:cNvPr>
            <p:cNvSpPr/>
            <p:nvPr/>
          </p:nvSpPr>
          <p:spPr>
            <a:xfrm>
              <a:off x="5813739" y="5615558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E8A279D-04A3-3D49-B39F-4C9EE4A0D23D}"/>
                </a:ext>
              </a:extLst>
            </p:cNvPr>
            <p:cNvSpPr/>
            <p:nvPr/>
          </p:nvSpPr>
          <p:spPr>
            <a:xfrm>
              <a:off x="6353501" y="5615557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829913C-4C46-D642-815D-310A31311966}"/>
                </a:ext>
              </a:extLst>
            </p:cNvPr>
            <p:cNvSpPr/>
            <p:nvPr/>
          </p:nvSpPr>
          <p:spPr>
            <a:xfrm>
              <a:off x="6885091" y="5615557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17C0605-E63B-1040-81A2-6BCE9C824D2C}"/>
              </a:ext>
            </a:extLst>
          </p:cNvPr>
          <p:cNvGrpSpPr/>
          <p:nvPr/>
        </p:nvGrpSpPr>
        <p:grpSpPr>
          <a:xfrm>
            <a:off x="5813739" y="5953770"/>
            <a:ext cx="2964207" cy="430991"/>
            <a:chOff x="5813739" y="5953770"/>
            <a:chExt cx="2964207" cy="43099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CCCFD8-F2E3-3B47-9299-A6EB3E5A4301}"/>
                </a:ext>
              </a:extLst>
            </p:cNvPr>
            <p:cNvSpPr txBox="1"/>
            <p:nvPr/>
          </p:nvSpPr>
          <p:spPr>
            <a:xfrm>
              <a:off x="8285510" y="595377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73E8CD7-AEA7-9D4D-B9F5-58B572C7C576}"/>
                </a:ext>
              </a:extLst>
            </p:cNvPr>
            <p:cNvSpPr/>
            <p:nvPr/>
          </p:nvSpPr>
          <p:spPr>
            <a:xfrm>
              <a:off x="7794354" y="595729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B52528-4AEE-B041-BC25-82D7BE8B2DDD}"/>
                </a:ext>
              </a:extLst>
            </p:cNvPr>
            <p:cNvSpPr txBox="1"/>
            <p:nvPr/>
          </p:nvSpPr>
          <p:spPr>
            <a:xfrm>
              <a:off x="8293818" y="618470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FCAEA8-0EE5-ED4B-9DD4-C92A2E39A85A}"/>
                </a:ext>
              </a:extLst>
            </p:cNvPr>
            <p:cNvSpPr/>
            <p:nvPr/>
          </p:nvSpPr>
          <p:spPr>
            <a:xfrm>
              <a:off x="5813739" y="606316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FEA3BA6-881E-004A-8382-CD4BACE6870C}"/>
                </a:ext>
              </a:extLst>
            </p:cNvPr>
            <p:cNvSpPr/>
            <p:nvPr/>
          </p:nvSpPr>
          <p:spPr>
            <a:xfrm>
              <a:off x="6353501" y="606316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5ECE4BD-F12A-4D46-A7BB-76B30931B325}"/>
                </a:ext>
              </a:extLst>
            </p:cNvPr>
            <p:cNvSpPr/>
            <p:nvPr/>
          </p:nvSpPr>
          <p:spPr>
            <a:xfrm>
              <a:off x="6885091" y="606316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067E01-50D1-7C47-8505-D8F027A17F62}"/>
              </a:ext>
            </a:extLst>
          </p:cNvPr>
          <p:cNvGrpSpPr/>
          <p:nvPr/>
        </p:nvGrpSpPr>
        <p:grpSpPr>
          <a:xfrm>
            <a:off x="5826119" y="2013712"/>
            <a:ext cx="2964207" cy="430991"/>
            <a:chOff x="5826119" y="2013712"/>
            <a:chExt cx="2964207" cy="43099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42A36DD-C01F-224A-81E2-44CC780F2327}"/>
                </a:ext>
              </a:extLst>
            </p:cNvPr>
            <p:cNvSpPr txBox="1"/>
            <p:nvPr/>
          </p:nvSpPr>
          <p:spPr>
            <a:xfrm>
              <a:off x="8297890" y="201371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0DD0706-73C5-2B47-A795-44FC9D472B25}"/>
                </a:ext>
              </a:extLst>
            </p:cNvPr>
            <p:cNvSpPr/>
            <p:nvPr/>
          </p:nvSpPr>
          <p:spPr>
            <a:xfrm>
              <a:off x="7806734" y="201724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F1B820-683D-8043-846C-FDC3E6635145}"/>
                </a:ext>
              </a:extLst>
            </p:cNvPr>
            <p:cNvSpPr txBox="1"/>
            <p:nvPr/>
          </p:nvSpPr>
          <p:spPr>
            <a:xfrm>
              <a:off x="8306198" y="224464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154588B-D1DA-6942-84B8-79D8229651AD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824C249-A0B0-2846-A0A6-6BA25E370506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B84CEA3-7D7B-144B-9B44-AF7CD1BE7791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EF748C-3387-6C43-A9D1-AB68375272E9}"/>
              </a:ext>
            </a:extLst>
          </p:cNvPr>
          <p:cNvGrpSpPr/>
          <p:nvPr/>
        </p:nvGrpSpPr>
        <p:grpSpPr>
          <a:xfrm>
            <a:off x="5816301" y="2460415"/>
            <a:ext cx="2964207" cy="430991"/>
            <a:chOff x="5816301" y="2460415"/>
            <a:chExt cx="2964207" cy="43099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FF4A60A-9621-B340-88A6-D82E201E8523}"/>
                </a:ext>
              </a:extLst>
            </p:cNvPr>
            <p:cNvSpPr txBox="1"/>
            <p:nvPr/>
          </p:nvSpPr>
          <p:spPr>
            <a:xfrm>
              <a:off x="8288072" y="246041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1198A5E-6F89-4B48-BC8A-7293B3CB38FD}"/>
                </a:ext>
              </a:extLst>
            </p:cNvPr>
            <p:cNvSpPr/>
            <p:nvPr/>
          </p:nvSpPr>
          <p:spPr>
            <a:xfrm>
              <a:off x="7796916" y="2463944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FE1E809-011B-034D-AFFD-4D5CCAE9A70C}"/>
                </a:ext>
              </a:extLst>
            </p:cNvPr>
            <p:cNvSpPr txBox="1"/>
            <p:nvPr/>
          </p:nvSpPr>
          <p:spPr>
            <a:xfrm>
              <a:off x="8296380" y="269135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544B900-12DE-CB40-8698-80EB5FB4B34D}"/>
                </a:ext>
              </a:extLst>
            </p:cNvPr>
            <p:cNvSpPr/>
            <p:nvPr/>
          </p:nvSpPr>
          <p:spPr>
            <a:xfrm>
              <a:off x="5816301" y="2569814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9E1E9A3-2B6D-254E-9318-316D1AA24616}"/>
                </a:ext>
              </a:extLst>
            </p:cNvPr>
            <p:cNvSpPr/>
            <p:nvPr/>
          </p:nvSpPr>
          <p:spPr>
            <a:xfrm>
              <a:off x="6356063" y="2569813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2F34A69-02B1-E94D-9821-394B897B83A7}"/>
                </a:ext>
              </a:extLst>
            </p:cNvPr>
            <p:cNvSpPr/>
            <p:nvPr/>
          </p:nvSpPr>
          <p:spPr>
            <a:xfrm>
              <a:off x="6887653" y="2569813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122" name="타원 121">
            <a:extLst>
              <a:ext uri="{FF2B5EF4-FFF2-40B4-BE49-F238E27FC236}">
                <a16:creationId xmlns:a16="http://schemas.microsoft.com/office/drawing/2014/main" id="{734FA530-71F3-A14B-848C-C671F776CF00}"/>
              </a:ext>
            </a:extLst>
          </p:cNvPr>
          <p:cNvSpPr/>
          <p:nvPr/>
        </p:nvSpPr>
        <p:spPr>
          <a:xfrm>
            <a:off x="8962900" y="94437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70CC60E3-25B8-6345-AF7B-3D63AF1A160C}"/>
              </a:ext>
            </a:extLst>
          </p:cNvPr>
          <p:cNvSpPr/>
          <p:nvPr/>
        </p:nvSpPr>
        <p:spPr>
          <a:xfrm>
            <a:off x="3431667" y="20420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594CAA1E-E39B-6046-A332-CAAA590595C6}"/>
              </a:ext>
            </a:extLst>
          </p:cNvPr>
          <p:cNvSpPr/>
          <p:nvPr/>
        </p:nvSpPr>
        <p:spPr>
          <a:xfrm>
            <a:off x="7578201" y="190819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055C81CF-68CE-7E45-AAD6-57F9756D4511}"/>
              </a:ext>
            </a:extLst>
          </p:cNvPr>
          <p:cNvSpPr/>
          <p:nvPr/>
        </p:nvSpPr>
        <p:spPr>
          <a:xfrm>
            <a:off x="9037046" y="213429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700E67FB-86AF-0C48-9385-59A1A34E575A}"/>
              </a:ext>
            </a:extLst>
          </p:cNvPr>
          <p:cNvSpPr/>
          <p:nvPr/>
        </p:nvSpPr>
        <p:spPr>
          <a:xfrm>
            <a:off x="2433366" y="1512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79EEF6CA-3AF4-4645-B8AB-241E533515E3}"/>
              </a:ext>
            </a:extLst>
          </p:cNvPr>
          <p:cNvSpPr/>
          <p:nvPr/>
        </p:nvSpPr>
        <p:spPr>
          <a:xfrm>
            <a:off x="5217312" y="150367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초이스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리스트 형태로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조회하는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스크롤바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검색조건은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좋아요순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각 해당하는 버튼을 누르면 해당 조건으로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리스트가 정렬된다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검색내용을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입력하면 아래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게시글중에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통합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포함한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리스트로 포함된다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2-2.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 초이스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285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운영자 초이스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345A51-BCF5-DD7D-AD4D-FF85B6F58EEE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graphicFrame>
        <p:nvGraphicFramePr>
          <p:cNvPr id="38" name="표 18">
            <a:extLst>
              <a:ext uri="{FF2B5EF4-FFF2-40B4-BE49-F238E27FC236}">
                <a16:creationId xmlns:a16="http://schemas.microsoft.com/office/drawing/2014/main" id="{CB442AF8-27E6-B34C-8B58-D6A6F7409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98364"/>
              </p:ext>
            </p:extLst>
          </p:nvPr>
        </p:nvGraphicFramePr>
        <p:xfrm>
          <a:off x="2341603" y="2004341"/>
          <a:ext cx="6769957" cy="4363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9957">
                  <a:extLst>
                    <a:ext uri="{9D8B030D-6E8A-4147-A177-3AD203B41FA5}">
                      <a16:colId xmlns:a16="http://schemas.microsoft.com/office/drawing/2014/main" val="1194553028"/>
                    </a:ext>
                  </a:extLst>
                </a:gridCol>
              </a:tblGrid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R" sz="2000" b="0" dirty="0"/>
                        <a:t>1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34060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2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4547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3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3852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4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8545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5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030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6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9068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7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121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8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81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9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89464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1</a:t>
                      </a:r>
                      <a:r>
                        <a:rPr lang="en-US" altLang="ko-KR" sz="2000" b="0" dirty="0"/>
                        <a:t>0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96908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D1E8D2-94BA-DF42-BAE5-F26911AAEB2D}"/>
              </a:ext>
            </a:extLst>
          </p:cNvPr>
          <p:cNvSpPr/>
          <p:nvPr/>
        </p:nvSpPr>
        <p:spPr>
          <a:xfrm>
            <a:off x="9035143" y="2004341"/>
            <a:ext cx="76417" cy="436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B7B075C-7BBA-F648-927A-777A71E59DD8}"/>
              </a:ext>
            </a:extLst>
          </p:cNvPr>
          <p:cNvGrpSpPr/>
          <p:nvPr/>
        </p:nvGrpSpPr>
        <p:grpSpPr>
          <a:xfrm>
            <a:off x="5826119" y="3330410"/>
            <a:ext cx="2964207" cy="430991"/>
            <a:chOff x="5826119" y="3330410"/>
            <a:chExt cx="2964207" cy="43099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E4511B-63A9-104C-91A5-BE9E35CC8F90}"/>
                </a:ext>
              </a:extLst>
            </p:cNvPr>
            <p:cNvSpPr txBox="1"/>
            <p:nvPr/>
          </p:nvSpPr>
          <p:spPr>
            <a:xfrm>
              <a:off x="8297890" y="333041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128EC7E-678B-794F-A081-8F19C9E2D8D9}"/>
                </a:ext>
              </a:extLst>
            </p:cNvPr>
            <p:cNvSpPr/>
            <p:nvPr/>
          </p:nvSpPr>
          <p:spPr>
            <a:xfrm>
              <a:off x="7806734" y="333393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B107F0-2ADF-194F-82C2-5F8BBE744304}"/>
                </a:ext>
              </a:extLst>
            </p:cNvPr>
            <p:cNvSpPr txBox="1"/>
            <p:nvPr/>
          </p:nvSpPr>
          <p:spPr>
            <a:xfrm>
              <a:off x="8306198" y="356134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4F4991C-B6BE-E448-8858-1A55569DE46F}"/>
                </a:ext>
              </a:extLst>
            </p:cNvPr>
            <p:cNvSpPr/>
            <p:nvPr/>
          </p:nvSpPr>
          <p:spPr>
            <a:xfrm>
              <a:off x="5826119" y="343980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2ADA08C-40E5-6145-90A8-13B31AA4BE66}"/>
                </a:ext>
              </a:extLst>
            </p:cNvPr>
            <p:cNvSpPr/>
            <p:nvPr/>
          </p:nvSpPr>
          <p:spPr>
            <a:xfrm>
              <a:off x="6365881" y="343980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3EB281-75F2-9E4E-8A99-72F0E0B9C14F}"/>
                </a:ext>
              </a:extLst>
            </p:cNvPr>
            <p:cNvSpPr/>
            <p:nvPr/>
          </p:nvSpPr>
          <p:spPr>
            <a:xfrm>
              <a:off x="6897471" y="343980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F664364-5A5A-FB48-B372-16C9993C7AD7}"/>
              </a:ext>
            </a:extLst>
          </p:cNvPr>
          <p:cNvGrpSpPr/>
          <p:nvPr/>
        </p:nvGrpSpPr>
        <p:grpSpPr>
          <a:xfrm>
            <a:off x="5826119" y="3763460"/>
            <a:ext cx="2964207" cy="430991"/>
            <a:chOff x="5826119" y="3763460"/>
            <a:chExt cx="2964207" cy="4309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5BA59B-F5F0-C048-AA43-85CB7C29EA48}"/>
                </a:ext>
              </a:extLst>
            </p:cNvPr>
            <p:cNvSpPr txBox="1"/>
            <p:nvPr/>
          </p:nvSpPr>
          <p:spPr>
            <a:xfrm>
              <a:off x="8297890" y="376346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17C3AB-C799-B34C-B12F-00A909363EB9}"/>
                </a:ext>
              </a:extLst>
            </p:cNvPr>
            <p:cNvSpPr/>
            <p:nvPr/>
          </p:nvSpPr>
          <p:spPr>
            <a:xfrm>
              <a:off x="7806734" y="376698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4144CF-95D8-5F48-A8E6-50C8E1AA0793}"/>
                </a:ext>
              </a:extLst>
            </p:cNvPr>
            <p:cNvSpPr txBox="1"/>
            <p:nvPr/>
          </p:nvSpPr>
          <p:spPr>
            <a:xfrm>
              <a:off x="8306198" y="399439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54892A9-C756-254A-B5EC-96E7F22C8216}"/>
                </a:ext>
              </a:extLst>
            </p:cNvPr>
            <p:cNvSpPr/>
            <p:nvPr/>
          </p:nvSpPr>
          <p:spPr>
            <a:xfrm>
              <a:off x="5826119" y="387285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D60E05C-58F7-7C4B-9211-1C63B4996BC7}"/>
                </a:ext>
              </a:extLst>
            </p:cNvPr>
            <p:cNvSpPr/>
            <p:nvPr/>
          </p:nvSpPr>
          <p:spPr>
            <a:xfrm>
              <a:off x="6365881" y="387285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E965872-2F3C-0C4B-BC39-DC53683A8D55}"/>
                </a:ext>
              </a:extLst>
            </p:cNvPr>
            <p:cNvSpPr/>
            <p:nvPr/>
          </p:nvSpPr>
          <p:spPr>
            <a:xfrm>
              <a:off x="6897471" y="387285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B6A4424-F68C-D841-8BEE-067265F22C1D}"/>
              </a:ext>
            </a:extLst>
          </p:cNvPr>
          <p:cNvGrpSpPr/>
          <p:nvPr/>
        </p:nvGrpSpPr>
        <p:grpSpPr>
          <a:xfrm>
            <a:off x="5826119" y="2884541"/>
            <a:ext cx="2964207" cy="430991"/>
            <a:chOff x="5826119" y="2884541"/>
            <a:chExt cx="2964207" cy="43099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097F80-65A2-F24B-98FA-5591743828CD}"/>
                </a:ext>
              </a:extLst>
            </p:cNvPr>
            <p:cNvSpPr txBox="1"/>
            <p:nvPr/>
          </p:nvSpPr>
          <p:spPr>
            <a:xfrm>
              <a:off x="8297890" y="288454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0BBADC0-E285-4340-8B61-4365FB6D5E4F}"/>
                </a:ext>
              </a:extLst>
            </p:cNvPr>
            <p:cNvSpPr/>
            <p:nvPr/>
          </p:nvSpPr>
          <p:spPr>
            <a:xfrm>
              <a:off x="7806734" y="2888070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A544A5A-25D3-4B47-AEF7-45803C097824}"/>
                </a:ext>
              </a:extLst>
            </p:cNvPr>
            <p:cNvSpPr txBox="1"/>
            <p:nvPr/>
          </p:nvSpPr>
          <p:spPr>
            <a:xfrm>
              <a:off x="8306198" y="31154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BDFB027-FA6A-6442-9513-794E68F0F101}"/>
                </a:ext>
              </a:extLst>
            </p:cNvPr>
            <p:cNvSpPr/>
            <p:nvPr/>
          </p:nvSpPr>
          <p:spPr>
            <a:xfrm>
              <a:off x="5826119" y="2993940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CFA717-A163-CD44-BA02-CE26C3AD7398}"/>
                </a:ext>
              </a:extLst>
            </p:cNvPr>
            <p:cNvSpPr/>
            <p:nvPr/>
          </p:nvSpPr>
          <p:spPr>
            <a:xfrm>
              <a:off x="6365881" y="2993939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5E38A14-71FA-DC40-A2BC-7A09064083BB}"/>
                </a:ext>
              </a:extLst>
            </p:cNvPr>
            <p:cNvSpPr/>
            <p:nvPr/>
          </p:nvSpPr>
          <p:spPr>
            <a:xfrm>
              <a:off x="6897471" y="2993939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CAA8323-A947-2F45-9F85-8DC2912FC70E}"/>
              </a:ext>
            </a:extLst>
          </p:cNvPr>
          <p:cNvGrpSpPr/>
          <p:nvPr/>
        </p:nvGrpSpPr>
        <p:grpSpPr>
          <a:xfrm>
            <a:off x="5826119" y="4189177"/>
            <a:ext cx="2964207" cy="430991"/>
            <a:chOff x="5826119" y="4189177"/>
            <a:chExt cx="2964207" cy="43099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54D42D-DB7D-4349-82EA-242A27DA945E}"/>
                </a:ext>
              </a:extLst>
            </p:cNvPr>
            <p:cNvSpPr txBox="1"/>
            <p:nvPr/>
          </p:nvSpPr>
          <p:spPr>
            <a:xfrm>
              <a:off x="8297890" y="41891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5854595-DB8D-1D48-8FFA-91AE38C9E98B}"/>
                </a:ext>
              </a:extLst>
            </p:cNvPr>
            <p:cNvSpPr/>
            <p:nvPr/>
          </p:nvSpPr>
          <p:spPr>
            <a:xfrm>
              <a:off x="7806734" y="4192706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DFC7AF8-456B-8748-B4B2-C12B43B40237}"/>
                </a:ext>
              </a:extLst>
            </p:cNvPr>
            <p:cNvSpPr txBox="1"/>
            <p:nvPr/>
          </p:nvSpPr>
          <p:spPr>
            <a:xfrm>
              <a:off x="8306198" y="4420113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A6CA76-956A-E340-8922-5313C61DFBFC}"/>
                </a:ext>
              </a:extLst>
            </p:cNvPr>
            <p:cNvSpPr/>
            <p:nvPr/>
          </p:nvSpPr>
          <p:spPr>
            <a:xfrm>
              <a:off x="5826119" y="4298576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95726E4-CDD8-DC44-93B2-D9DD17841ABE}"/>
                </a:ext>
              </a:extLst>
            </p:cNvPr>
            <p:cNvSpPr/>
            <p:nvPr/>
          </p:nvSpPr>
          <p:spPr>
            <a:xfrm>
              <a:off x="6365881" y="4298575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09FA417-7F72-5F48-92F4-5252E859B2E0}"/>
                </a:ext>
              </a:extLst>
            </p:cNvPr>
            <p:cNvSpPr/>
            <p:nvPr/>
          </p:nvSpPr>
          <p:spPr>
            <a:xfrm>
              <a:off x="6897471" y="4298575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7BC0B9-988A-8A42-A337-E932AA7529E6}"/>
              </a:ext>
            </a:extLst>
          </p:cNvPr>
          <p:cNvGrpSpPr/>
          <p:nvPr/>
        </p:nvGrpSpPr>
        <p:grpSpPr>
          <a:xfrm>
            <a:off x="5826119" y="4636356"/>
            <a:ext cx="2964207" cy="430991"/>
            <a:chOff x="5826119" y="4636356"/>
            <a:chExt cx="2964207" cy="43099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BC55106-6D93-CD45-BEBB-C83C7F54A3E1}"/>
                </a:ext>
              </a:extLst>
            </p:cNvPr>
            <p:cNvSpPr txBox="1"/>
            <p:nvPr/>
          </p:nvSpPr>
          <p:spPr>
            <a:xfrm>
              <a:off x="8297890" y="463635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BB97293-BA8D-6F4A-B25E-225A50F648F8}"/>
                </a:ext>
              </a:extLst>
            </p:cNvPr>
            <p:cNvSpPr/>
            <p:nvPr/>
          </p:nvSpPr>
          <p:spPr>
            <a:xfrm>
              <a:off x="7806734" y="4639885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8A1580-469C-7A4A-B16C-5FF8AB7B2F7B}"/>
                </a:ext>
              </a:extLst>
            </p:cNvPr>
            <p:cNvSpPr txBox="1"/>
            <p:nvPr/>
          </p:nvSpPr>
          <p:spPr>
            <a:xfrm>
              <a:off x="8306198" y="486729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218C52F-F675-1D4D-AE63-0EE075635F42}"/>
                </a:ext>
              </a:extLst>
            </p:cNvPr>
            <p:cNvSpPr/>
            <p:nvPr/>
          </p:nvSpPr>
          <p:spPr>
            <a:xfrm>
              <a:off x="5826119" y="4745755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E63BB76-52BB-F741-BA1E-48B3FAC0DD0F}"/>
                </a:ext>
              </a:extLst>
            </p:cNvPr>
            <p:cNvSpPr/>
            <p:nvPr/>
          </p:nvSpPr>
          <p:spPr>
            <a:xfrm>
              <a:off x="6365881" y="4745754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C6D0B8C-6FF6-094E-AAB6-F017B17CA7F9}"/>
                </a:ext>
              </a:extLst>
            </p:cNvPr>
            <p:cNvSpPr/>
            <p:nvPr/>
          </p:nvSpPr>
          <p:spPr>
            <a:xfrm>
              <a:off x="6897471" y="4745754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4B7FB9-13A5-404F-8531-35D8E3148B88}"/>
              </a:ext>
            </a:extLst>
          </p:cNvPr>
          <p:cNvGrpSpPr/>
          <p:nvPr/>
        </p:nvGrpSpPr>
        <p:grpSpPr>
          <a:xfrm>
            <a:off x="5814678" y="5073452"/>
            <a:ext cx="2964207" cy="430991"/>
            <a:chOff x="5814678" y="5073452"/>
            <a:chExt cx="2964207" cy="43099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4C563CB-0CAF-2249-9110-65C9FAFCDF7E}"/>
                </a:ext>
              </a:extLst>
            </p:cNvPr>
            <p:cNvSpPr txBox="1"/>
            <p:nvPr/>
          </p:nvSpPr>
          <p:spPr>
            <a:xfrm>
              <a:off x="8286449" y="507345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9B3D7A0-D6AD-6C4F-9819-E6BC5653AB4F}"/>
                </a:ext>
              </a:extLst>
            </p:cNvPr>
            <p:cNvSpPr/>
            <p:nvPr/>
          </p:nvSpPr>
          <p:spPr>
            <a:xfrm>
              <a:off x="7795293" y="507698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9ECDD55-D6A5-3A46-8C87-F45E129DC80D}"/>
                </a:ext>
              </a:extLst>
            </p:cNvPr>
            <p:cNvSpPr txBox="1"/>
            <p:nvPr/>
          </p:nvSpPr>
          <p:spPr>
            <a:xfrm>
              <a:off x="8294757" y="530438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1353CFC-1B97-C045-9DFB-ED7E5D50E9D5}"/>
                </a:ext>
              </a:extLst>
            </p:cNvPr>
            <p:cNvSpPr/>
            <p:nvPr/>
          </p:nvSpPr>
          <p:spPr>
            <a:xfrm>
              <a:off x="5814678" y="518285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C12FADA-7EEC-9F4B-88CC-BC6B177654B3}"/>
                </a:ext>
              </a:extLst>
            </p:cNvPr>
            <p:cNvSpPr/>
            <p:nvPr/>
          </p:nvSpPr>
          <p:spPr>
            <a:xfrm>
              <a:off x="6354440" y="518285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E933665-EB35-C644-82D2-624E0B677684}"/>
                </a:ext>
              </a:extLst>
            </p:cNvPr>
            <p:cNvSpPr/>
            <p:nvPr/>
          </p:nvSpPr>
          <p:spPr>
            <a:xfrm>
              <a:off x="6886030" y="518285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9A8638F-9717-8E40-BACA-FB71802419B4}"/>
              </a:ext>
            </a:extLst>
          </p:cNvPr>
          <p:cNvGrpSpPr/>
          <p:nvPr/>
        </p:nvGrpSpPr>
        <p:grpSpPr>
          <a:xfrm>
            <a:off x="5813739" y="5506159"/>
            <a:ext cx="2964207" cy="430991"/>
            <a:chOff x="5813739" y="5506159"/>
            <a:chExt cx="2964207" cy="43099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A6BCBA9-8CF4-C34D-994E-6061ADC38F9E}"/>
                </a:ext>
              </a:extLst>
            </p:cNvPr>
            <p:cNvSpPr txBox="1"/>
            <p:nvPr/>
          </p:nvSpPr>
          <p:spPr>
            <a:xfrm>
              <a:off x="8285510" y="5506159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6842C32-610B-F74A-B24C-90B807395DBB}"/>
                </a:ext>
              </a:extLst>
            </p:cNvPr>
            <p:cNvSpPr/>
            <p:nvPr/>
          </p:nvSpPr>
          <p:spPr>
            <a:xfrm>
              <a:off x="7794354" y="5509688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DCB588-BBF5-8643-AC0E-DA64C2F17ABB}"/>
                </a:ext>
              </a:extLst>
            </p:cNvPr>
            <p:cNvSpPr txBox="1"/>
            <p:nvPr/>
          </p:nvSpPr>
          <p:spPr>
            <a:xfrm>
              <a:off x="8293818" y="573709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3087431-3251-554B-8715-D662844767CA}"/>
                </a:ext>
              </a:extLst>
            </p:cNvPr>
            <p:cNvSpPr/>
            <p:nvPr/>
          </p:nvSpPr>
          <p:spPr>
            <a:xfrm>
              <a:off x="5813739" y="5615558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E440364-9783-944B-830C-A58B4B8C1010}"/>
                </a:ext>
              </a:extLst>
            </p:cNvPr>
            <p:cNvSpPr/>
            <p:nvPr/>
          </p:nvSpPr>
          <p:spPr>
            <a:xfrm>
              <a:off x="6353501" y="5615557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FD3785E-B888-FF4D-80E8-413F112D414F}"/>
                </a:ext>
              </a:extLst>
            </p:cNvPr>
            <p:cNvSpPr/>
            <p:nvPr/>
          </p:nvSpPr>
          <p:spPr>
            <a:xfrm>
              <a:off x="6885091" y="5615557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0F13DA9-F1E5-D041-BE1F-8CC1BA5D5853}"/>
              </a:ext>
            </a:extLst>
          </p:cNvPr>
          <p:cNvGrpSpPr/>
          <p:nvPr/>
        </p:nvGrpSpPr>
        <p:grpSpPr>
          <a:xfrm>
            <a:off x="5813739" y="5953770"/>
            <a:ext cx="2964207" cy="430991"/>
            <a:chOff x="5813739" y="5953770"/>
            <a:chExt cx="2964207" cy="43099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4DF8F1A-4B61-364C-9E4B-506BA7D9EC50}"/>
                </a:ext>
              </a:extLst>
            </p:cNvPr>
            <p:cNvSpPr txBox="1"/>
            <p:nvPr/>
          </p:nvSpPr>
          <p:spPr>
            <a:xfrm>
              <a:off x="8285510" y="595377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3503591E-145D-2644-8D1B-7B8044D1884F}"/>
                </a:ext>
              </a:extLst>
            </p:cNvPr>
            <p:cNvSpPr/>
            <p:nvPr/>
          </p:nvSpPr>
          <p:spPr>
            <a:xfrm>
              <a:off x="7794354" y="595729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755076-D942-7447-9D7D-C8ACE450A5E8}"/>
                </a:ext>
              </a:extLst>
            </p:cNvPr>
            <p:cNvSpPr txBox="1"/>
            <p:nvPr/>
          </p:nvSpPr>
          <p:spPr>
            <a:xfrm>
              <a:off x="8293818" y="618470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1979027-B56B-3841-A63C-561BB5272D67}"/>
                </a:ext>
              </a:extLst>
            </p:cNvPr>
            <p:cNvSpPr/>
            <p:nvPr/>
          </p:nvSpPr>
          <p:spPr>
            <a:xfrm>
              <a:off x="5813739" y="606316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1FAE399-6981-CD4B-A6F1-6858FCE26E1A}"/>
                </a:ext>
              </a:extLst>
            </p:cNvPr>
            <p:cNvSpPr/>
            <p:nvPr/>
          </p:nvSpPr>
          <p:spPr>
            <a:xfrm>
              <a:off x="6353501" y="606316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03A7C56-0EB1-8849-8CA4-7191E5688773}"/>
                </a:ext>
              </a:extLst>
            </p:cNvPr>
            <p:cNvSpPr/>
            <p:nvPr/>
          </p:nvSpPr>
          <p:spPr>
            <a:xfrm>
              <a:off x="6885091" y="606316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38BA5B4-8459-474D-B92E-C83B976B5A30}"/>
              </a:ext>
            </a:extLst>
          </p:cNvPr>
          <p:cNvGrpSpPr/>
          <p:nvPr/>
        </p:nvGrpSpPr>
        <p:grpSpPr>
          <a:xfrm>
            <a:off x="5826119" y="2013712"/>
            <a:ext cx="2964207" cy="430991"/>
            <a:chOff x="5826119" y="2013712"/>
            <a:chExt cx="2964207" cy="43099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3BA823-3B1B-1B4F-856D-ACB88021A727}"/>
                </a:ext>
              </a:extLst>
            </p:cNvPr>
            <p:cNvSpPr txBox="1"/>
            <p:nvPr/>
          </p:nvSpPr>
          <p:spPr>
            <a:xfrm>
              <a:off x="8297890" y="201371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C1F76B0-D41A-F24E-A0EF-9C95B3EAD6F8}"/>
                </a:ext>
              </a:extLst>
            </p:cNvPr>
            <p:cNvSpPr/>
            <p:nvPr/>
          </p:nvSpPr>
          <p:spPr>
            <a:xfrm>
              <a:off x="7806734" y="201724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C9129B8-5B50-0B46-80D6-DA2BBE2DB314}"/>
                </a:ext>
              </a:extLst>
            </p:cNvPr>
            <p:cNvSpPr txBox="1"/>
            <p:nvPr/>
          </p:nvSpPr>
          <p:spPr>
            <a:xfrm>
              <a:off x="8306198" y="224464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169370C-AE75-4F42-B68C-B2E32C0FA83A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ADE494B-801C-7747-B0F7-53F52563D5CD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B8139DD-773D-304A-A80F-B6CE913ECE1F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21025A3-995C-F64B-91B6-C18C34F49B6E}"/>
              </a:ext>
            </a:extLst>
          </p:cNvPr>
          <p:cNvGrpSpPr/>
          <p:nvPr/>
        </p:nvGrpSpPr>
        <p:grpSpPr>
          <a:xfrm>
            <a:off x="5816301" y="2460415"/>
            <a:ext cx="2964207" cy="430991"/>
            <a:chOff x="5816301" y="2460415"/>
            <a:chExt cx="2964207" cy="43099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1325A4D-99E4-F745-8674-F57F98A07A74}"/>
                </a:ext>
              </a:extLst>
            </p:cNvPr>
            <p:cNvSpPr txBox="1"/>
            <p:nvPr/>
          </p:nvSpPr>
          <p:spPr>
            <a:xfrm>
              <a:off x="8288072" y="246041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1AF1F1C-DBC7-8F4F-ADEA-2A79A4587054}"/>
                </a:ext>
              </a:extLst>
            </p:cNvPr>
            <p:cNvSpPr/>
            <p:nvPr/>
          </p:nvSpPr>
          <p:spPr>
            <a:xfrm>
              <a:off x="7796916" y="2463944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DCC5923-6D01-FB4D-9E5D-43D093F11841}"/>
                </a:ext>
              </a:extLst>
            </p:cNvPr>
            <p:cNvSpPr txBox="1"/>
            <p:nvPr/>
          </p:nvSpPr>
          <p:spPr>
            <a:xfrm>
              <a:off x="8296380" y="269135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8FC6B30-B720-4E47-9231-2166BC3057E6}"/>
                </a:ext>
              </a:extLst>
            </p:cNvPr>
            <p:cNvSpPr/>
            <p:nvPr/>
          </p:nvSpPr>
          <p:spPr>
            <a:xfrm>
              <a:off x="5816301" y="2569814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837E4F4-905D-7A47-BC7E-213089520F68}"/>
                </a:ext>
              </a:extLst>
            </p:cNvPr>
            <p:cNvSpPr/>
            <p:nvPr/>
          </p:nvSpPr>
          <p:spPr>
            <a:xfrm>
              <a:off x="6356063" y="2569813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66DB7DF-23BF-BB4E-AB6F-7BDDAE4DF484}"/>
                </a:ext>
              </a:extLst>
            </p:cNvPr>
            <p:cNvSpPr/>
            <p:nvPr/>
          </p:nvSpPr>
          <p:spPr>
            <a:xfrm>
              <a:off x="6887653" y="2569813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0F6EDE84-85B0-6648-8E31-64336CC56040}"/>
              </a:ext>
            </a:extLst>
          </p:cNvPr>
          <p:cNvSpPr/>
          <p:nvPr/>
        </p:nvSpPr>
        <p:spPr>
          <a:xfrm>
            <a:off x="3431667" y="20420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C99CA72-6D70-BB42-A93D-86E63FE42918}"/>
              </a:ext>
            </a:extLst>
          </p:cNvPr>
          <p:cNvSpPr/>
          <p:nvPr/>
        </p:nvSpPr>
        <p:spPr>
          <a:xfrm>
            <a:off x="7578201" y="190819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6112629-F8DC-954C-9CA6-BDADAFB516FA}"/>
              </a:ext>
            </a:extLst>
          </p:cNvPr>
          <p:cNvSpPr/>
          <p:nvPr/>
        </p:nvSpPr>
        <p:spPr>
          <a:xfrm>
            <a:off x="9037046" y="213429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7C55221-CAED-A745-B5CB-BE19E77DC36E}"/>
              </a:ext>
            </a:extLst>
          </p:cNvPr>
          <p:cNvSpPr/>
          <p:nvPr/>
        </p:nvSpPr>
        <p:spPr>
          <a:xfrm>
            <a:off x="2433366" y="1512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ABDE264A-CF93-AB43-9D1A-58648D96791D}"/>
              </a:ext>
            </a:extLst>
          </p:cNvPr>
          <p:cNvSpPr/>
          <p:nvPr/>
        </p:nvSpPr>
        <p:spPr>
          <a:xfrm>
            <a:off x="5217312" y="150367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62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개씩 출력된다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한 회원에게만 보여진다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작성하는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조회하는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스크롤바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검색조건은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좋아요순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댓글순이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각 해당하는 버튼을 누르면 해당 조건으로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리스트가 정렬된다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검색창에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검색내용을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입력하면 아래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게시글중에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통합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을 포함한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리스트로 포함된다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2-3.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자유 게시판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5130576" y="1468209"/>
            <a:ext cx="3980985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검색창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2341604" y="1469911"/>
            <a:ext cx="2655982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검색조건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425191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자유게시판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5DC5BC-1AEE-0C41-8097-A3EDF4DF0C26}"/>
              </a:ext>
            </a:extLst>
          </p:cNvPr>
          <p:cNvSpPr/>
          <p:nvPr/>
        </p:nvSpPr>
        <p:spPr>
          <a:xfrm>
            <a:off x="7686370" y="978278"/>
            <a:ext cx="1425191" cy="39885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새 글 쓰기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표 18">
            <a:extLst>
              <a:ext uri="{FF2B5EF4-FFF2-40B4-BE49-F238E27FC236}">
                <a16:creationId xmlns:a16="http://schemas.microsoft.com/office/drawing/2014/main" id="{B03A3409-1BEA-C04D-95DF-393419D9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98364"/>
              </p:ext>
            </p:extLst>
          </p:nvPr>
        </p:nvGraphicFramePr>
        <p:xfrm>
          <a:off x="2341603" y="2004341"/>
          <a:ext cx="6769957" cy="4363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69957">
                  <a:extLst>
                    <a:ext uri="{9D8B030D-6E8A-4147-A177-3AD203B41FA5}">
                      <a16:colId xmlns:a16="http://schemas.microsoft.com/office/drawing/2014/main" val="1194553028"/>
                    </a:ext>
                  </a:extLst>
                </a:gridCol>
              </a:tblGrid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R" sz="2000" b="0" dirty="0"/>
                        <a:t>1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834060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2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4547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3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13852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4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98545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5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88030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6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90689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7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5121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8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00812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9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189464"/>
                  </a:ext>
                </a:extLst>
              </a:tr>
              <a:tr h="436380">
                <a:tc>
                  <a:txBody>
                    <a:bodyPr/>
                    <a:lstStyle/>
                    <a:p>
                      <a:r>
                        <a:rPr lang="ko-Kore-KR" altLang="en-US" sz="2000" b="0" dirty="0"/>
                        <a:t>게시글</a:t>
                      </a:r>
                      <a:r>
                        <a:rPr lang="en-US" altLang="ko-Kore-KR" sz="2000" b="0" dirty="0"/>
                        <a:t>1</a:t>
                      </a:r>
                      <a:r>
                        <a:rPr lang="en-US" altLang="ko-KR" sz="2000" b="0" dirty="0"/>
                        <a:t>0</a:t>
                      </a:r>
                      <a:endParaRPr lang="ko-Kore-KR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696908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165784-F776-B84F-9581-BA5B9C946BCB}"/>
              </a:ext>
            </a:extLst>
          </p:cNvPr>
          <p:cNvSpPr/>
          <p:nvPr/>
        </p:nvSpPr>
        <p:spPr>
          <a:xfrm>
            <a:off x="9035143" y="2004341"/>
            <a:ext cx="76417" cy="436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BE424C8-AF70-F84C-9A40-E20E2B05BB28}"/>
              </a:ext>
            </a:extLst>
          </p:cNvPr>
          <p:cNvGrpSpPr/>
          <p:nvPr/>
        </p:nvGrpSpPr>
        <p:grpSpPr>
          <a:xfrm>
            <a:off x="5826119" y="3330410"/>
            <a:ext cx="2964207" cy="430991"/>
            <a:chOff x="5826119" y="3330410"/>
            <a:chExt cx="2964207" cy="43099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88E91D-7645-8F4F-B33E-8B16F59C749C}"/>
                </a:ext>
              </a:extLst>
            </p:cNvPr>
            <p:cNvSpPr txBox="1"/>
            <p:nvPr/>
          </p:nvSpPr>
          <p:spPr>
            <a:xfrm>
              <a:off x="8297890" y="333041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54B805D-8D28-EA4D-BB66-B8FB564B297A}"/>
                </a:ext>
              </a:extLst>
            </p:cNvPr>
            <p:cNvSpPr/>
            <p:nvPr/>
          </p:nvSpPr>
          <p:spPr>
            <a:xfrm>
              <a:off x="7806734" y="333393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DECACD-2707-B542-B74C-BB57A1654671}"/>
                </a:ext>
              </a:extLst>
            </p:cNvPr>
            <p:cNvSpPr txBox="1"/>
            <p:nvPr/>
          </p:nvSpPr>
          <p:spPr>
            <a:xfrm>
              <a:off x="8306198" y="356134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4B02FC3-6E8B-7A4A-9727-BC8F38A3FD53}"/>
                </a:ext>
              </a:extLst>
            </p:cNvPr>
            <p:cNvSpPr/>
            <p:nvPr/>
          </p:nvSpPr>
          <p:spPr>
            <a:xfrm>
              <a:off x="5826119" y="343980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04A2112-4D97-6B4D-90AE-5A4BCCA36981}"/>
                </a:ext>
              </a:extLst>
            </p:cNvPr>
            <p:cNvSpPr/>
            <p:nvPr/>
          </p:nvSpPr>
          <p:spPr>
            <a:xfrm>
              <a:off x="6365881" y="343980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B447004-0CD3-054D-8578-DF73413C2A2F}"/>
                </a:ext>
              </a:extLst>
            </p:cNvPr>
            <p:cNvSpPr/>
            <p:nvPr/>
          </p:nvSpPr>
          <p:spPr>
            <a:xfrm>
              <a:off x="6897471" y="343980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F833CB-7557-9E45-A7FD-BA9180A6AAAD}"/>
              </a:ext>
            </a:extLst>
          </p:cNvPr>
          <p:cNvGrpSpPr/>
          <p:nvPr/>
        </p:nvGrpSpPr>
        <p:grpSpPr>
          <a:xfrm>
            <a:off x="5826119" y="3763460"/>
            <a:ext cx="2964207" cy="430991"/>
            <a:chOff x="5826119" y="3763460"/>
            <a:chExt cx="2964207" cy="4309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5A9D17-8050-C748-B4B8-C5AA08149FA8}"/>
                </a:ext>
              </a:extLst>
            </p:cNvPr>
            <p:cNvSpPr txBox="1"/>
            <p:nvPr/>
          </p:nvSpPr>
          <p:spPr>
            <a:xfrm>
              <a:off x="8297890" y="376346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62F7748-DE47-C841-8CF9-684D028DE40E}"/>
                </a:ext>
              </a:extLst>
            </p:cNvPr>
            <p:cNvSpPr/>
            <p:nvPr/>
          </p:nvSpPr>
          <p:spPr>
            <a:xfrm>
              <a:off x="7806734" y="376698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0EDA5C-9B7D-0847-A1AC-65600B5600C6}"/>
                </a:ext>
              </a:extLst>
            </p:cNvPr>
            <p:cNvSpPr txBox="1"/>
            <p:nvPr/>
          </p:nvSpPr>
          <p:spPr>
            <a:xfrm>
              <a:off x="8306198" y="399439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EB03372-82BB-1B4B-986D-C505C2D6C1B9}"/>
                </a:ext>
              </a:extLst>
            </p:cNvPr>
            <p:cNvSpPr/>
            <p:nvPr/>
          </p:nvSpPr>
          <p:spPr>
            <a:xfrm>
              <a:off x="5826119" y="387285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D3B73DC-E04B-FC4D-B34E-4341D2440B12}"/>
                </a:ext>
              </a:extLst>
            </p:cNvPr>
            <p:cNvSpPr/>
            <p:nvPr/>
          </p:nvSpPr>
          <p:spPr>
            <a:xfrm>
              <a:off x="6365881" y="387285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17C6AA-9D90-E24B-B187-D3F5D4E788B6}"/>
                </a:ext>
              </a:extLst>
            </p:cNvPr>
            <p:cNvSpPr/>
            <p:nvPr/>
          </p:nvSpPr>
          <p:spPr>
            <a:xfrm>
              <a:off x="6897471" y="387285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36548D2-6916-4C43-9487-43DBECBDC845}"/>
              </a:ext>
            </a:extLst>
          </p:cNvPr>
          <p:cNvGrpSpPr/>
          <p:nvPr/>
        </p:nvGrpSpPr>
        <p:grpSpPr>
          <a:xfrm>
            <a:off x="5826119" y="2884541"/>
            <a:ext cx="2964207" cy="430991"/>
            <a:chOff x="5826119" y="2884541"/>
            <a:chExt cx="2964207" cy="43099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3C32B9A-FC3F-8642-8D01-F962CED22678}"/>
                </a:ext>
              </a:extLst>
            </p:cNvPr>
            <p:cNvSpPr txBox="1"/>
            <p:nvPr/>
          </p:nvSpPr>
          <p:spPr>
            <a:xfrm>
              <a:off x="8297890" y="288454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1C55BDE-BA07-FC45-BF96-77C4A9F43068}"/>
                </a:ext>
              </a:extLst>
            </p:cNvPr>
            <p:cNvSpPr/>
            <p:nvPr/>
          </p:nvSpPr>
          <p:spPr>
            <a:xfrm>
              <a:off x="7806734" y="2888070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5AF1CA-C667-DE49-A197-6D50E09C1D59}"/>
                </a:ext>
              </a:extLst>
            </p:cNvPr>
            <p:cNvSpPr txBox="1"/>
            <p:nvPr/>
          </p:nvSpPr>
          <p:spPr>
            <a:xfrm>
              <a:off x="8306198" y="31154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4C7EC8A-F406-394B-9466-C1934BBC3BA3}"/>
                </a:ext>
              </a:extLst>
            </p:cNvPr>
            <p:cNvSpPr/>
            <p:nvPr/>
          </p:nvSpPr>
          <p:spPr>
            <a:xfrm>
              <a:off x="5826119" y="2993940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78E92C-CF2D-F846-9C89-AC974A437D59}"/>
                </a:ext>
              </a:extLst>
            </p:cNvPr>
            <p:cNvSpPr/>
            <p:nvPr/>
          </p:nvSpPr>
          <p:spPr>
            <a:xfrm>
              <a:off x="6365881" y="2993939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AEB6B0D-2DA3-BB4D-A31B-0C7494FA479E}"/>
                </a:ext>
              </a:extLst>
            </p:cNvPr>
            <p:cNvSpPr/>
            <p:nvPr/>
          </p:nvSpPr>
          <p:spPr>
            <a:xfrm>
              <a:off x="6897471" y="2993939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9E17FFE-7DE8-DA4F-9C66-1BDDB661B12A}"/>
              </a:ext>
            </a:extLst>
          </p:cNvPr>
          <p:cNvGrpSpPr/>
          <p:nvPr/>
        </p:nvGrpSpPr>
        <p:grpSpPr>
          <a:xfrm>
            <a:off x="5826119" y="4189177"/>
            <a:ext cx="2964207" cy="430991"/>
            <a:chOff x="5826119" y="4189177"/>
            <a:chExt cx="2964207" cy="43099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53CABE-C488-2B40-A2C1-510933A10E21}"/>
                </a:ext>
              </a:extLst>
            </p:cNvPr>
            <p:cNvSpPr txBox="1"/>
            <p:nvPr/>
          </p:nvSpPr>
          <p:spPr>
            <a:xfrm>
              <a:off x="8297890" y="4189177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24F195C-1BEA-FF4E-B7F9-3C387374C96D}"/>
                </a:ext>
              </a:extLst>
            </p:cNvPr>
            <p:cNvSpPr/>
            <p:nvPr/>
          </p:nvSpPr>
          <p:spPr>
            <a:xfrm>
              <a:off x="7806734" y="4192706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4DF784-DDB0-4641-9854-6839132943AF}"/>
                </a:ext>
              </a:extLst>
            </p:cNvPr>
            <p:cNvSpPr txBox="1"/>
            <p:nvPr/>
          </p:nvSpPr>
          <p:spPr>
            <a:xfrm>
              <a:off x="8306198" y="4420113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C684B68-24C4-6F48-92F7-52BEC59A16DB}"/>
                </a:ext>
              </a:extLst>
            </p:cNvPr>
            <p:cNvSpPr/>
            <p:nvPr/>
          </p:nvSpPr>
          <p:spPr>
            <a:xfrm>
              <a:off x="5826119" y="4298576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FF67498-E6EC-8642-B33B-6D5CD2C56BE1}"/>
                </a:ext>
              </a:extLst>
            </p:cNvPr>
            <p:cNvSpPr/>
            <p:nvPr/>
          </p:nvSpPr>
          <p:spPr>
            <a:xfrm>
              <a:off x="6365881" y="4298575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0DF2A87-87E0-C447-A574-FE6E52E4E534}"/>
                </a:ext>
              </a:extLst>
            </p:cNvPr>
            <p:cNvSpPr/>
            <p:nvPr/>
          </p:nvSpPr>
          <p:spPr>
            <a:xfrm>
              <a:off x="6897471" y="4298575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9A8C664-5B44-EF4B-B31C-7D6BA9CE899D}"/>
              </a:ext>
            </a:extLst>
          </p:cNvPr>
          <p:cNvGrpSpPr/>
          <p:nvPr/>
        </p:nvGrpSpPr>
        <p:grpSpPr>
          <a:xfrm>
            <a:off x="5826119" y="4636356"/>
            <a:ext cx="2964207" cy="430991"/>
            <a:chOff x="5826119" y="4636356"/>
            <a:chExt cx="2964207" cy="43099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DD1D81-3611-9047-9153-BF1B02EE3CED}"/>
                </a:ext>
              </a:extLst>
            </p:cNvPr>
            <p:cNvSpPr txBox="1"/>
            <p:nvPr/>
          </p:nvSpPr>
          <p:spPr>
            <a:xfrm>
              <a:off x="8297890" y="463635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CFDCC84-15C4-8845-92AE-BB8A3CCFC803}"/>
                </a:ext>
              </a:extLst>
            </p:cNvPr>
            <p:cNvSpPr/>
            <p:nvPr/>
          </p:nvSpPr>
          <p:spPr>
            <a:xfrm>
              <a:off x="7806734" y="4639885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72BE01-5507-284B-97C6-8C0F7796EEA4}"/>
                </a:ext>
              </a:extLst>
            </p:cNvPr>
            <p:cNvSpPr txBox="1"/>
            <p:nvPr/>
          </p:nvSpPr>
          <p:spPr>
            <a:xfrm>
              <a:off x="8306198" y="486729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C784D75-B55B-8442-B9B7-87D79B4BBEEC}"/>
                </a:ext>
              </a:extLst>
            </p:cNvPr>
            <p:cNvSpPr/>
            <p:nvPr/>
          </p:nvSpPr>
          <p:spPr>
            <a:xfrm>
              <a:off x="5826119" y="4745755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54FA7B-7CEF-5B49-88D2-E17E57B13BE4}"/>
                </a:ext>
              </a:extLst>
            </p:cNvPr>
            <p:cNvSpPr/>
            <p:nvPr/>
          </p:nvSpPr>
          <p:spPr>
            <a:xfrm>
              <a:off x="6365881" y="4745754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510DA98-6EC7-FA43-B00D-B5CF79FDA99C}"/>
                </a:ext>
              </a:extLst>
            </p:cNvPr>
            <p:cNvSpPr/>
            <p:nvPr/>
          </p:nvSpPr>
          <p:spPr>
            <a:xfrm>
              <a:off x="6897471" y="4745754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85BC752-7D8A-9A4E-9666-49474A1B1EE3}"/>
              </a:ext>
            </a:extLst>
          </p:cNvPr>
          <p:cNvGrpSpPr/>
          <p:nvPr/>
        </p:nvGrpSpPr>
        <p:grpSpPr>
          <a:xfrm>
            <a:off x="5814678" y="5073452"/>
            <a:ext cx="2964207" cy="430991"/>
            <a:chOff x="5814678" y="5073452"/>
            <a:chExt cx="2964207" cy="43099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53032A-2387-0F4B-8CB6-F36EE832FC0E}"/>
                </a:ext>
              </a:extLst>
            </p:cNvPr>
            <p:cNvSpPr txBox="1"/>
            <p:nvPr/>
          </p:nvSpPr>
          <p:spPr>
            <a:xfrm>
              <a:off x="8286449" y="507345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680DED2-5491-0743-A2F1-3741318F26C8}"/>
                </a:ext>
              </a:extLst>
            </p:cNvPr>
            <p:cNvSpPr/>
            <p:nvPr/>
          </p:nvSpPr>
          <p:spPr>
            <a:xfrm>
              <a:off x="7795293" y="507698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CD4604-49D0-724A-9815-9B8129FEC6AF}"/>
                </a:ext>
              </a:extLst>
            </p:cNvPr>
            <p:cNvSpPr txBox="1"/>
            <p:nvPr/>
          </p:nvSpPr>
          <p:spPr>
            <a:xfrm>
              <a:off x="8294757" y="530438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BAECA25-CF31-4547-8A35-C2D02BC2B45F}"/>
                </a:ext>
              </a:extLst>
            </p:cNvPr>
            <p:cNvSpPr/>
            <p:nvPr/>
          </p:nvSpPr>
          <p:spPr>
            <a:xfrm>
              <a:off x="5814678" y="518285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BCB0A36-0B7C-EB4C-9EB8-18A3688131AF}"/>
                </a:ext>
              </a:extLst>
            </p:cNvPr>
            <p:cNvSpPr/>
            <p:nvPr/>
          </p:nvSpPr>
          <p:spPr>
            <a:xfrm>
              <a:off x="6354440" y="518285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A76A247-D39C-2440-9CE0-F7ED8137C731}"/>
                </a:ext>
              </a:extLst>
            </p:cNvPr>
            <p:cNvSpPr/>
            <p:nvPr/>
          </p:nvSpPr>
          <p:spPr>
            <a:xfrm>
              <a:off x="6886030" y="518285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8860327-7C6B-9645-A9C1-1713F78E3080}"/>
              </a:ext>
            </a:extLst>
          </p:cNvPr>
          <p:cNvGrpSpPr/>
          <p:nvPr/>
        </p:nvGrpSpPr>
        <p:grpSpPr>
          <a:xfrm>
            <a:off x="5813739" y="5506159"/>
            <a:ext cx="2964207" cy="430991"/>
            <a:chOff x="5813739" y="5506159"/>
            <a:chExt cx="2964207" cy="43099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057401B-6F84-5648-9252-320CF02C4518}"/>
                </a:ext>
              </a:extLst>
            </p:cNvPr>
            <p:cNvSpPr txBox="1"/>
            <p:nvPr/>
          </p:nvSpPr>
          <p:spPr>
            <a:xfrm>
              <a:off x="8285510" y="5506159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350255BE-AA38-9643-80CE-DB93CF15A592}"/>
                </a:ext>
              </a:extLst>
            </p:cNvPr>
            <p:cNvSpPr/>
            <p:nvPr/>
          </p:nvSpPr>
          <p:spPr>
            <a:xfrm>
              <a:off x="7794354" y="5509688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CFEC5A6-BCEE-8D4B-BEC5-623F07E13AC1}"/>
                </a:ext>
              </a:extLst>
            </p:cNvPr>
            <p:cNvSpPr txBox="1"/>
            <p:nvPr/>
          </p:nvSpPr>
          <p:spPr>
            <a:xfrm>
              <a:off x="8293818" y="573709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8E4F50-3F0A-9548-85D1-7D684F5B1BBA}"/>
                </a:ext>
              </a:extLst>
            </p:cNvPr>
            <p:cNvSpPr/>
            <p:nvPr/>
          </p:nvSpPr>
          <p:spPr>
            <a:xfrm>
              <a:off x="5813739" y="5615558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E1F6766-220B-9E42-AC1D-3CD1D501B43F}"/>
                </a:ext>
              </a:extLst>
            </p:cNvPr>
            <p:cNvSpPr/>
            <p:nvPr/>
          </p:nvSpPr>
          <p:spPr>
            <a:xfrm>
              <a:off x="6353501" y="5615557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DE4F36-F4DA-F041-9779-D0700A1CD3D8}"/>
                </a:ext>
              </a:extLst>
            </p:cNvPr>
            <p:cNvSpPr/>
            <p:nvPr/>
          </p:nvSpPr>
          <p:spPr>
            <a:xfrm>
              <a:off x="6885091" y="5615557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5399D027-CD80-F744-987B-AE7E6765A358}"/>
              </a:ext>
            </a:extLst>
          </p:cNvPr>
          <p:cNvGrpSpPr/>
          <p:nvPr/>
        </p:nvGrpSpPr>
        <p:grpSpPr>
          <a:xfrm>
            <a:off x="5813739" y="5953770"/>
            <a:ext cx="2964207" cy="430991"/>
            <a:chOff x="5813739" y="5953770"/>
            <a:chExt cx="2964207" cy="43099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061A3AE-2BEA-5D45-ABCC-F3AA3EFB06E6}"/>
                </a:ext>
              </a:extLst>
            </p:cNvPr>
            <p:cNvSpPr txBox="1"/>
            <p:nvPr/>
          </p:nvSpPr>
          <p:spPr>
            <a:xfrm>
              <a:off x="8285510" y="5953770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BB15966-3A62-3C48-8AF4-8B232F4F7649}"/>
                </a:ext>
              </a:extLst>
            </p:cNvPr>
            <p:cNvSpPr/>
            <p:nvPr/>
          </p:nvSpPr>
          <p:spPr>
            <a:xfrm>
              <a:off x="7794354" y="5957299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3E9876-C8AD-5B4F-AA38-3D803B70B9FB}"/>
                </a:ext>
              </a:extLst>
            </p:cNvPr>
            <p:cNvSpPr txBox="1"/>
            <p:nvPr/>
          </p:nvSpPr>
          <p:spPr>
            <a:xfrm>
              <a:off x="8293818" y="6184706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046066D-FF57-694B-B214-F301A1735533}"/>
                </a:ext>
              </a:extLst>
            </p:cNvPr>
            <p:cNvSpPr/>
            <p:nvPr/>
          </p:nvSpPr>
          <p:spPr>
            <a:xfrm>
              <a:off x="5813739" y="6063169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92D1952-72B4-E74A-AFD4-B0C866927297}"/>
                </a:ext>
              </a:extLst>
            </p:cNvPr>
            <p:cNvSpPr/>
            <p:nvPr/>
          </p:nvSpPr>
          <p:spPr>
            <a:xfrm>
              <a:off x="6353501" y="6063168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3F13D55-EE1A-EC43-92C0-19F82160CA9D}"/>
                </a:ext>
              </a:extLst>
            </p:cNvPr>
            <p:cNvSpPr/>
            <p:nvPr/>
          </p:nvSpPr>
          <p:spPr>
            <a:xfrm>
              <a:off x="6885091" y="6063168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EF84BF0-F2D1-764A-825D-11615B60795F}"/>
              </a:ext>
            </a:extLst>
          </p:cNvPr>
          <p:cNvGrpSpPr/>
          <p:nvPr/>
        </p:nvGrpSpPr>
        <p:grpSpPr>
          <a:xfrm>
            <a:off x="5826119" y="2013712"/>
            <a:ext cx="2964207" cy="430991"/>
            <a:chOff x="5826119" y="2013712"/>
            <a:chExt cx="2964207" cy="43099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54493A-4F29-FF4B-9A04-D5B59F6A0522}"/>
                </a:ext>
              </a:extLst>
            </p:cNvPr>
            <p:cNvSpPr txBox="1"/>
            <p:nvPr/>
          </p:nvSpPr>
          <p:spPr>
            <a:xfrm>
              <a:off x="8297890" y="2013712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C54E45C-3F4B-B548-A5D4-95A6A67A81E2}"/>
                </a:ext>
              </a:extLst>
            </p:cNvPr>
            <p:cNvSpPr/>
            <p:nvPr/>
          </p:nvSpPr>
          <p:spPr>
            <a:xfrm>
              <a:off x="7806734" y="2017241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86029F-A64C-B244-B3C5-A00DAE66ABE6}"/>
                </a:ext>
              </a:extLst>
            </p:cNvPr>
            <p:cNvSpPr txBox="1"/>
            <p:nvPr/>
          </p:nvSpPr>
          <p:spPr>
            <a:xfrm>
              <a:off x="8306198" y="2244648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FA7A81F-97A5-A049-89CB-6E8150CF34B6}"/>
                </a:ext>
              </a:extLst>
            </p:cNvPr>
            <p:cNvSpPr/>
            <p:nvPr/>
          </p:nvSpPr>
          <p:spPr>
            <a:xfrm>
              <a:off x="5826119" y="2123111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DAF1EEE-25CC-6D4C-AA2D-26B2BC43C62D}"/>
                </a:ext>
              </a:extLst>
            </p:cNvPr>
            <p:cNvSpPr/>
            <p:nvPr/>
          </p:nvSpPr>
          <p:spPr>
            <a:xfrm>
              <a:off x="6365881" y="2123110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F54D400-C066-334F-BF94-666FCA21E7B4}"/>
                </a:ext>
              </a:extLst>
            </p:cNvPr>
            <p:cNvSpPr/>
            <p:nvPr/>
          </p:nvSpPr>
          <p:spPr>
            <a:xfrm>
              <a:off x="6897471" y="2123110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5AF4A99-3ED7-554D-A106-46C097A47E8E}"/>
              </a:ext>
            </a:extLst>
          </p:cNvPr>
          <p:cNvGrpSpPr/>
          <p:nvPr/>
        </p:nvGrpSpPr>
        <p:grpSpPr>
          <a:xfrm>
            <a:off x="5816301" y="2460415"/>
            <a:ext cx="2964207" cy="430991"/>
            <a:chOff x="5816301" y="2460415"/>
            <a:chExt cx="2964207" cy="43099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64C9016-D937-D446-87AD-516568EA9657}"/>
                </a:ext>
              </a:extLst>
            </p:cNvPr>
            <p:cNvSpPr txBox="1"/>
            <p:nvPr/>
          </p:nvSpPr>
          <p:spPr>
            <a:xfrm>
              <a:off x="8288072" y="2460415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작성자</a:t>
              </a:r>
              <a:endParaRPr lang="ko-KR" altLang="en-US" sz="11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FDF4F7F-7AFC-B146-9FF3-2E1AD9DC47D2}"/>
                </a:ext>
              </a:extLst>
            </p:cNvPr>
            <p:cNvSpPr/>
            <p:nvPr/>
          </p:nvSpPr>
          <p:spPr>
            <a:xfrm>
              <a:off x="7796916" y="2463944"/>
              <a:ext cx="407712" cy="39437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/>
                <a:t>프로필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CB25B4D-68BC-BC45-A292-4322619A9211}"/>
                </a:ext>
              </a:extLst>
            </p:cNvPr>
            <p:cNvSpPr txBox="1"/>
            <p:nvPr/>
          </p:nvSpPr>
          <p:spPr>
            <a:xfrm>
              <a:off x="8296380" y="2691351"/>
              <a:ext cx="4841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작성일</a:t>
              </a:r>
              <a:endParaRPr lang="ko-KR" altLang="en-US" sz="1100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1F2FF0F-10E8-8842-B960-3B65F91C1328}"/>
                </a:ext>
              </a:extLst>
            </p:cNvPr>
            <p:cNvSpPr/>
            <p:nvPr/>
          </p:nvSpPr>
          <p:spPr>
            <a:xfrm>
              <a:off x="5816301" y="2569814"/>
              <a:ext cx="539762" cy="1815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댓글수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C1D2153-3EE5-E94D-910E-B8E37A365038}"/>
                </a:ext>
              </a:extLst>
            </p:cNvPr>
            <p:cNvSpPr/>
            <p:nvPr/>
          </p:nvSpPr>
          <p:spPr>
            <a:xfrm>
              <a:off x="6356063" y="2569813"/>
              <a:ext cx="539763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AA950F1-8BE7-0747-8C42-0779167AD3F5}"/>
                </a:ext>
              </a:extLst>
            </p:cNvPr>
            <p:cNvSpPr/>
            <p:nvPr/>
          </p:nvSpPr>
          <p:spPr>
            <a:xfrm>
              <a:off x="6887653" y="2569813"/>
              <a:ext cx="507972" cy="1815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527F3EF5-A06F-FE44-9D60-58B65CB5B914}"/>
              </a:ext>
            </a:extLst>
          </p:cNvPr>
          <p:cNvSpPr/>
          <p:nvPr/>
        </p:nvSpPr>
        <p:spPr>
          <a:xfrm>
            <a:off x="8962900" y="94437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00DB6D1B-F683-584E-AB04-824141DCE03F}"/>
              </a:ext>
            </a:extLst>
          </p:cNvPr>
          <p:cNvSpPr/>
          <p:nvPr/>
        </p:nvSpPr>
        <p:spPr>
          <a:xfrm>
            <a:off x="3431667" y="204204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1300D47-AC61-2245-AAE0-F9E9C57DB8CC}"/>
              </a:ext>
            </a:extLst>
          </p:cNvPr>
          <p:cNvSpPr/>
          <p:nvPr/>
        </p:nvSpPr>
        <p:spPr>
          <a:xfrm>
            <a:off x="7578201" y="190819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36CD4FB-F1EA-C247-BD4A-EF4FF5B6B5C3}"/>
              </a:ext>
            </a:extLst>
          </p:cNvPr>
          <p:cNvSpPr/>
          <p:nvPr/>
        </p:nvSpPr>
        <p:spPr>
          <a:xfrm>
            <a:off x="9037046" y="213429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F4B7DFC-D77C-3144-AB27-E71F468E8CE0}"/>
              </a:ext>
            </a:extLst>
          </p:cNvPr>
          <p:cNvSpPr/>
          <p:nvPr/>
        </p:nvSpPr>
        <p:spPr>
          <a:xfrm>
            <a:off x="2433366" y="1512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F35747-8C0C-BC42-B798-E1E3BD8982A1}"/>
              </a:ext>
            </a:extLst>
          </p:cNvPr>
          <p:cNvSpPr/>
          <p:nvPr/>
        </p:nvSpPr>
        <p:spPr>
          <a:xfrm>
            <a:off x="5217312" y="150367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55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조회 페이지는 공지사항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일반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사용한다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buFontTx/>
              <a:buChar char="-"/>
            </a:pP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3,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작성자에게만 표시된다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l">
              <a:buFontTx/>
              <a:buChar char="-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한 회원에게만 활성화된다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공지사항 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이 표시되고 클릭하면 해당 게시판 페이지로 이동한다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작성자의 프로필이나 작성자 이름을 클릭하면 작성자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수정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삭제하겠냐는 경고 알림이 뜬다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댓글의 개수가 출력된다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프로필이나 사용자의 이름을 클릭하면 사용자의 회원 정보 페이지로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댓글을 등록한다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4158" y="1906470"/>
            <a:ext cx="707877" cy="6768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3" y="2247030"/>
            <a:ext cx="6780093" cy="2252656"/>
          </a:xfrm>
          <a:prstGeom prst="roundRect">
            <a:avLst>
              <a:gd name="adj" fmla="val 63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7494476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삭제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49D7C34-519E-5541-A780-392495ECD705}"/>
              </a:ext>
            </a:extLst>
          </p:cNvPr>
          <p:cNvSpPr/>
          <p:nvPr/>
        </p:nvSpPr>
        <p:spPr>
          <a:xfrm>
            <a:off x="3123290" y="1506781"/>
            <a:ext cx="1303744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작성자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4" y="978278"/>
            <a:ext cx="1717440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3F2FBC7-4A73-A04B-8A0B-D6F8BDB88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34436"/>
              </p:ext>
            </p:extLst>
          </p:nvPr>
        </p:nvGraphicFramePr>
        <p:xfrm>
          <a:off x="2350067" y="4584926"/>
          <a:ext cx="6780094" cy="1875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2190">
                  <a:extLst>
                    <a:ext uri="{9D8B030D-6E8A-4147-A177-3AD203B41FA5}">
                      <a16:colId xmlns:a16="http://schemas.microsoft.com/office/drawing/2014/main" val="819589532"/>
                    </a:ext>
                  </a:extLst>
                </a:gridCol>
                <a:gridCol w="867904">
                  <a:extLst>
                    <a:ext uri="{9D8B030D-6E8A-4147-A177-3AD203B41FA5}">
                      <a16:colId xmlns:a16="http://schemas.microsoft.com/office/drawing/2014/main" val="1547914633"/>
                    </a:ext>
                  </a:extLst>
                </a:gridCol>
              </a:tblGrid>
              <a:tr h="315219">
                <a:tc gridSpan="2">
                  <a:txBody>
                    <a:bodyPr/>
                    <a:lstStyle/>
                    <a:p>
                      <a:r>
                        <a:rPr lang="ko-Kore-KR" altLang="en-US" sz="1400" dirty="0"/>
                        <a:t>댓글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?</a:t>
                      </a:r>
                      <a:endParaRPr lang="ko-Kore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14865"/>
                  </a:ext>
                </a:extLst>
              </a:tr>
              <a:tr h="1560120">
                <a:tc>
                  <a:txBody>
                    <a:bodyPr/>
                    <a:lstStyle/>
                    <a:p>
                      <a:endParaRPr lang="en-US" altLang="ko-Kore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158762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4004AAE2-1E63-144B-A077-AA35F104B884}"/>
              </a:ext>
            </a:extLst>
          </p:cNvPr>
          <p:cNvSpPr/>
          <p:nvPr/>
        </p:nvSpPr>
        <p:spPr>
          <a:xfrm>
            <a:off x="2355343" y="1487461"/>
            <a:ext cx="705207" cy="6743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작성자 프로필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F9275E09-C34C-744F-A9EF-0F89CCA072F1}"/>
              </a:ext>
            </a:extLst>
          </p:cNvPr>
          <p:cNvSpPr/>
          <p:nvPr/>
        </p:nvSpPr>
        <p:spPr>
          <a:xfrm>
            <a:off x="3123288" y="1883862"/>
            <a:ext cx="1303743" cy="2871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날짜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3A80681-5EF3-DE42-9E38-7677E51B44A8}"/>
              </a:ext>
            </a:extLst>
          </p:cNvPr>
          <p:cNvSpPr/>
          <p:nvPr/>
        </p:nvSpPr>
        <p:spPr>
          <a:xfrm>
            <a:off x="5867655" y="1594541"/>
            <a:ext cx="1484127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E3A7CA3-B2BC-5847-9DBC-1CDFDBABF192}"/>
              </a:ext>
            </a:extLst>
          </p:cNvPr>
          <p:cNvSpPr/>
          <p:nvPr/>
        </p:nvSpPr>
        <p:spPr>
          <a:xfrm>
            <a:off x="8262257" y="5379254"/>
            <a:ext cx="867904" cy="510487"/>
          </a:xfrm>
          <a:prstGeom prst="roundRect">
            <a:avLst>
              <a:gd name="adj" fmla="val 1165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4DC7884-8CB5-244B-A799-718126C8B06E}"/>
              </a:ext>
            </a:extLst>
          </p:cNvPr>
          <p:cNvSpPr/>
          <p:nvPr/>
        </p:nvSpPr>
        <p:spPr>
          <a:xfrm>
            <a:off x="2142300" y="101041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2FB11BD-2CCB-3E47-8311-52D6637E5182}"/>
              </a:ext>
            </a:extLst>
          </p:cNvPr>
          <p:cNvSpPr/>
          <p:nvPr/>
        </p:nvSpPr>
        <p:spPr>
          <a:xfrm>
            <a:off x="2192110" y="15190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D6EE6E4-CE46-5744-AE5F-C1E530C91E4E}"/>
              </a:ext>
            </a:extLst>
          </p:cNvPr>
          <p:cNvSpPr/>
          <p:nvPr/>
        </p:nvSpPr>
        <p:spPr>
          <a:xfrm>
            <a:off x="5638135" y="162453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BE07372-BCD5-434D-B505-745FC3607427}"/>
              </a:ext>
            </a:extLst>
          </p:cNvPr>
          <p:cNvSpPr/>
          <p:nvPr/>
        </p:nvSpPr>
        <p:spPr>
          <a:xfrm>
            <a:off x="7336518" y="161183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75228EC-9A12-D44A-94A6-0069F3151EF1}"/>
              </a:ext>
            </a:extLst>
          </p:cNvPr>
          <p:cNvSpPr/>
          <p:nvPr/>
        </p:nvSpPr>
        <p:spPr>
          <a:xfrm>
            <a:off x="3060869" y="46041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38C11F-68F0-8A48-9AD5-45326EF0EB34}"/>
              </a:ext>
            </a:extLst>
          </p:cNvPr>
          <p:cNvSpPr/>
          <p:nvPr/>
        </p:nvSpPr>
        <p:spPr>
          <a:xfrm>
            <a:off x="2207168" y="510416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233085FD-2480-DF4D-B7F3-3A2A82A62DF3}"/>
              </a:ext>
            </a:extLst>
          </p:cNvPr>
          <p:cNvSpPr/>
          <p:nvPr/>
        </p:nvSpPr>
        <p:spPr>
          <a:xfrm>
            <a:off x="2433554" y="5626747"/>
            <a:ext cx="5802985" cy="7648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댓글 </a:t>
            </a:r>
            <a:r>
              <a:rPr kumimoji="1" lang="ko-KR" altLang="en-US" dirty="0" err="1">
                <a:solidFill>
                  <a:sysClr val="windowText" lastClr="000000"/>
                </a:solidFill>
              </a:rPr>
              <a:t>작성창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A3AA1-DE30-3547-B380-F525CBB716B8}"/>
              </a:ext>
            </a:extLst>
          </p:cNvPr>
          <p:cNvGrpSpPr/>
          <p:nvPr/>
        </p:nvGrpSpPr>
        <p:grpSpPr>
          <a:xfrm>
            <a:off x="2508025" y="4969135"/>
            <a:ext cx="2140175" cy="566917"/>
            <a:chOff x="7806734" y="2017241"/>
            <a:chExt cx="2140175" cy="56691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C567D80-878B-A047-A0C4-8A3E86A34D16}"/>
                </a:ext>
              </a:extLst>
            </p:cNvPr>
            <p:cNvSpPr txBox="1"/>
            <p:nvPr/>
          </p:nvSpPr>
          <p:spPr>
            <a:xfrm>
              <a:off x="8359259" y="2163772"/>
              <a:ext cx="15876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현재 접속중인 사용자</a:t>
              </a:r>
              <a:endParaRPr lang="ko-KR" altLang="en-US" sz="11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2994E70-0376-F740-B71F-1A684E84D246}"/>
                </a:ext>
              </a:extLst>
            </p:cNvPr>
            <p:cNvSpPr/>
            <p:nvPr/>
          </p:nvSpPr>
          <p:spPr>
            <a:xfrm>
              <a:off x="7806734" y="2017241"/>
              <a:ext cx="626996" cy="56691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프로필</a:t>
              </a: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ECB229D5-E6A6-3F46-90FA-4ED98C57DF64}"/>
              </a:ext>
            </a:extLst>
          </p:cNvPr>
          <p:cNvSpPr/>
          <p:nvPr/>
        </p:nvSpPr>
        <p:spPr>
          <a:xfrm>
            <a:off x="9055690" y="548265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77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 페이지는 로그인한 사용자만 접근할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프로필이나 사용자 이름을 클릭하면 사용자 회원 정보 페이지로 이동한다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타입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자유게시판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페이지로 돌아간다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게시글을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등록한다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공통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 작성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2" y="1922188"/>
            <a:ext cx="699334" cy="6687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D0104CCE-6857-F14A-A06D-218298E5A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26067"/>
              </p:ext>
            </p:extLst>
          </p:nvPr>
        </p:nvGraphicFramePr>
        <p:xfrm>
          <a:off x="2341479" y="1532298"/>
          <a:ext cx="6936478" cy="4966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478">
                  <a:extLst>
                    <a:ext uri="{9D8B030D-6E8A-4147-A177-3AD203B41FA5}">
                      <a16:colId xmlns:a16="http://schemas.microsoft.com/office/drawing/2014/main" val="2720710700"/>
                    </a:ext>
                  </a:extLst>
                </a:gridCol>
              </a:tblGrid>
              <a:tr h="54491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63627"/>
                  </a:ext>
                </a:extLst>
              </a:tr>
              <a:tr h="442197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41064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96034" y="2881280"/>
            <a:ext cx="6780093" cy="3002007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내용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96034" y="2125213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sz="1400" dirty="0">
                <a:solidFill>
                  <a:sysClr val="windowText" lastClr="000000"/>
                </a:solidFill>
              </a:rPr>
              <a:t> 타입 </a:t>
            </a:r>
            <a:r>
              <a:rPr kumimoji="1" lang="en-US" altLang="ko-KR" sz="1400" dirty="0">
                <a:solidFill>
                  <a:sysClr val="windowText" lastClr="000000"/>
                </a:solidFill>
              </a:rPr>
              <a:t>SELECT BOX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작성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96034" y="2492915"/>
            <a:ext cx="6756218" cy="256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20597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등록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11656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00FFD0-23DC-4D45-A3AA-5CEAA2F21C32}"/>
              </a:ext>
            </a:extLst>
          </p:cNvPr>
          <p:cNvSpPr/>
          <p:nvPr/>
        </p:nvSpPr>
        <p:spPr>
          <a:xfrm>
            <a:off x="2198353" y="150237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42764C-F498-AC45-BD57-CEE2C5155E48}"/>
              </a:ext>
            </a:extLst>
          </p:cNvPr>
          <p:cNvSpPr/>
          <p:nvPr/>
        </p:nvSpPr>
        <p:spPr>
          <a:xfrm>
            <a:off x="2202373" y="20991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6773D36-BC3B-4541-A61C-FBDDCE088C16}"/>
              </a:ext>
            </a:extLst>
          </p:cNvPr>
          <p:cNvSpPr/>
          <p:nvPr/>
        </p:nvSpPr>
        <p:spPr>
          <a:xfrm>
            <a:off x="6827587" y="604297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C8F9336-D313-A64B-9253-D3329EA3017B}"/>
              </a:ext>
            </a:extLst>
          </p:cNvPr>
          <p:cNvSpPr/>
          <p:nvPr/>
        </p:nvSpPr>
        <p:spPr>
          <a:xfrm>
            <a:off x="9011169" y="6073129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69DEE-397B-AC4F-9627-F4FF790262A6}"/>
              </a:ext>
            </a:extLst>
          </p:cNvPr>
          <p:cNvSpPr txBox="1"/>
          <p:nvPr/>
        </p:nvSpPr>
        <p:spPr>
          <a:xfrm>
            <a:off x="3029447" y="1675828"/>
            <a:ext cx="1665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현재 접속중인 사용자</a:t>
            </a:r>
            <a:endParaRPr lang="ko-KR" altLang="en-US" sz="11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C3A113-743C-4441-B1F6-14B4001D51D0}"/>
              </a:ext>
            </a:extLst>
          </p:cNvPr>
          <p:cNvSpPr/>
          <p:nvPr/>
        </p:nvSpPr>
        <p:spPr>
          <a:xfrm>
            <a:off x="2481942" y="1550017"/>
            <a:ext cx="541087" cy="4972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420303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 err="1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게시글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수정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1761141" y="956706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1736735" y="1490255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8B8A767-0A73-CC42-9397-2F128D41114E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A7C1654-1E00-8F45-98FE-CE44421F8582}"/>
              </a:ext>
            </a:extLst>
          </p:cNvPr>
          <p:cNvSpPr/>
          <p:nvPr/>
        </p:nvSpPr>
        <p:spPr>
          <a:xfrm>
            <a:off x="2355344" y="2511221"/>
            <a:ext cx="6780093" cy="3416498"/>
          </a:xfrm>
          <a:prstGeom prst="roundRect">
            <a:avLst>
              <a:gd name="adj" fmla="val 345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내용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9E68F05-1A95-2F49-B65E-C6FD1E7DF2FC}"/>
              </a:ext>
            </a:extLst>
          </p:cNvPr>
          <p:cNvSpPr/>
          <p:nvPr/>
        </p:nvSpPr>
        <p:spPr>
          <a:xfrm>
            <a:off x="2355345" y="1516206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타입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E893175-0207-FA4B-8EAD-FD46AFA1350E}"/>
              </a:ext>
            </a:extLst>
          </p:cNvPr>
          <p:cNvSpPr/>
          <p:nvPr/>
        </p:nvSpPr>
        <p:spPr>
          <a:xfrm>
            <a:off x="2341605" y="1026275"/>
            <a:ext cx="15167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ysClr val="windowText" lastClr="000000"/>
                </a:solidFill>
              </a:rPr>
              <a:t>게시글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E307770-41CD-EA4B-802F-F874743523EB}"/>
              </a:ext>
            </a:extLst>
          </p:cNvPr>
          <p:cNvSpPr/>
          <p:nvPr/>
        </p:nvSpPr>
        <p:spPr>
          <a:xfrm>
            <a:off x="2355344" y="2013713"/>
            <a:ext cx="6756218" cy="3988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제목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6048616-4CC8-DF4F-8583-1CBD2FB97916}"/>
              </a:ext>
            </a:extLst>
          </p:cNvPr>
          <p:cNvSpPr/>
          <p:nvPr/>
        </p:nvSpPr>
        <p:spPr>
          <a:xfrm>
            <a:off x="8151541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수정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54ACFA7-CCBC-E048-B941-10E8EC868AC0}"/>
              </a:ext>
            </a:extLst>
          </p:cNvPr>
          <p:cNvSpPr/>
          <p:nvPr/>
        </p:nvSpPr>
        <p:spPr>
          <a:xfrm>
            <a:off x="7062134" y="6026371"/>
            <a:ext cx="946281" cy="40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취소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3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3678</Words>
  <Application>Microsoft Office PowerPoint</Application>
  <PresentationFormat>와이드스크린</PresentationFormat>
  <Paragraphs>1378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굴림</vt:lpstr>
      <vt:lpstr>나눔고딕</vt:lpstr>
      <vt:lpstr>나눔고딕 ExtraBold</vt:lpstr>
      <vt:lpstr>맑은 고딕</vt:lpstr>
      <vt:lpstr>Arial</vt:lpstr>
      <vt:lpstr>Office 테마</vt:lpstr>
      <vt:lpstr>데이터누리 게시판 프로젝트 화면 설계서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ITC인턴쉽 &amp; 인턴</cp:lastModifiedBy>
  <cp:revision>10</cp:revision>
  <dcterms:created xsi:type="dcterms:W3CDTF">2022-07-12T05:08:07Z</dcterms:created>
  <dcterms:modified xsi:type="dcterms:W3CDTF">2022-07-14T04:36:30Z</dcterms:modified>
</cp:coreProperties>
</file>