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96" r:id="rId3"/>
    <p:sldId id="693" r:id="rId4"/>
    <p:sldId id="654" r:id="rId5"/>
    <p:sldId id="665" r:id="rId6"/>
    <p:sldId id="701" r:id="rId7"/>
    <p:sldId id="702" r:id="rId8"/>
    <p:sldId id="703" r:id="rId9"/>
    <p:sldId id="680" r:id="rId10"/>
    <p:sldId id="697" r:id="rId11"/>
    <p:sldId id="683" r:id="rId12"/>
    <p:sldId id="684" r:id="rId13"/>
    <p:sldId id="707" r:id="rId14"/>
    <p:sldId id="705" r:id="rId15"/>
    <p:sldId id="706" r:id="rId16"/>
    <p:sldId id="687" r:id="rId17"/>
    <p:sldId id="708" r:id="rId18"/>
    <p:sldId id="661" r:id="rId19"/>
    <p:sldId id="656" r:id="rId20"/>
    <p:sldId id="657" r:id="rId21"/>
    <p:sldId id="658" r:id="rId22"/>
    <p:sldId id="659" r:id="rId23"/>
    <p:sldId id="660" r:id="rId24"/>
    <p:sldId id="698" r:id="rId25"/>
    <p:sldId id="69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3F56F5-DC3F-4B25-A8B5-4D9F99A2C609}">
          <p14:sldIdLst>
            <p14:sldId id="256"/>
            <p14:sldId id="696"/>
          </p14:sldIdLst>
        </p14:section>
        <p14:section name="공통" id="{A5F781A1-275A-42B0-BEE6-4C8C2B578855}">
          <p14:sldIdLst>
            <p14:sldId id="693"/>
            <p14:sldId id="654"/>
            <p14:sldId id="665"/>
            <p14:sldId id="701"/>
            <p14:sldId id="702"/>
            <p14:sldId id="703"/>
            <p14:sldId id="680"/>
            <p14:sldId id="697"/>
            <p14:sldId id="683"/>
            <p14:sldId id="684"/>
            <p14:sldId id="707"/>
          </p14:sldIdLst>
        </p14:section>
        <p14:section name="사용자" id="{A97B70E6-5457-40AA-9F54-1ABCDF858251}">
          <p14:sldIdLst>
            <p14:sldId id="705"/>
            <p14:sldId id="706"/>
            <p14:sldId id="687"/>
            <p14:sldId id="708"/>
          </p14:sldIdLst>
        </p14:section>
        <p14:section name="에러" id="{050FCB1C-E8A0-43EF-9544-74F1F5D7A0A0}">
          <p14:sldIdLst>
            <p14:sldId id="661"/>
          </p14:sldIdLst>
        </p14:section>
        <p14:section name="운영자, 관리자" id="{94502A30-2D23-4E67-82C3-4ACE54FE7828}">
          <p14:sldIdLst>
            <p14:sldId id="656"/>
            <p14:sldId id="657"/>
            <p14:sldId id="658"/>
            <p14:sldId id="659"/>
            <p14:sldId id="660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90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8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3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상세 게시글의 댓글을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댓글은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3level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계층형태로 이루어질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사용자가 바로 댓글을 입력할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가장 아래에 입력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여러 개일 경우 오래된 날짜의 댓글부터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 시 아래에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hover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대댓글까지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가능하고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버튼은 비활성화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본인이 작성한 댓글에 대하여 수정과 삭제가 가능합니다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추천은 계정 당 하나의 댓글에 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회만 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추천을 한 댓글에는 추천 취소 버튼이 활성화됩니다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3450"/>
              </p:ext>
            </p:extLst>
          </p:nvPr>
        </p:nvGraphicFramePr>
        <p:xfrm>
          <a:off x="2341605" y="1714501"/>
          <a:ext cx="6771890" cy="90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198478" y="1955886"/>
            <a:ext cx="1582247" cy="246426"/>
            <a:chOff x="7580245" y="1976017"/>
            <a:chExt cx="2038291" cy="287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580245" y="1976017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25E966-39C2-7F52-1B9E-887E02FA025D}"/>
              </a:ext>
            </a:extLst>
          </p:cNvPr>
          <p:cNvSpPr txBox="1"/>
          <p:nvPr/>
        </p:nvSpPr>
        <p:spPr>
          <a:xfrm>
            <a:off x="4729446" y="1076442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… </a:t>
            </a:r>
            <a:r>
              <a:rPr lang="ko-KR" altLang="en-US" dirty="0"/>
              <a:t>이어서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DB3-D701-CF57-9FA1-6DBA212420B0}"/>
              </a:ext>
            </a:extLst>
          </p:cNvPr>
          <p:cNvSpPr/>
          <p:nvPr/>
        </p:nvSpPr>
        <p:spPr>
          <a:xfrm>
            <a:off x="2418072" y="2288072"/>
            <a:ext cx="5938696" cy="26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4973C9-E70D-8291-9DD2-DBCB588535EE}"/>
              </a:ext>
            </a:extLst>
          </p:cNvPr>
          <p:cNvSpPr/>
          <p:nvPr/>
        </p:nvSpPr>
        <p:spPr>
          <a:xfrm>
            <a:off x="8446093" y="2288072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448994A1-4F19-9555-AAC2-C75AAF9E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359"/>
              </p:ext>
            </p:extLst>
          </p:nvPr>
        </p:nvGraphicFramePr>
        <p:xfrm>
          <a:off x="2341605" y="3007609"/>
          <a:ext cx="6771890" cy="29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가장 오래된 댓글입니다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2…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2294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→ → 댓글 내용입니다</a:t>
                      </a:r>
                      <a:r>
                        <a:rPr lang="en-US" altLang="ko-KR" sz="800" dirty="0"/>
                        <a:t>. 3…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16445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8961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530AE2C-DBE7-1138-CD11-A5D7B5A0D7AF}"/>
              </a:ext>
            </a:extLst>
          </p:cNvPr>
          <p:cNvGrpSpPr/>
          <p:nvPr/>
        </p:nvGrpSpPr>
        <p:grpSpPr>
          <a:xfrm>
            <a:off x="2197715" y="3245870"/>
            <a:ext cx="1582247" cy="258254"/>
            <a:chOff x="7563228" y="1962233"/>
            <a:chExt cx="2038291" cy="3009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412C90-3C5D-1905-8F21-D9F3939DD12E}"/>
                </a:ext>
              </a:extLst>
            </p:cNvPr>
            <p:cNvSpPr txBox="1"/>
            <p:nvPr/>
          </p:nvSpPr>
          <p:spPr>
            <a:xfrm>
              <a:off x="7563228" y="196223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4E8921-C649-279B-6E2E-2BC8EB710542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1EA6B5B-5B18-AD32-EC4A-82DBD6A57074}"/>
              </a:ext>
            </a:extLst>
          </p:cNvPr>
          <p:cNvSpPr txBox="1"/>
          <p:nvPr/>
        </p:nvSpPr>
        <p:spPr>
          <a:xfrm>
            <a:off x="2076523" y="3399704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55F693-BFEE-608A-AA1B-1A59A55B0A73}"/>
              </a:ext>
            </a:extLst>
          </p:cNvPr>
          <p:cNvSpPr/>
          <p:nvPr/>
        </p:nvSpPr>
        <p:spPr>
          <a:xfrm>
            <a:off x="7831214" y="3653821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F3C056-B629-9AC1-B5D2-E3CE367703F2}"/>
              </a:ext>
            </a:extLst>
          </p:cNvPr>
          <p:cNvSpPr/>
          <p:nvPr/>
        </p:nvSpPr>
        <p:spPr>
          <a:xfrm>
            <a:off x="8513292" y="365382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5A3460-52D8-513F-B57E-A025FDE28492}"/>
              </a:ext>
            </a:extLst>
          </p:cNvPr>
          <p:cNvGrpSpPr/>
          <p:nvPr/>
        </p:nvGrpSpPr>
        <p:grpSpPr>
          <a:xfrm>
            <a:off x="2197715" y="3908587"/>
            <a:ext cx="1582247" cy="258252"/>
            <a:chOff x="7366902" y="2556923"/>
            <a:chExt cx="2038291" cy="3009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5B4FD3-C3CA-DF9D-0DE0-C25866BC487B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2.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15076F-5E77-331F-D57E-664AB9866026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3FE54-8E48-ECDE-5969-1C71C97454E8}"/>
              </a:ext>
            </a:extLst>
          </p:cNvPr>
          <p:cNvSpPr txBox="1"/>
          <p:nvPr/>
        </p:nvSpPr>
        <p:spPr>
          <a:xfrm>
            <a:off x="2053825" y="4048759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AA28-4E08-3051-8DE5-38D5EAD20753}"/>
              </a:ext>
            </a:extLst>
          </p:cNvPr>
          <p:cNvSpPr txBox="1"/>
          <p:nvPr/>
        </p:nvSpPr>
        <p:spPr>
          <a:xfrm>
            <a:off x="8615141" y="32685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6D3D25-94D5-0C01-BB7D-A4C4A0BA2681}"/>
              </a:ext>
            </a:extLst>
          </p:cNvPr>
          <p:cNvSpPr/>
          <p:nvPr/>
        </p:nvSpPr>
        <p:spPr>
          <a:xfrm>
            <a:off x="7831214" y="4332236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58FB60-E83E-1C22-2772-62F71817FFA6}"/>
              </a:ext>
            </a:extLst>
          </p:cNvPr>
          <p:cNvSpPr/>
          <p:nvPr/>
        </p:nvSpPr>
        <p:spPr>
          <a:xfrm>
            <a:off x="8513292" y="4332236"/>
            <a:ext cx="515002" cy="174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추천 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44429-77FC-C205-BB81-21804A7DDC84}"/>
              </a:ext>
            </a:extLst>
          </p:cNvPr>
          <p:cNvSpPr txBox="1"/>
          <p:nvPr/>
        </p:nvSpPr>
        <p:spPr>
          <a:xfrm>
            <a:off x="8615141" y="3947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0337EDA-90C2-A7FD-D969-94488B3F9243}"/>
              </a:ext>
            </a:extLst>
          </p:cNvPr>
          <p:cNvGrpSpPr/>
          <p:nvPr/>
        </p:nvGrpSpPr>
        <p:grpSpPr>
          <a:xfrm>
            <a:off x="2197714" y="5395210"/>
            <a:ext cx="1582247" cy="215444"/>
            <a:chOff x="7579261" y="2029072"/>
            <a:chExt cx="2038291" cy="2510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F257D-B807-EE6B-E8FC-98F1547FF97E}"/>
                </a:ext>
              </a:extLst>
            </p:cNvPr>
            <p:cNvSpPr txBox="1"/>
            <p:nvPr/>
          </p:nvSpPr>
          <p:spPr>
            <a:xfrm>
              <a:off x="7579261" y="2029072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A4E8CB-9B6C-2398-E6CB-49697CAF6BB0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E94614-202B-3B78-6374-E27C18F2FD91}"/>
              </a:ext>
            </a:extLst>
          </p:cNvPr>
          <p:cNvSpPr/>
          <p:nvPr/>
        </p:nvSpPr>
        <p:spPr>
          <a:xfrm>
            <a:off x="2435452" y="5717482"/>
            <a:ext cx="593869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D3F46B9-6D04-CE37-A7A8-571740528E5B}"/>
              </a:ext>
            </a:extLst>
          </p:cNvPr>
          <p:cNvSpPr/>
          <p:nvPr/>
        </p:nvSpPr>
        <p:spPr>
          <a:xfrm>
            <a:off x="8446093" y="5681869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27A915-935B-DBC6-B2BF-00D1A5B98E65}"/>
              </a:ext>
            </a:extLst>
          </p:cNvPr>
          <p:cNvGrpSpPr/>
          <p:nvPr/>
        </p:nvGrpSpPr>
        <p:grpSpPr>
          <a:xfrm>
            <a:off x="2222191" y="4598982"/>
            <a:ext cx="1582247" cy="258252"/>
            <a:chOff x="7366902" y="2556923"/>
            <a:chExt cx="2038291" cy="3009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DF9478-1DAA-8FBF-6261-FD06834A2413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3.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CDF68D-5A4F-2907-9078-31CA1AF8BB74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E2ED69-3791-033F-169E-F5E17A60A1E3}"/>
              </a:ext>
            </a:extLst>
          </p:cNvPr>
          <p:cNvSpPr txBox="1"/>
          <p:nvPr/>
        </p:nvSpPr>
        <p:spPr>
          <a:xfrm>
            <a:off x="2008210" y="4744960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/>
              <a:t>2022-07-18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수정됨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A967DD-5240-2352-CD8B-9BC2A15B6C65}"/>
              </a:ext>
            </a:extLst>
          </p:cNvPr>
          <p:cNvSpPr/>
          <p:nvPr/>
        </p:nvSpPr>
        <p:spPr>
          <a:xfrm>
            <a:off x="7855690" y="5022631"/>
            <a:ext cx="515002" cy="174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56216-5018-4899-EF16-5B496B1FE01F}"/>
              </a:ext>
            </a:extLst>
          </p:cNvPr>
          <p:cNvSpPr txBox="1"/>
          <p:nvPr/>
        </p:nvSpPr>
        <p:spPr>
          <a:xfrm>
            <a:off x="8639617" y="463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351C5C-E165-B4E1-585D-5493A239ACF1}"/>
              </a:ext>
            </a:extLst>
          </p:cNvPr>
          <p:cNvSpPr/>
          <p:nvPr/>
        </p:nvSpPr>
        <p:spPr>
          <a:xfrm>
            <a:off x="8513292" y="502263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01B9C8-20F0-99A4-6ED1-049AB5660D99}"/>
              </a:ext>
            </a:extLst>
          </p:cNvPr>
          <p:cNvSpPr/>
          <p:nvPr/>
        </p:nvSpPr>
        <p:spPr>
          <a:xfrm>
            <a:off x="3863329" y="4682957"/>
            <a:ext cx="515002" cy="1742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수정하기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146497E-2D5E-1050-FF10-3EA621705EA7}"/>
              </a:ext>
            </a:extLst>
          </p:cNvPr>
          <p:cNvSpPr/>
          <p:nvPr/>
        </p:nvSpPr>
        <p:spPr>
          <a:xfrm>
            <a:off x="4492054" y="4683575"/>
            <a:ext cx="515002" cy="174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CB2B0BA-4810-570C-5554-8B14C9C6923B}"/>
              </a:ext>
            </a:extLst>
          </p:cNvPr>
          <p:cNvSpPr/>
          <p:nvPr/>
        </p:nvSpPr>
        <p:spPr>
          <a:xfrm>
            <a:off x="2122221" y="177355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ADEBB8-F7D8-5A0C-DDFB-B44B4B607414}"/>
              </a:ext>
            </a:extLst>
          </p:cNvPr>
          <p:cNvSpPr/>
          <p:nvPr/>
        </p:nvSpPr>
        <p:spPr>
          <a:xfrm>
            <a:off x="2146137" y="525795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05C5602-65B1-ADC8-40F2-12A5A8495278}"/>
              </a:ext>
            </a:extLst>
          </p:cNvPr>
          <p:cNvSpPr/>
          <p:nvPr/>
        </p:nvSpPr>
        <p:spPr>
          <a:xfrm>
            <a:off x="2185400" y="313949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C08B1AE-30CF-8523-94DB-D495469FA10F}"/>
              </a:ext>
            </a:extLst>
          </p:cNvPr>
          <p:cNvSpPr/>
          <p:nvPr/>
        </p:nvSpPr>
        <p:spPr>
          <a:xfrm>
            <a:off x="7619768" y="353222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AE733-EDE7-C12C-A861-655A14A33DD8}"/>
              </a:ext>
            </a:extLst>
          </p:cNvPr>
          <p:cNvSpPr/>
          <p:nvPr/>
        </p:nvSpPr>
        <p:spPr>
          <a:xfrm>
            <a:off x="7648779" y="490359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094D01-F078-504D-42AD-7E897C9841F1}"/>
              </a:ext>
            </a:extLst>
          </p:cNvPr>
          <p:cNvSpPr/>
          <p:nvPr/>
        </p:nvSpPr>
        <p:spPr>
          <a:xfrm>
            <a:off x="3713897" y="446782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6B5BBA-1975-F7F6-49AB-066A9D933DA4}"/>
              </a:ext>
            </a:extLst>
          </p:cNvPr>
          <p:cNvSpPr/>
          <p:nvPr/>
        </p:nvSpPr>
        <p:spPr>
          <a:xfrm>
            <a:off x="8378251" y="349570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C6AEE46-93EC-4C4F-16C2-4AD4C11753B3}"/>
              </a:ext>
            </a:extLst>
          </p:cNvPr>
          <p:cNvSpPr/>
          <p:nvPr/>
        </p:nvSpPr>
        <p:spPr>
          <a:xfrm>
            <a:off x="8356099" y="419374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4. </a:t>
            </a:r>
            <a:r>
              <a:rPr lang="ko-KR" altLang="en-US" dirty="0"/>
              <a:t>게시글 작성 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!!!)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(SELECT BOX)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제목을 입력하세요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0AD39-5667-2A85-9E63-71A921891E54}"/>
              </a:ext>
            </a:extLst>
          </p:cNvPr>
          <p:cNvSpPr txBox="1"/>
          <p:nvPr/>
        </p:nvSpPr>
        <p:spPr>
          <a:xfrm>
            <a:off x="2341479" y="1031045"/>
            <a:ext cx="151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3438C7-B123-9EF0-6E0A-79989E8EB5C8}"/>
              </a:ext>
            </a:extLst>
          </p:cNvPr>
          <p:cNvSpPr/>
          <p:nvPr/>
        </p:nvSpPr>
        <p:spPr>
          <a:xfrm>
            <a:off x="2403870" y="2860617"/>
            <a:ext cx="6771890" cy="306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게시글을 작성하세요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2640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(SELECT BOX, disable, 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해당 게시판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selected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되어있음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 (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수정은 운영자 권한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0D253-731C-78B5-F860-82FE9C81ACB8}"/>
              </a:ext>
            </a:extLst>
          </p:cNvPr>
          <p:cNvSpPr txBox="1"/>
          <p:nvPr/>
        </p:nvSpPr>
        <p:spPr>
          <a:xfrm>
            <a:off x="2275469" y="1027548"/>
            <a:ext cx="1522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7">
            <a:extLst>
              <a:ext uri="{FF2B5EF4-FFF2-40B4-BE49-F238E27FC236}">
                <a16:creationId xmlns:a16="http://schemas.microsoft.com/office/drawing/2014/main" id="{78BE3D28-F6A5-F1F7-A799-AF52735BC15E}"/>
              </a:ext>
            </a:extLst>
          </p:cNvPr>
          <p:cNvSpPr/>
          <p:nvPr/>
        </p:nvSpPr>
        <p:spPr>
          <a:xfrm>
            <a:off x="2341604" y="193575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이전에 작성되어 있던 게시글 제목 입니다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A7921-DC79-4F9B-B251-354B779F5CF7}"/>
              </a:ext>
            </a:extLst>
          </p:cNvPr>
          <p:cNvSpPr/>
          <p:nvPr/>
        </p:nvSpPr>
        <p:spPr>
          <a:xfrm>
            <a:off x="2341604" y="2347729"/>
            <a:ext cx="6771890" cy="321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작성되어 있던 게시글 내용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text Area</a:t>
            </a:r>
            <a:r>
              <a:rPr lang="ko-KR" altLang="en-US" sz="1100" dirty="0">
                <a:solidFill>
                  <a:schemeClr val="tx1"/>
                </a:solidFill>
              </a:rPr>
              <a:t>에서 내용을 수정할 수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게시판에서제목과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내용에 대하여 검색 후 결과를 조회한다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검색한 값을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 결과가 없을 경우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결과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데이터베이스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155031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837923-4ECD-E5AA-FD28-D68C2A7FE897}"/>
              </a:ext>
            </a:extLst>
          </p:cNvPr>
          <p:cNvSpPr txBox="1"/>
          <p:nvPr/>
        </p:nvSpPr>
        <p:spPr>
          <a:xfrm>
            <a:off x="2282690" y="1001386"/>
            <a:ext cx="24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 :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검색 결과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2" name="표 26">
            <a:extLst>
              <a:ext uri="{FF2B5EF4-FFF2-40B4-BE49-F238E27FC236}">
                <a16:creationId xmlns:a16="http://schemas.microsoft.com/office/drawing/2014/main" id="{BBB71A49-891B-D409-EEAB-FB296671EF1E}"/>
              </a:ext>
            </a:extLst>
          </p:cNvPr>
          <p:cNvGraphicFramePr>
            <a:graphicFrameLocks noGrp="1"/>
          </p:cNvGraphicFramePr>
          <p:nvPr/>
        </p:nvGraphicFramePr>
        <p:xfrm>
          <a:off x="2200791" y="3847255"/>
          <a:ext cx="7065070" cy="38757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706507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/>
                        <a:t>글이 없습니다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</a:tbl>
          </a:graphicData>
        </a:graphic>
      </p:graphicFrame>
      <p:sp>
        <p:nvSpPr>
          <p:cNvPr id="233" name="타원 232">
            <a:extLst>
              <a:ext uri="{FF2B5EF4-FFF2-40B4-BE49-F238E27FC236}">
                <a16:creationId xmlns:a16="http://schemas.microsoft.com/office/drawing/2014/main" id="{482D9630-BD57-5B9E-A43D-7E7E0E9B5A2F}"/>
              </a:ext>
            </a:extLst>
          </p:cNvPr>
          <p:cNvSpPr/>
          <p:nvPr/>
        </p:nvSpPr>
        <p:spPr>
          <a:xfrm>
            <a:off x="2307502" y="390121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52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103CCF-D328-DA60-30CE-F9ADB45398DD}"/>
              </a:ext>
            </a:extLst>
          </p:cNvPr>
          <p:cNvSpPr/>
          <p:nvPr/>
        </p:nvSpPr>
        <p:spPr>
          <a:xfrm>
            <a:off x="3889297" y="4764782"/>
            <a:ext cx="3339403" cy="3432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97156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effectLst/>
                <a:latin typeface="-apple-system"/>
              </a:rPr>
              <a:t>별도입력가입은</a:t>
            </a:r>
            <a:r>
              <a:rPr lang="ko-KR" altLang="en-US" sz="1000" b="0" i="0" dirty="0">
                <a:effectLst/>
                <a:latin typeface="-apple-system"/>
              </a:rPr>
              <a:t> 지양</a:t>
            </a:r>
            <a:endParaRPr lang="en-US" altLang="ko-KR" sz="1000" b="0" i="0" dirty="0">
              <a:effectLst/>
              <a:latin typeface="-apple-system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-apple-system"/>
                <a:ea typeface="맑은 고딕" pitchFamily="50" charset="-127"/>
              </a:rPr>
              <a:t>추후 회원가입에 필요한 내용 추가 예정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4" y="566169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06DE0F-F728-4D9D-614F-06B16DD2C87C}"/>
              </a:ext>
            </a:extLst>
          </p:cNvPr>
          <p:cNvSpPr/>
          <p:nvPr/>
        </p:nvSpPr>
        <p:spPr>
          <a:xfrm>
            <a:off x="3889294" y="4110500"/>
            <a:ext cx="3339403" cy="977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정보 수집 내용</a:t>
            </a:r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80DD-9CA1-FA8D-CF94-A145FECC3DE5}"/>
              </a:ext>
            </a:extLst>
          </p:cNvPr>
          <p:cNvSpPr txBox="1"/>
          <p:nvPr/>
        </p:nvSpPr>
        <p:spPr>
          <a:xfrm>
            <a:off x="3889294" y="517215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수집 내용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4B44-5FE3-69D7-CD27-E9A03C89E436}"/>
              </a:ext>
            </a:extLst>
          </p:cNvPr>
          <p:cNvSpPr/>
          <p:nvPr/>
        </p:nvSpPr>
        <p:spPr>
          <a:xfrm>
            <a:off x="5285913" y="5209661"/>
            <a:ext cx="178714" cy="17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조회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3440"/>
              </p:ext>
            </p:extLst>
          </p:nvPr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722"/>
              </p:ext>
            </p:extLst>
          </p:nvPr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370"/>
              </p:ext>
            </p:extLst>
          </p:nvPr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/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/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6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24034" y="3113949"/>
            <a:ext cx="447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해결 방법 제안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176E-D035-1341-7BC4-C121D7F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230E-889B-FE01-C000-DD704CD3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algn="l"/>
            <a:r>
              <a:rPr lang="ko-KR" altLang="en-US" b="0" i="0" dirty="0">
                <a:effectLst/>
                <a:latin typeface="-apple-system"/>
              </a:rPr>
              <a:t>공통</a:t>
            </a:r>
            <a:endParaRPr lang="en-US" altLang="ko-KR" b="0" i="0" dirty="0"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ko-KR" b="0" i="0" dirty="0">
                <a:effectLst/>
                <a:latin typeface="-apple-system"/>
              </a:rPr>
              <a:t>0.     </a:t>
            </a:r>
            <a:r>
              <a:rPr lang="ko-KR" altLang="en-US" b="0" i="0" strike="sngStrike" dirty="0">
                <a:effectLst/>
                <a:latin typeface="-apple-system"/>
              </a:rPr>
              <a:t>네비게이션 바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비회원 </a:t>
            </a:r>
            <a:r>
              <a:rPr lang="en-US" altLang="ko-KR" b="0" i="0" strike="sngStrike" dirty="0">
                <a:effectLst/>
                <a:latin typeface="-apple-system"/>
              </a:rPr>
              <a:t>user, admin)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메인페이지</a:t>
            </a:r>
            <a:endParaRPr lang="ko-KR" altLang="en-US" b="0" i="0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 err="1">
                <a:effectLst/>
                <a:latin typeface="-apple-system"/>
              </a:rPr>
              <a:t>복붙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공지사항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운영자 </a:t>
            </a:r>
            <a:r>
              <a:rPr lang="en-US" altLang="ko-KR" b="0" i="0" strike="sngStrike" dirty="0">
                <a:effectLst/>
                <a:latin typeface="-apple-system"/>
              </a:rPr>
              <a:t>choice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자유게시판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추가 가능 게시판</a:t>
            </a:r>
          </a:p>
          <a:p>
            <a:pPr lvl="1">
              <a:buFont typeface="+mj-lt"/>
              <a:buAutoNum type="arabicPeriod" startAt="3"/>
            </a:pPr>
            <a:r>
              <a:rPr lang="ko-KR" altLang="en-US" b="0" i="0" strike="sngStrike" dirty="0">
                <a:effectLst/>
                <a:latin typeface="-apple-system"/>
              </a:rPr>
              <a:t>게시글 페이지 </a:t>
            </a:r>
            <a:r>
              <a:rPr lang="en-US" altLang="ko-KR" b="0" i="0" strike="sngStrike" dirty="0">
                <a:effectLst/>
                <a:latin typeface="-apple-system"/>
              </a:rPr>
              <a:t>(read, delete)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댓글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게시글 페이지 내 </a:t>
            </a:r>
            <a:r>
              <a:rPr lang="en-US" altLang="ko-KR" b="0" i="0" strike="sngStrike" dirty="0">
                <a:effectLst/>
                <a:latin typeface="-apple-system"/>
              </a:rPr>
              <a:t>modal) </a:t>
            </a:r>
            <a:r>
              <a:rPr lang="ko-KR" altLang="en-US" b="0" i="0" strike="sngStrike" dirty="0">
                <a:effectLst/>
                <a:latin typeface="-apple-system"/>
              </a:rPr>
              <a:t>작성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조회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수정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삭제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작성 페이지 </a:t>
            </a:r>
            <a:r>
              <a:rPr lang="en-US" altLang="ko-KR" b="0" i="0" strike="sngStrike" dirty="0">
                <a:effectLst/>
                <a:latin typeface="-apple-system"/>
              </a:rPr>
              <a:t>(insert)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수정 페이지 </a:t>
            </a:r>
            <a:r>
              <a:rPr lang="en-US" altLang="ko-KR" b="0" i="0" strike="sngStrike" dirty="0">
                <a:effectLst/>
                <a:latin typeface="-apple-system"/>
              </a:rPr>
              <a:t>(update, delete)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검색 결과 페이지</a:t>
            </a:r>
          </a:p>
          <a:p>
            <a:pPr lvl="2"/>
            <a:r>
              <a:rPr lang="ko-KR" altLang="en-US" b="0" i="0" dirty="0">
                <a:effectLst/>
                <a:latin typeface="-apple-system"/>
              </a:rPr>
              <a:t>공통코드 보류</a:t>
            </a:r>
            <a:r>
              <a:rPr lang="en-US" altLang="ko-KR" b="0" i="0" dirty="0">
                <a:effectLst/>
                <a:latin typeface="-apple-system"/>
              </a:rPr>
              <a:t>()</a:t>
            </a:r>
          </a:p>
          <a:p>
            <a:r>
              <a:rPr lang="ko-KR" altLang="en-US" b="0" i="0" dirty="0">
                <a:effectLst/>
                <a:latin typeface="-apple-system"/>
              </a:rPr>
              <a:t>에러페이지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하나의 에러페이지를 설정하고 동적으로 메시지 송출</a:t>
            </a:r>
          </a:p>
          <a:p>
            <a:pPr lvl="2"/>
            <a:r>
              <a:rPr lang="ko-KR" altLang="en-US" b="0" i="0" dirty="0" err="1">
                <a:effectLst/>
                <a:latin typeface="-apple-system"/>
              </a:rPr>
              <a:t>뒤로가기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메인으로 가기 추가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사용자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로그인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회원가입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정보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사용자 관리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본인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다른 회원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회원 정보 수정 페이지</a:t>
            </a:r>
            <a:endParaRPr lang="en-US" altLang="ko-KR" b="0" i="0" dirty="0">
              <a:effectLst/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운영자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게시글 내용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관리 페이지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게시판 관리 페이지</a:t>
            </a:r>
            <a:endParaRPr lang="en-US" altLang="ko-KR" strike="sngStrike" dirty="0"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생성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수정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삭제</a:t>
            </a:r>
            <a:endParaRPr lang="en-US" altLang="ko-KR" strike="sngStrike" dirty="0"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권한 부여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통계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로그 페이지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권한 할당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수정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삭제합니다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035"/>
              </p:ext>
            </p:extLst>
          </p:nvPr>
        </p:nvGraphicFramePr>
        <p:xfrm>
          <a:off x="2131580" y="1608036"/>
          <a:ext cx="7320264" cy="33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우수 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5471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12355" y="2700799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5"/>
            <a:ext cx="2081990" cy="56032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5176219" y="5128154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791712" y="4610518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6288024" y="53496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E04BCB-C9F4-B92C-F361-3510BA6CCE97}"/>
              </a:ext>
            </a:extLst>
          </p:cNvPr>
          <p:cNvSpPr/>
          <p:nvPr/>
        </p:nvSpPr>
        <p:spPr>
          <a:xfrm>
            <a:off x="7654395" y="2144640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57103D-6FEB-6B68-DBC0-73138AE1302E}"/>
              </a:ext>
            </a:extLst>
          </p:cNvPr>
          <p:cNvSpPr/>
          <p:nvPr/>
        </p:nvSpPr>
        <p:spPr>
          <a:xfrm>
            <a:off x="6591890" y="5128153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AC13D2-B884-DF2E-9E36-C215984A5A32}"/>
              </a:ext>
            </a:extLst>
          </p:cNvPr>
          <p:cNvSpPr/>
          <p:nvPr/>
        </p:nvSpPr>
        <p:spPr>
          <a:xfrm>
            <a:off x="8007561" y="5123242"/>
            <a:ext cx="1322173" cy="323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7715744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714A50-2B74-102B-54FF-0F7EAEA408ED}"/>
              </a:ext>
            </a:extLst>
          </p:cNvPr>
          <p:cNvSpPr/>
          <p:nvPr/>
        </p:nvSpPr>
        <p:spPr>
          <a:xfrm>
            <a:off x="9155513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089"/>
              </p:ext>
            </p:extLst>
          </p:nvPr>
        </p:nvGraphicFramePr>
        <p:xfrm>
          <a:off x="2131580" y="1608036"/>
          <a:ext cx="7320264" cy="24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70755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421924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4"/>
            <a:ext cx="2081990" cy="55220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7"/>
            <a:ext cx="2026049" cy="57681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</a:t>
            </a:r>
            <a:r>
              <a:rPr lang="en-US" altLang="ko-KR" dirty="0"/>
              <a:t>iv, </a:t>
            </a:r>
            <a:r>
              <a:rPr lang="ko-KR" altLang="en-US" dirty="0" err="1"/>
              <a:t>순방문</a:t>
            </a:r>
            <a:r>
              <a:rPr lang="en-US" altLang="ko-KR" dirty="0"/>
              <a:t> </a:t>
            </a:r>
            <a:r>
              <a:rPr lang="en-US" altLang="ko-KR" dirty="0" err="1"/>
              <a:t>pv</a:t>
            </a:r>
            <a:endParaRPr lang="en-US" altLang="ko-KR" dirty="0"/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4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 dirty="0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1EE51-9274-FD1B-56B5-4FC88A862DF1}"/>
              </a:ext>
            </a:extLst>
          </p:cNvPr>
          <p:cNvSpPr txBox="1"/>
          <p:nvPr/>
        </p:nvSpPr>
        <p:spPr>
          <a:xfrm>
            <a:off x="4184637" y="5138784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interceptor</a:t>
            </a:r>
          </a:p>
          <a:p>
            <a:r>
              <a:rPr lang="ko-KR" altLang="en-US" dirty="0"/>
              <a:t>로그 처리</a:t>
            </a:r>
            <a:r>
              <a:rPr lang="en-US" altLang="ko-KR" dirty="0"/>
              <a:t>DB, </a:t>
            </a:r>
            <a:r>
              <a:rPr lang="ko-KR" altLang="en-US" strike="sngStrike" dirty="0"/>
              <a:t>권한 처리</a:t>
            </a:r>
            <a:endParaRPr lang="en-US" altLang="ko-KR" strike="sngStrike" dirty="0"/>
          </a:p>
          <a:p>
            <a:r>
              <a:rPr lang="ko-KR" altLang="en-US" dirty="0" err="1"/>
              <a:t>받기전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Rest  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ko-KR" altLang="en-US" dirty="0"/>
              <a:t>처리 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53A5-162A-829C-C391-D7CEAC1B910A}"/>
              </a:ext>
            </a:extLst>
          </p:cNvPr>
          <p:cNvSpPr txBox="1"/>
          <p:nvPr/>
        </p:nvSpPr>
        <p:spPr>
          <a:xfrm>
            <a:off x="6565903" y="5738949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9" y="217726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77745E-8A9C-F2A1-A3BC-09D52740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" y="5972690"/>
            <a:ext cx="396743" cy="3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117511" y="1398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619624" y="14915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064813" y="3294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429474" y="328820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4557861" y="271170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C3AC-D521-E354-DED4-201B04FD060E}"/>
              </a:ext>
            </a:extLst>
          </p:cNvPr>
          <p:cNvSpPr txBox="1"/>
          <p:nvPr/>
        </p:nvSpPr>
        <p:spPr>
          <a:xfrm>
            <a:off x="2215936" y="1027552"/>
            <a:ext cx="206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800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FD93-FBFA-69AC-9D4B-564AB6FBCEE0}"/>
              </a:ext>
            </a:extLst>
          </p:cNvPr>
          <p:cNvSpPr txBox="1"/>
          <p:nvPr/>
        </p:nvSpPr>
        <p:spPr>
          <a:xfrm>
            <a:off x="5619624" y="1020086"/>
            <a:ext cx="14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79DB54-D185-70CC-3015-CA18F1708371}"/>
              </a:ext>
            </a:extLst>
          </p:cNvPr>
          <p:cNvSpPr txBox="1"/>
          <p:nvPr/>
        </p:nvSpPr>
        <p:spPr>
          <a:xfrm>
            <a:off x="2215936" y="2891844"/>
            <a:ext cx="155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>
                <a:solidFill>
                  <a:sysClr val="windowText" lastClr="000000"/>
                </a:solidFill>
              </a:rPr>
              <a:t>자유게시판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3919F7-6C40-9290-C4C4-DC247FB1C3F0}"/>
              </a:ext>
            </a:extLst>
          </p:cNvPr>
          <p:cNvSpPr txBox="1"/>
          <p:nvPr/>
        </p:nvSpPr>
        <p:spPr>
          <a:xfrm>
            <a:off x="5619624" y="2837839"/>
            <a:ext cx="1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choice</a:t>
            </a:r>
            <a:endParaRPr kumimoji="1" lang="en-US" altLang="ko-KR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공지사항 게시글을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제목과 내용에 대하여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운영자가 선택한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기간동안의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highlight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되어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 기간이 지난 글은 글 색상을 변경하여 기간이 지났음을 표현한다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 제목을 클릭하면 상세 게시글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1" y="978278"/>
            <a:ext cx="1276530" cy="24965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새 글 쓰기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AA813-ACB2-BEFF-31B9-090BB3456A8C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03979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글 제목입니다</a:t>
                      </a:r>
                      <a:r>
                        <a:rPr lang="en-US" altLang="ko-KR" sz="1000" b="1" i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게시글의 제목입니다</a:t>
                      </a:r>
                      <a:r>
                        <a:rPr lang="en-US" altLang="ko-KR" sz="1000" b="1" i="0" dirty="0"/>
                        <a:t>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Lorem ipsum dolor sit </a:t>
                      </a:r>
                      <a:r>
                        <a:rPr lang="en-US" altLang="ko-KR" sz="1000" b="1" i="0" dirty="0" err="1"/>
                        <a:t>amet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en-US" altLang="ko-KR" sz="1000" b="1" i="0" dirty="0" err="1"/>
                        <a:t>consectetur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adipiscing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elit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1" i="0" dirty="0"/>
                        <a:t>sunt in culpa qui officia deserunt mollit anim id est laborum.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 err="1"/>
                        <a:t>ive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enim</a:t>
                      </a:r>
                      <a:r>
                        <a:rPr lang="en-US" altLang="ko-KR" sz="1000" b="1" i="0" dirty="0"/>
                        <a:t> ad </a:t>
                      </a:r>
                      <a:r>
                        <a:rPr lang="en-US" altLang="ko-KR" sz="1000" b="1" i="0" dirty="0" err="1"/>
                        <a:t>sapientiam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perveniri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potest</a:t>
                      </a:r>
                      <a:r>
                        <a:rPr lang="en-US" altLang="ko-KR" sz="1000" b="1" i="0" dirty="0"/>
                        <a:t>, non </a:t>
                      </a:r>
                      <a:r>
                        <a:rPr lang="en-US" altLang="ko-KR" sz="1000" b="1" i="0" dirty="0" err="1"/>
                        <a:t>paranda</a:t>
                      </a:r>
                      <a:r>
                        <a:rPr lang="en-US" altLang="ko-KR" sz="1000" b="1" i="0" dirty="0"/>
                        <a:t> nobis 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It is a long established fact that a reader will be…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5614"/>
              </p:ext>
            </p:extLst>
          </p:nvPr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238F866-D3E2-A5C0-3E0A-69FD0BCA29A2}"/>
              </a:ext>
            </a:extLst>
          </p:cNvPr>
          <p:cNvSpPr/>
          <p:nvPr/>
        </p:nvSpPr>
        <p:spPr>
          <a:xfrm>
            <a:off x="2399099" y="181611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685EF8A-69CD-34DF-4E51-B69BF0FECA20}"/>
              </a:ext>
            </a:extLst>
          </p:cNvPr>
          <p:cNvSpPr/>
          <p:nvPr/>
        </p:nvSpPr>
        <p:spPr>
          <a:xfrm>
            <a:off x="2401133" y="416548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78E1D4E4-C3F4-9C9C-B5C8-D0320262BDF5}"/>
              </a:ext>
            </a:extLst>
          </p:cNvPr>
          <p:cNvSpPr/>
          <p:nvPr/>
        </p:nvSpPr>
        <p:spPr>
          <a:xfrm>
            <a:off x="2401133" y="258085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작성한 게시글 중 운영자 및 관리자는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된 글은 해당 게시판에서 조회한다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제목을 클릭하면 상세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55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운영자가 선택한 게시글의 제목입니다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A6A7872-E5C8-1BEC-7DE9-802F4F368AD4}"/>
              </a:ext>
            </a:extLst>
          </p:cNvPr>
          <p:cNvSpPr/>
          <p:nvPr/>
        </p:nvSpPr>
        <p:spPr>
          <a:xfrm>
            <a:off x="2462095" y="206850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회원가입을 한 모든 사용자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비회원 제외 최하위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가진 사용자들이 자유롭게 글을 작성하는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5437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5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및 운영자가 동적으로 생성할 수 있는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게시판을 생성할 때 접근 권한을 설정할 수 있으며 설정한 권한에 따라 글을 읽거나 쓸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기능은 자유게시판과 동일하다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2-4.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406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 이름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게시글을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 버튼 한 계정당 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 추천할 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829737" y="1094552"/>
            <a:ext cx="1297496" cy="3407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작성일 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|| 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수정일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302718" y="1106824"/>
            <a:ext cx="1297496" cy="3407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6144760" y="100138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671779" y="9874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F571B-0FBF-1421-554F-9E4544CFD93C}"/>
              </a:ext>
            </a:extLst>
          </p:cNvPr>
          <p:cNvSpPr txBox="1"/>
          <p:nvPr/>
        </p:nvSpPr>
        <p:spPr>
          <a:xfrm>
            <a:off x="2282691" y="1001386"/>
            <a:ext cx="170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6"/>
              </p:ext>
            </p:extLst>
          </p:nvPr>
        </p:nvGraphicFramePr>
        <p:xfrm>
          <a:off x="2355343" y="4582184"/>
          <a:ext cx="6771890" cy="106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 or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{</a:t>
                      </a:r>
                      <a:r>
                        <a:rPr lang="ko-KR" altLang="en-US" sz="800" dirty="0"/>
                        <a:t>해당 글 댓글의 개수</a:t>
                      </a:r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44893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..….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다음 페이지 이어서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49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393849" y="4844135"/>
            <a:ext cx="1676624" cy="201791"/>
            <a:chOff x="7863132" y="2028031"/>
            <a:chExt cx="2159870" cy="235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984711" y="2028031"/>
              <a:ext cx="2038291" cy="21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현재 접속중인 사용자 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CCE1E-6CF7-0246-377C-BC4255ECB09F}"/>
              </a:ext>
            </a:extLst>
          </p:cNvPr>
          <p:cNvSpPr/>
          <p:nvPr/>
        </p:nvSpPr>
        <p:spPr>
          <a:xfrm>
            <a:off x="2355343" y="2289028"/>
            <a:ext cx="6771890" cy="2187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작성자가 작성한 게시글 내용입니다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!!!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###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E133C7-C48F-9C68-033A-FFD714221721}"/>
              </a:ext>
            </a:extLst>
          </p:cNvPr>
          <p:cNvSpPr/>
          <p:nvPr/>
        </p:nvSpPr>
        <p:spPr>
          <a:xfrm>
            <a:off x="8474094" y="2002320"/>
            <a:ext cx="515713" cy="168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39B6-F902-1C87-00FE-C9C75E87FD22}"/>
              </a:ext>
            </a:extLst>
          </p:cNvPr>
          <p:cNvSpPr txBox="1"/>
          <p:nvPr/>
        </p:nvSpPr>
        <p:spPr>
          <a:xfrm>
            <a:off x="8512981" y="16287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781B6D-13B5-D13E-A4BA-0010E655176D}"/>
              </a:ext>
            </a:extLst>
          </p:cNvPr>
          <p:cNvSpPr/>
          <p:nvPr/>
        </p:nvSpPr>
        <p:spPr>
          <a:xfrm>
            <a:off x="7719968" y="1998075"/>
            <a:ext cx="515713" cy="168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10CFB-9698-5A66-7128-A99D8975425A}"/>
              </a:ext>
            </a:extLst>
          </p:cNvPr>
          <p:cNvCxnSpPr>
            <a:cxnSpLocks/>
            <a:stCxn id="46" idx="3"/>
            <a:endCxn id="5" idx="1"/>
          </p:cNvCxnSpPr>
          <p:nvPr/>
        </p:nvCxnSpPr>
        <p:spPr>
          <a:xfrm>
            <a:off x="8235681" y="2082440"/>
            <a:ext cx="238413" cy="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4227</Words>
  <Application>Microsoft Office PowerPoint</Application>
  <PresentationFormat>와이드스크린</PresentationFormat>
  <Paragraphs>1615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-apple-system</vt:lpstr>
      <vt:lpstr>Inter</vt:lpstr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PowerPoint 프레젠테이션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공통 4. 게시글 작성 페이지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신기항</cp:lastModifiedBy>
  <cp:revision>13</cp:revision>
  <dcterms:created xsi:type="dcterms:W3CDTF">2022-07-12T05:08:07Z</dcterms:created>
  <dcterms:modified xsi:type="dcterms:W3CDTF">2022-07-20T04:55:06Z</dcterms:modified>
</cp:coreProperties>
</file>