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696" r:id="rId3"/>
    <p:sldId id="693" r:id="rId4"/>
    <p:sldId id="654" r:id="rId5"/>
    <p:sldId id="665" r:id="rId6"/>
    <p:sldId id="701" r:id="rId7"/>
    <p:sldId id="702" r:id="rId8"/>
    <p:sldId id="703" r:id="rId9"/>
    <p:sldId id="680" r:id="rId10"/>
    <p:sldId id="697" r:id="rId11"/>
    <p:sldId id="683" r:id="rId12"/>
    <p:sldId id="684" r:id="rId13"/>
    <p:sldId id="707" r:id="rId14"/>
    <p:sldId id="705" r:id="rId15"/>
    <p:sldId id="706" r:id="rId16"/>
    <p:sldId id="687" r:id="rId17"/>
    <p:sldId id="708" r:id="rId18"/>
    <p:sldId id="661" r:id="rId19"/>
    <p:sldId id="656" r:id="rId20"/>
    <p:sldId id="657" r:id="rId21"/>
    <p:sldId id="658" r:id="rId22"/>
    <p:sldId id="659" r:id="rId23"/>
    <p:sldId id="660" r:id="rId24"/>
    <p:sldId id="698" r:id="rId25"/>
    <p:sldId id="699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103F56F5-DC3F-4B25-A8B5-4D9F99A2C609}">
          <p14:sldIdLst>
            <p14:sldId id="256"/>
            <p14:sldId id="696"/>
          </p14:sldIdLst>
        </p14:section>
        <p14:section name="공통" id="{A5F781A1-275A-42B0-BEE6-4C8C2B578855}">
          <p14:sldIdLst>
            <p14:sldId id="693"/>
            <p14:sldId id="654"/>
            <p14:sldId id="665"/>
            <p14:sldId id="701"/>
            <p14:sldId id="702"/>
            <p14:sldId id="703"/>
            <p14:sldId id="680"/>
            <p14:sldId id="697"/>
            <p14:sldId id="683"/>
            <p14:sldId id="684"/>
            <p14:sldId id="707"/>
          </p14:sldIdLst>
        </p14:section>
        <p14:section name="사용자" id="{A97B70E6-5457-40AA-9F54-1ABCDF858251}">
          <p14:sldIdLst>
            <p14:sldId id="705"/>
            <p14:sldId id="706"/>
            <p14:sldId id="687"/>
            <p14:sldId id="708"/>
          </p14:sldIdLst>
        </p14:section>
        <p14:section name="에러" id="{050FCB1C-E8A0-43EF-9544-74F1F5D7A0A0}">
          <p14:sldIdLst>
            <p14:sldId id="661"/>
          </p14:sldIdLst>
        </p14:section>
        <p14:section name="운영자, 관리자" id="{94502A30-2D23-4E67-82C3-4ACE54FE7828}">
          <p14:sldIdLst>
            <p14:sldId id="656"/>
            <p14:sldId id="657"/>
            <p14:sldId id="658"/>
            <p14:sldId id="659"/>
            <p14:sldId id="660"/>
            <p14:sldId id="698"/>
            <p14:sldId id="69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28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08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46606B-10AF-4B3B-BA46-8C4FF7D04F47}" type="datetimeFigureOut">
              <a:rPr lang="ko-KR" altLang="en-US" smtClean="0"/>
              <a:t>2022. 7. 21.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940F8A-816C-4140-9F80-04D966E15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795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400" y="744538"/>
            <a:ext cx="6618288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52228" name="슬라이드 번호 개체 틀 3"/>
          <p:cNvSpPr txBox="1">
            <a:spLocks noGrp="1"/>
          </p:cNvSpPr>
          <p:nvPr/>
        </p:nvSpPr>
        <p:spPr bwMode="auto">
          <a:xfrm>
            <a:off x="3778250" y="9431338"/>
            <a:ext cx="28892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534" tIns="43768" rIns="87534" bIns="43768" anchor="b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831A9F1E-9EA2-45C2-BBBC-58E785B34F37}" type="slidenum">
              <a:rPr kumimoji="1" lang="ko-KR" altLang="en-US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pPr algn="r" eaLnBrk="1" hangingPunct="1"/>
              <a:t>3</a:t>
            </a:fld>
            <a:endParaRPr kumimoji="1" lang="en-US" altLang="ko-KR" sz="1200" b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70803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400" y="744538"/>
            <a:ext cx="6618288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52228" name="슬라이드 번호 개체 틀 3"/>
          <p:cNvSpPr txBox="1">
            <a:spLocks noGrp="1"/>
          </p:cNvSpPr>
          <p:nvPr/>
        </p:nvSpPr>
        <p:spPr bwMode="auto">
          <a:xfrm>
            <a:off x="3778250" y="9431338"/>
            <a:ext cx="28892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534" tIns="43768" rIns="87534" bIns="43768" anchor="b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831A9F1E-9EA2-45C2-BBBC-58E785B34F37}" type="slidenum">
              <a:rPr kumimoji="1" lang="ko-KR" altLang="en-US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pPr algn="r" eaLnBrk="1" hangingPunct="1"/>
              <a:t>12</a:t>
            </a:fld>
            <a:endParaRPr kumimoji="1" lang="en-US" altLang="ko-KR" sz="1200" b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70700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400" y="744538"/>
            <a:ext cx="6618288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52228" name="슬라이드 번호 개체 틀 3"/>
          <p:cNvSpPr txBox="1">
            <a:spLocks noGrp="1"/>
          </p:cNvSpPr>
          <p:nvPr/>
        </p:nvSpPr>
        <p:spPr bwMode="auto">
          <a:xfrm>
            <a:off x="3778250" y="9431338"/>
            <a:ext cx="28892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534" tIns="43768" rIns="87534" bIns="43768" anchor="b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831A9F1E-9EA2-45C2-BBBC-58E785B34F37}" type="slidenum">
              <a:rPr kumimoji="1" lang="ko-KR" altLang="en-US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pPr algn="r" eaLnBrk="1" hangingPunct="1"/>
              <a:t>13</a:t>
            </a:fld>
            <a:endParaRPr kumimoji="1" lang="en-US" altLang="ko-KR" sz="1200" b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9983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400" y="744538"/>
            <a:ext cx="6618288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52228" name="슬라이드 번호 개체 틀 3"/>
          <p:cNvSpPr txBox="1">
            <a:spLocks noGrp="1"/>
          </p:cNvSpPr>
          <p:nvPr/>
        </p:nvSpPr>
        <p:spPr bwMode="auto">
          <a:xfrm>
            <a:off x="3778250" y="9431338"/>
            <a:ext cx="28892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534" tIns="43768" rIns="87534" bIns="43768" anchor="b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831A9F1E-9EA2-45C2-BBBC-58E785B34F37}" type="slidenum">
              <a:rPr kumimoji="1" lang="ko-KR" altLang="en-US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pPr algn="r" eaLnBrk="1" hangingPunct="1"/>
              <a:t>14</a:t>
            </a:fld>
            <a:endParaRPr kumimoji="1" lang="en-US" altLang="ko-KR" sz="1200" b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02642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400" y="744538"/>
            <a:ext cx="6618288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52228" name="슬라이드 번호 개체 틀 3"/>
          <p:cNvSpPr txBox="1">
            <a:spLocks noGrp="1"/>
          </p:cNvSpPr>
          <p:nvPr/>
        </p:nvSpPr>
        <p:spPr bwMode="auto">
          <a:xfrm>
            <a:off x="3778250" y="9431338"/>
            <a:ext cx="28892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534" tIns="43768" rIns="87534" bIns="43768" anchor="b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831A9F1E-9EA2-45C2-BBBC-58E785B34F37}" type="slidenum">
              <a:rPr kumimoji="1" lang="ko-KR" altLang="en-US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pPr algn="r" eaLnBrk="1" hangingPunct="1"/>
              <a:t>15</a:t>
            </a:fld>
            <a:endParaRPr kumimoji="1" lang="en-US" altLang="ko-KR" sz="1200" b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34644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400" y="744538"/>
            <a:ext cx="6618288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52228" name="슬라이드 번호 개체 틀 3"/>
          <p:cNvSpPr txBox="1">
            <a:spLocks noGrp="1"/>
          </p:cNvSpPr>
          <p:nvPr/>
        </p:nvSpPr>
        <p:spPr bwMode="auto">
          <a:xfrm>
            <a:off x="3778250" y="9431338"/>
            <a:ext cx="28892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534" tIns="43768" rIns="87534" bIns="43768" anchor="b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831A9F1E-9EA2-45C2-BBBC-58E785B34F37}" type="slidenum">
              <a:rPr kumimoji="1" lang="ko-KR" altLang="en-US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pPr algn="r" eaLnBrk="1" hangingPunct="1"/>
              <a:t>16</a:t>
            </a:fld>
            <a:endParaRPr kumimoji="1" lang="en-US" altLang="ko-KR" sz="1200" b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16389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400" y="744538"/>
            <a:ext cx="6618288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52228" name="슬라이드 번호 개체 틀 3"/>
          <p:cNvSpPr txBox="1">
            <a:spLocks noGrp="1"/>
          </p:cNvSpPr>
          <p:nvPr/>
        </p:nvSpPr>
        <p:spPr bwMode="auto">
          <a:xfrm>
            <a:off x="3778250" y="9431338"/>
            <a:ext cx="28892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534" tIns="43768" rIns="87534" bIns="43768" anchor="b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831A9F1E-9EA2-45C2-BBBC-58E785B34F37}" type="slidenum">
              <a:rPr kumimoji="1" lang="ko-KR" altLang="en-US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pPr algn="r" eaLnBrk="1" hangingPunct="1"/>
              <a:t>17</a:t>
            </a:fld>
            <a:endParaRPr kumimoji="1" lang="en-US" altLang="ko-KR" sz="1200" b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59003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400" y="744538"/>
            <a:ext cx="6618288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52228" name="슬라이드 번호 개체 틀 3"/>
          <p:cNvSpPr txBox="1">
            <a:spLocks noGrp="1"/>
          </p:cNvSpPr>
          <p:nvPr/>
        </p:nvSpPr>
        <p:spPr bwMode="auto">
          <a:xfrm>
            <a:off x="3778250" y="9431338"/>
            <a:ext cx="28892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534" tIns="43768" rIns="87534" bIns="43768" anchor="b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831A9F1E-9EA2-45C2-BBBC-58E785B34F37}" type="slidenum">
              <a:rPr kumimoji="1" lang="ko-KR" altLang="en-US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pPr algn="r" eaLnBrk="1" hangingPunct="1"/>
              <a:t>18</a:t>
            </a:fld>
            <a:endParaRPr kumimoji="1" lang="en-US" altLang="ko-KR" sz="1200" b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48460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400" y="744538"/>
            <a:ext cx="6618288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52228" name="슬라이드 번호 개체 틀 3"/>
          <p:cNvSpPr txBox="1">
            <a:spLocks noGrp="1"/>
          </p:cNvSpPr>
          <p:nvPr/>
        </p:nvSpPr>
        <p:spPr bwMode="auto">
          <a:xfrm>
            <a:off x="3778250" y="9431338"/>
            <a:ext cx="28892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534" tIns="43768" rIns="87534" bIns="43768" anchor="b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831A9F1E-9EA2-45C2-BBBC-58E785B34F37}" type="slidenum">
              <a:rPr kumimoji="1" lang="ko-KR" altLang="en-US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pPr algn="r" eaLnBrk="1" hangingPunct="1"/>
              <a:t>19</a:t>
            </a:fld>
            <a:endParaRPr kumimoji="1" lang="en-US" altLang="ko-KR" sz="1200" b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46585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400" y="744538"/>
            <a:ext cx="6618288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52228" name="슬라이드 번호 개체 틀 3"/>
          <p:cNvSpPr txBox="1">
            <a:spLocks noGrp="1"/>
          </p:cNvSpPr>
          <p:nvPr/>
        </p:nvSpPr>
        <p:spPr bwMode="auto">
          <a:xfrm>
            <a:off x="3778250" y="9431338"/>
            <a:ext cx="28892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534" tIns="43768" rIns="87534" bIns="43768" anchor="b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831A9F1E-9EA2-45C2-BBBC-58E785B34F37}" type="slidenum">
              <a:rPr kumimoji="1" lang="ko-KR" altLang="en-US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pPr algn="r" eaLnBrk="1" hangingPunct="1"/>
              <a:t>20</a:t>
            </a:fld>
            <a:endParaRPr kumimoji="1" lang="en-US" altLang="ko-KR" sz="1200" b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70523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400" y="744538"/>
            <a:ext cx="6618288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52228" name="슬라이드 번호 개체 틀 3"/>
          <p:cNvSpPr txBox="1">
            <a:spLocks noGrp="1"/>
          </p:cNvSpPr>
          <p:nvPr/>
        </p:nvSpPr>
        <p:spPr bwMode="auto">
          <a:xfrm>
            <a:off x="3778250" y="9431338"/>
            <a:ext cx="28892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534" tIns="43768" rIns="87534" bIns="43768" anchor="b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831A9F1E-9EA2-45C2-BBBC-58E785B34F37}" type="slidenum">
              <a:rPr kumimoji="1" lang="ko-KR" altLang="en-US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pPr algn="r" eaLnBrk="1" hangingPunct="1"/>
              <a:t>21</a:t>
            </a:fld>
            <a:endParaRPr kumimoji="1" lang="en-US" altLang="ko-KR" sz="1200" b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0670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400" y="744538"/>
            <a:ext cx="6618288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52228" name="슬라이드 번호 개체 틀 3"/>
          <p:cNvSpPr txBox="1">
            <a:spLocks noGrp="1"/>
          </p:cNvSpPr>
          <p:nvPr/>
        </p:nvSpPr>
        <p:spPr bwMode="auto">
          <a:xfrm>
            <a:off x="3778250" y="9431338"/>
            <a:ext cx="28892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534" tIns="43768" rIns="87534" bIns="43768" anchor="b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831A9F1E-9EA2-45C2-BBBC-58E785B34F37}" type="slidenum">
              <a:rPr kumimoji="1" lang="ko-KR" altLang="en-US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pPr algn="r" eaLnBrk="1" hangingPunct="1"/>
              <a:t>4</a:t>
            </a:fld>
            <a:endParaRPr kumimoji="1" lang="en-US" altLang="ko-KR" sz="1200" b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84970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400" y="744538"/>
            <a:ext cx="6618288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52228" name="슬라이드 번호 개체 틀 3"/>
          <p:cNvSpPr txBox="1">
            <a:spLocks noGrp="1"/>
          </p:cNvSpPr>
          <p:nvPr/>
        </p:nvSpPr>
        <p:spPr bwMode="auto">
          <a:xfrm>
            <a:off x="3778250" y="9431338"/>
            <a:ext cx="28892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534" tIns="43768" rIns="87534" bIns="43768" anchor="b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831A9F1E-9EA2-45C2-BBBC-58E785B34F37}" type="slidenum">
              <a:rPr kumimoji="1" lang="ko-KR" altLang="en-US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pPr algn="r" eaLnBrk="1" hangingPunct="1"/>
              <a:t>22</a:t>
            </a:fld>
            <a:endParaRPr kumimoji="1" lang="en-US" altLang="ko-KR" sz="1200" b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77281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400" y="744538"/>
            <a:ext cx="6618288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52228" name="슬라이드 번호 개체 틀 3"/>
          <p:cNvSpPr txBox="1">
            <a:spLocks noGrp="1"/>
          </p:cNvSpPr>
          <p:nvPr/>
        </p:nvSpPr>
        <p:spPr bwMode="auto">
          <a:xfrm>
            <a:off x="3778250" y="9431338"/>
            <a:ext cx="28892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534" tIns="43768" rIns="87534" bIns="43768" anchor="b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831A9F1E-9EA2-45C2-BBBC-58E785B34F37}" type="slidenum">
              <a:rPr kumimoji="1" lang="ko-KR" altLang="en-US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pPr algn="r" eaLnBrk="1" hangingPunct="1"/>
              <a:t>23</a:t>
            </a:fld>
            <a:endParaRPr kumimoji="1" lang="en-US" altLang="ko-KR" sz="1200" b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99320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400" y="744538"/>
            <a:ext cx="6618288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52228" name="슬라이드 번호 개체 틀 3"/>
          <p:cNvSpPr txBox="1">
            <a:spLocks noGrp="1"/>
          </p:cNvSpPr>
          <p:nvPr/>
        </p:nvSpPr>
        <p:spPr bwMode="auto">
          <a:xfrm>
            <a:off x="3778250" y="9431338"/>
            <a:ext cx="28892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534" tIns="43768" rIns="87534" bIns="43768" anchor="b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831A9F1E-9EA2-45C2-BBBC-58E785B34F37}" type="slidenum">
              <a:rPr kumimoji="1" lang="ko-KR" altLang="en-US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pPr algn="r" eaLnBrk="1" hangingPunct="1"/>
              <a:t>24</a:t>
            </a:fld>
            <a:endParaRPr kumimoji="1" lang="en-US" altLang="ko-KR" sz="1200" b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51839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400" y="744538"/>
            <a:ext cx="6618288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52228" name="슬라이드 번호 개체 틀 3"/>
          <p:cNvSpPr txBox="1">
            <a:spLocks noGrp="1"/>
          </p:cNvSpPr>
          <p:nvPr/>
        </p:nvSpPr>
        <p:spPr bwMode="auto">
          <a:xfrm>
            <a:off x="3778250" y="9431338"/>
            <a:ext cx="28892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534" tIns="43768" rIns="87534" bIns="43768" anchor="b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831A9F1E-9EA2-45C2-BBBC-58E785B34F37}" type="slidenum">
              <a:rPr kumimoji="1" lang="ko-KR" altLang="en-US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pPr algn="r" eaLnBrk="1" hangingPunct="1"/>
              <a:t>25</a:t>
            </a:fld>
            <a:endParaRPr kumimoji="1" lang="en-US" altLang="ko-KR" sz="1200" b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46214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400" y="744538"/>
            <a:ext cx="6618288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52228" name="슬라이드 번호 개체 틀 3"/>
          <p:cNvSpPr txBox="1">
            <a:spLocks noGrp="1"/>
          </p:cNvSpPr>
          <p:nvPr/>
        </p:nvSpPr>
        <p:spPr bwMode="auto">
          <a:xfrm>
            <a:off x="3778250" y="9431338"/>
            <a:ext cx="28892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534" tIns="43768" rIns="87534" bIns="43768" anchor="b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831A9F1E-9EA2-45C2-BBBC-58E785B34F37}" type="slidenum">
              <a:rPr kumimoji="1" lang="ko-KR" altLang="en-US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pPr algn="r" eaLnBrk="1" hangingPunct="1"/>
              <a:t>5</a:t>
            </a:fld>
            <a:endParaRPr kumimoji="1" lang="en-US" altLang="ko-KR" sz="1200" b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56154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400" y="744538"/>
            <a:ext cx="6618288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52228" name="슬라이드 번호 개체 틀 3"/>
          <p:cNvSpPr txBox="1">
            <a:spLocks noGrp="1"/>
          </p:cNvSpPr>
          <p:nvPr/>
        </p:nvSpPr>
        <p:spPr bwMode="auto">
          <a:xfrm>
            <a:off x="3778250" y="9431338"/>
            <a:ext cx="28892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534" tIns="43768" rIns="87534" bIns="43768" anchor="b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831A9F1E-9EA2-45C2-BBBC-58E785B34F37}" type="slidenum">
              <a:rPr kumimoji="1" lang="ko-KR" altLang="en-US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pPr algn="r" eaLnBrk="1" hangingPunct="1"/>
              <a:t>6</a:t>
            </a:fld>
            <a:endParaRPr kumimoji="1" lang="en-US" altLang="ko-KR" sz="1200" b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66034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400" y="744538"/>
            <a:ext cx="6618288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52228" name="슬라이드 번호 개체 틀 3"/>
          <p:cNvSpPr txBox="1">
            <a:spLocks noGrp="1"/>
          </p:cNvSpPr>
          <p:nvPr/>
        </p:nvSpPr>
        <p:spPr bwMode="auto">
          <a:xfrm>
            <a:off x="3778250" y="9431338"/>
            <a:ext cx="28892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534" tIns="43768" rIns="87534" bIns="43768" anchor="b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831A9F1E-9EA2-45C2-BBBC-58E785B34F37}" type="slidenum">
              <a:rPr kumimoji="1" lang="ko-KR" altLang="en-US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pPr algn="r" eaLnBrk="1" hangingPunct="1"/>
              <a:t>7</a:t>
            </a:fld>
            <a:endParaRPr kumimoji="1" lang="en-US" altLang="ko-KR" sz="1200" b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89683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400" y="744538"/>
            <a:ext cx="6618288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52228" name="슬라이드 번호 개체 틀 3"/>
          <p:cNvSpPr txBox="1">
            <a:spLocks noGrp="1"/>
          </p:cNvSpPr>
          <p:nvPr/>
        </p:nvSpPr>
        <p:spPr bwMode="auto">
          <a:xfrm>
            <a:off x="3778250" y="9431338"/>
            <a:ext cx="28892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534" tIns="43768" rIns="87534" bIns="43768" anchor="b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831A9F1E-9EA2-45C2-BBBC-58E785B34F37}" type="slidenum">
              <a:rPr kumimoji="1" lang="ko-KR" altLang="en-US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pPr algn="r" eaLnBrk="1" hangingPunct="1"/>
              <a:t>8</a:t>
            </a:fld>
            <a:endParaRPr kumimoji="1" lang="en-US" altLang="ko-KR" sz="1200" b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80486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400" y="744538"/>
            <a:ext cx="6618288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52228" name="슬라이드 번호 개체 틀 3"/>
          <p:cNvSpPr txBox="1">
            <a:spLocks noGrp="1"/>
          </p:cNvSpPr>
          <p:nvPr/>
        </p:nvSpPr>
        <p:spPr bwMode="auto">
          <a:xfrm>
            <a:off x="3778250" y="9431338"/>
            <a:ext cx="28892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534" tIns="43768" rIns="87534" bIns="43768" anchor="b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831A9F1E-9EA2-45C2-BBBC-58E785B34F37}" type="slidenum">
              <a:rPr kumimoji="1" lang="ko-KR" altLang="en-US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pPr algn="r" eaLnBrk="1" hangingPunct="1"/>
              <a:t>9</a:t>
            </a:fld>
            <a:endParaRPr kumimoji="1" lang="en-US" altLang="ko-KR" sz="1200" b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95386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400" y="744538"/>
            <a:ext cx="6618288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52228" name="슬라이드 번호 개체 틀 3"/>
          <p:cNvSpPr txBox="1">
            <a:spLocks noGrp="1"/>
          </p:cNvSpPr>
          <p:nvPr/>
        </p:nvSpPr>
        <p:spPr bwMode="auto">
          <a:xfrm>
            <a:off x="3778250" y="9431338"/>
            <a:ext cx="28892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534" tIns="43768" rIns="87534" bIns="43768" anchor="b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831A9F1E-9EA2-45C2-BBBC-58E785B34F37}" type="slidenum">
              <a:rPr kumimoji="1" lang="ko-KR" altLang="en-US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pPr algn="r" eaLnBrk="1" hangingPunct="1"/>
              <a:t>10</a:t>
            </a:fld>
            <a:endParaRPr kumimoji="1" lang="en-US" altLang="ko-KR" sz="1200" b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66305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400" y="744538"/>
            <a:ext cx="6618288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52228" name="슬라이드 번호 개체 틀 3"/>
          <p:cNvSpPr txBox="1">
            <a:spLocks noGrp="1"/>
          </p:cNvSpPr>
          <p:nvPr/>
        </p:nvSpPr>
        <p:spPr bwMode="auto">
          <a:xfrm>
            <a:off x="3778250" y="9431338"/>
            <a:ext cx="28892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534" tIns="43768" rIns="87534" bIns="43768" anchor="b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831A9F1E-9EA2-45C2-BBBC-58E785B34F37}" type="slidenum">
              <a:rPr kumimoji="1" lang="ko-KR" altLang="en-US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pPr algn="r" eaLnBrk="1" hangingPunct="1"/>
              <a:t>11</a:t>
            </a:fld>
            <a:endParaRPr kumimoji="1" lang="en-US" altLang="ko-KR" sz="1200" b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139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DEA829-D353-625F-4FB7-124CA2B06B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CBDD48-001F-AC56-12C3-41D472F6E2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13FE2C-DBB4-A159-4405-A3407745D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A656F-E4C0-4EE8-8A1D-724610DDF813}" type="datetimeFigureOut">
              <a:rPr lang="ko-KR" altLang="en-US" smtClean="0"/>
              <a:t>2022. 7. 21.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437D12-5170-7A22-2999-758C5AC00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49CF3A-4642-D100-E0A7-A5DADB648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C041-D761-460A-813C-5DF549E6E4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1257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3E5317-C507-99B1-E95F-8A1DC1314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7CD913-4AE0-3F06-CB73-EE8F8E731D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B96DE7-14CE-054C-6683-0F59C79FF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A656F-E4C0-4EE8-8A1D-724610DDF813}" type="datetimeFigureOut">
              <a:rPr lang="ko-KR" altLang="en-US" smtClean="0"/>
              <a:t>2022. 7. 21.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E892F3-6A9E-6B3C-8205-1E213A0A3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597269-395F-C2FD-CB4E-A8311D3DA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C041-D761-460A-813C-5DF549E6E4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916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AE92751-FA16-A88D-382E-1B43995298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1E6A404-DDD3-29EB-B30F-4B9980D029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45B0AE-0874-184E-3EFA-0E0C563E6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A656F-E4C0-4EE8-8A1D-724610DDF813}" type="datetimeFigureOut">
              <a:rPr lang="ko-KR" altLang="en-US" smtClean="0"/>
              <a:t>2022. 7. 21.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59A482-E753-C543-5377-54E76931A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A53F87-15DC-C07A-77F5-4159CF4A7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C041-D761-460A-813C-5DF549E6E4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658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화면흐름기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0"/>
          <p:cNvSpPr txBox="1">
            <a:spLocks noChangeArrowheads="1"/>
          </p:cNvSpPr>
          <p:nvPr userDrawn="1"/>
        </p:nvSpPr>
        <p:spPr bwMode="auto">
          <a:xfrm>
            <a:off x="857253" y="-3175"/>
            <a:ext cx="2000249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endParaRPr lang="ko-KR" altLang="en-US" sz="1001" b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/>
          <p:cNvSpPr/>
          <p:nvPr userDrawn="1"/>
        </p:nvSpPr>
        <p:spPr>
          <a:xfrm>
            <a:off x="-8466" y="1588"/>
            <a:ext cx="12192000" cy="277812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801" b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Rectangle 6"/>
          <p:cNvSpPr>
            <a:spLocks noChangeArrowheads="1"/>
          </p:cNvSpPr>
          <p:nvPr userDrawn="1"/>
        </p:nvSpPr>
        <p:spPr bwMode="auto">
          <a:xfrm>
            <a:off x="1" y="-1588"/>
            <a:ext cx="857250" cy="273051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ko-KR" altLang="en-US" sz="1001" b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사업명</a:t>
            </a:r>
            <a:endParaRPr lang="en-US" altLang="ko-KR" sz="1001" b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Rectangle 6"/>
          <p:cNvSpPr>
            <a:spLocks noChangeArrowheads="1"/>
          </p:cNvSpPr>
          <p:nvPr userDrawn="1"/>
        </p:nvSpPr>
        <p:spPr bwMode="auto">
          <a:xfrm>
            <a:off x="3124202" y="-1588"/>
            <a:ext cx="1047751" cy="273051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ko-KR" altLang="en-US" sz="1001" b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화면 흐름</a:t>
            </a:r>
            <a:endParaRPr lang="en-US" altLang="ko-KR" sz="1001" b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Rectangle 6"/>
          <p:cNvSpPr>
            <a:spLocks noChangeArrowheads="1"/>
          </p:cNvSpPr>
          <p:nvPr userDrawn="1"/>
        </p:nvSpPr>
        <p:spPr bwMode="auto">
          <a:xfrm>
            <a:off x="8956246" y="-3175"/>
            <a:ext cx="666750" cy="274638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ko-KR" altLang="en-US" sz="1001" b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작성일</a:t>
            </a:r>
            <a:endParaRPr lang="en-US" altLang="ko-KR" sz="1001" b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 userDrawn="1"/>
        </p:nvSpPr>
        <p:spPr bwMode="auto">
          <a:xfrm>
            <a:off x="9624485" y="3"/>
            <a:ext cx="1156724" cy="2714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72000" rIns="72000" anchor="ctr"/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endParaRPr lang="ko-KR" altLang="en-US" sz="1001" b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Rectangle 6"/>
          <p:cNvSpPr>
            <a:spLocks noChangeArrowheads="1"/>
          </p:cNvSpPr>
          <p:nvPr userDrawn="1"/>
        </p:nvSpPr>
        <p:spPr bwMode="auto">
          <a:xfrm>
            <a:off x="6563850" y="3"/>
            <a:ext cx="952500" cy="271463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ko-KR" altLang="en-US" sz="1001" b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흐름 번호</a:t>
            </a:r>
            <a:endParaRPr lang="en-US" altLang="ko-KR" sz="1001" b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Rectangle 6"/>
          <p:cNvSpPr>
            <a:spLocks noChangeArrowheads="1"/>
          </p:cNvSpPr>
          <p:nvPr userDrawn="1"/>
        </p:nvSpPr>
        <p:spPr bwMode="auto">
          <a:xfrm>
            <a:off x="10781209" y="3"/>
            <a:ext cx="762000" cy="271463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en-US" altLang="ko-KR" sz="1001" b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Page</a:t>
            </a:r>
          </a:p>
        </p:txBody>
      </p:sp>
      <p:sp>
        <p:nvSpPr>
          <p:cNvPr id="14" name="Text Box 10"/>
          <p:cNvSpPr txBox="1">
            <a:spLocks noChangeArrowheads="1"/>
          </p:cNvSpPr>
          <p:nvPr userDrawn="1"/>
        </p:nvSpPr>
        <p:spPr bwMode="auto">
          <a:xfrm>
            <a:off x="857252" y="4766"/>
            <a:ext cx="2266949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rIns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Times New Roman" pitchFamily="18" charset="0"/>
              </a:rPr>
              <a:t>전처리툴</a:t>
            </a: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  <a:cs typeface="Times New Roman" pitchFamily="18" charset="0"/>
            </a:endParaRPr>
          </a:p>
        </p:txBody>
      </p:sp>
      <p:sp>
        <p:nvSpPr>
          <p:cNvPr id="16" name="직사각형 15"/>
          <p:cNvSpPr/>
          <p:nvPr userDrawn="1"/>
        </p:nvSpPr>
        <p:spPr>
          <a:xfrm>
            <a:off x="71968" y="357191"/>
            <a:ext cx="9453034" cy="6357937"/>
          </a:xfrm>
          <a:prstGeom prst="rect">
            <a:avLst/>
          </a:prstGeom>
          <a:noFill/>
          <a:ln w="9525" cmpd="sng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801" b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Rectangle 45"/>
          <p:cNvSpPr>
            <a:spLocks noChangeArrowheads="1"/>
          </p:cNvSpPr>
          <p:nvPr userDrawn="1"/>
        </p:nvSpPr>
        <p:spPr bwMode="auto">
          <a:xfrm>
            <a:off x="9620251" y="357188"/>
            <a:ext cx="2495550" cy="252412"/>
          </a:xfrm>
          <a:prstGeom prst="rect">
            <a:avLst/>
          </a:prstGeom>
          <a:solidFill>
            <a:srgbClr val="DEDEDE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ko-KR" altLang="en-US" sz="9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 흐름 설명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84637" y="0"/>
            <a:ext cx="2381266" cy="285728"/>
          </a:xfrm>
        </p:spPr>
        <p:txBody>
          <a:bodyPr>
            <a:normAutofit/>
          </a:bodyPr>
          <a:lstStyle>
            <a:lvl1pPr algn="l">
              <a:defRPr sz="1001" b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28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7522160" y="0"/>
            <a:ext cx="1428761" cy="273026"/>
          </a:xfrm>
          <a:prstGeom prst="rect">
            <a:avLst/>
          </a:prstGeom>
        </p:spPr>
        <p:txBody>
          <a:bodyPr/>
          <a:lstStyle>
            <a:lvl1pPr marL="0" algn="ctr" defTabSz="914423" rtl="0" eaLnBrk="1" latinLnBrk="1" hangingPunct="1">
              <a:spcBef>
                <a:spcPct val="0"/>
              </a:spcBef>
              <a:buNone/>
              <a:defRPr lang="ko-KR" altLang="en-US" sz="1001" kern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9" name="슬라이드 번호 개체 틀 5"/>
          <p:cNvSpPr>
            <a:spLocks noGrp="1"/>
          </p:cNvSpPr>
          <p:nvPr>
            <p:ph type="sldNum" sz="quarter" idx="14"/>
          </p:nvPr>
        </p:nvSpPr>
        <p:spPr>
          <a:xfrm>
            <a:off x="11543207" y="0"/>
            <a:ext cx="648793" cy="285750"/>
          </a:xfrm>
        </p:spPr>
        <p:txBody>
          <a:bodyPr/>
          <a:lstStyle>
            <a:lvl1pPr algn="ctr">
              <a:defRPr sz="8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defRPr/>
            </a:pPr>
            <a:fld id="{16EFE992-ED0E-4FC7-A34D-3364C0E88122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330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A8E095-BA02-3528-7737-FC2B1C5B6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D258A6-6665-CF63-61E8-4B630E1FE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E9A962-A67D-BA20-1D0E-49AE02154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A656F-E4C0-4EE8-8A1D-724610DDF813}" type="datetimeFigureOut">
              <a:rPr lang="ko-KR" altLang="en-US" smtClean="0"/>
              <a:t>2022. 7. 21.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4CB085-AB46-A730-E3C6-5D6DF795E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3C352B-7F0A-F89F-B8C4-65FCAAECA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C041-D761-460A-813C-5DF549E6E4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682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0376F7-B85D-2F28-A28A-C03987B9F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22DA34-FA9A-043B-A7F7-7BB9A274D2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224694-69BF-089C-01C1-3C94FEE12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A656F-E4C0-4EE8-8A1D-724610DDF813}" type="datetimeFigureOut">
              <a:rPr lang="ko-KR" altLang="en-US" smtClean="0"/>
              <a:t>2022. 7. 21.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D07811-EEBA-696A-4C09-BDEEDB5DC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65E83C-33A6-5DF4-2EB9-3E810776C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C041-D761-460A-813C-5DF549E6E4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454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84EAB0-14C7-25A1-6FA7-7A36235D6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C5046D-C0CF-6E48-67A7-D3B31B43A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0803D9-BFF6-5D69-5039-DACEE11F1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7C3182-2642-B7F8-3092-C60A83B00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A656F-E4C0-4EE8-8A1D-724610DDF813}" type="datetimeFigureOut">
              <a:rPr lang="ko-KR" altLang="en-US" smtClean="0"/>
              <a:t>2022. 7. 21.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6CA6A0-2F10-CC88-8FFD-DB3980A62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A63E35-6984-CBA8-1DE5-61AA09408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C041-D761-460A-813C-5DF549E6E4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197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B9DD3B-4A0C-82E7-444B-A876580E9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940784-C240-AD67-5709-E96335E40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E3CFA9-B84A-3DC9-BEBD-2581DF251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623D9CD-9D48-84D9-81D5-B339356441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B2A0C2F-ACDA-79DF-FDF2-626090AD50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BE94E9F-433E-8E68-31C7-93B02595B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A656F-E4C0-4EE8-8A1D-724610DDF813}" type="datetimeFigureOut">
              <a:rPr lang="ko-KR" altLang="en-US" smtClean="0"/>
              <a:t>2022. 7. 21.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153315C-EFCC-190E-C7AE-627A22ACD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A427FB0-D094-998F-7528-60BF6868A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C041-D761-460A-813C-5DF549E6E4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292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DCE7DA-AC07-D1C8-D922-704FDD6E3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72B49A6-B2E5-2F4A-6E6C-A392EE37E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A656F-E4C0-4EE8-8A1D-724610DDF813}" type="datetimeFigureOut">
              <a:rPr lang="ko-KR" altLang="en-US" smtClean="0"/>
              <a:t>2022. 7. 21.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4D11980-DE6A-C945-1FF5-2BC7511E1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9E3D99C-959B-638A-295A-46B2308C9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C041-D761-460A-813C-5DF549E6E4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361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CC0B04E-81E8-47F6-437B-3F3F486F0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A656F-E4C0-4EE8-8A1D-724610DDF813}" type="datetimeFigureOut">
              <a:rPr lang="ko-KR" altLang="en-US" smtClean="0"/>
              <a:t>2022. 7. 21.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F9FC01-CC36-B169-401C-C709A5D5D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2E203CA-2AA7-258B-6798-5D793F865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C041-D761-460A-813C-5DF549E6E4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381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6FB4F4-0FF4-78E6-6886-307671630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BD14D3-77BE-2F5D-B833-FAC74B87C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BCB5A25-8702-5847-995C-1219E68BB5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FE7E49-8748-A3E0-7620-C02550B48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A656F-E4C0-4EE8-8A1D-724610DDF813}" type="datetimeFigureOut">
              <a:rPr lang="ko-KR" altLang="en-US" smtClean="0"/>
              <a:t>2022. 7. 21.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8DCAAF-5B9A-E125-AFC4-0AD8D41FC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AC255A-3A57-8791-B03B-8E60014FC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C041-D761-460A-813C-5DF549E6E4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907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2EC183-D2E0-9B35-3C2F-B0334121D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ABBA68E-D325-3A1D-7692-94AFCA3C00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D506BB1-7AE5-A8E5-B420-6E765A85B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B4A090-0DEC-F87C-3167-210A14F1C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A656F-E4C0-4EE8-8A1D-724610DDF813}" type="datetimeFigureOut">
              <a:rPr lang="ko-KR" altLang="en-US" smtClean="0"/>
              <a:t>2022. 7. 21.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E4A3A1-48DA-F3A6-EAE6-49AFD4B2B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7B5A6C-F393-8F73-5C12-CB9A9D2E9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C041-D761-460A-813C-5DF549E6E4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3104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231CBF7-5E43-CCA0-9F7B-9F330A54C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0C9408-5FC7-0F13-3985-8048308997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D0F00D-5E04-A115-59F3-D5DF0BA330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A656F-E4C0-4EE8-8A1D-724610DDF813}" type="datetimeFigureOut">
              <a:rPr lang="ko-KR" altLang="en-US" smtClean="0"/>
              <a:t>2022. 7. 21.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B5A1B9-0AAD-A937-0D68-A99D1A2DBD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C9F316-F201-B579-DB55-B3E43EBC78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0C041-D761-460A-813C-5DF549E6E4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926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18CC28-C1C4-EAFF-50DB-6E1F3E166F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데이터누리</a:t>
            </a:r>
            <a:br>
              <a:rPr lang="en-US" altLang="ko-KR" dirty="0"/>
            </a:br>
            <a:r>
              <a:rPr lang="ko-KR" altLang="en-US" dirty="0"/>
              <a:t>게시판 프로젝트</a:t>
            </a:r>
            <a:br>
              <a:rPr lang="en-US" altLang="ko-KR" dirty="0"/>
            </a:br>
            <a:r>
              <a:rPr lang="ko-KR" altLang="en-US" dirty="0"/>
              <a:t>화면 설계서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E75FFC-3A38-7D32-7B43-75928F0750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8919"/>
            <a:ext cx="9144000" cy="1655762"/>
          </a:xfrm>
        </p:spPr>
        <p:txBody>
          <a:bodyPr/>
          <a:lstStyle/>
          <a:p>
            <a:r>
              <a:rPr lang="ko-KR" altLang="en-US" dirty="0"/>
              <a:t>신기항</a:t>
            </a:r>
            <a:r>
              <a:rPr lang="en-US" altLang="ko-KR" dirty="0"/>
              <a:t>, </a:t>
            </a:r>
            <a:r>
              <a:rPr lang="ko-KR" altLang="en-US" dirty="0" err="1"/>
              <a:t>이혁준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1780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0"/>
          <p:cNvSpPr txBox="1">
            <a:spLocks noGrp="1"/>
          </p:cNvSpPr>
          <p:nvPr/>
        </p:nvSpPr>
        <p:spPr>
          <a:xfrm>
            <a:off x="11573172" y="-1"/>
            <a:ext cx="571500" cy="28575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endParaRPr lang="ko-KR" altLang="en-US" sz="100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3390BF3-2F84-4D48-8126-787C42E4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8F109D7-8B27-48DB-A603-4D2B0EF0E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180177-85E0-44C2-896E-8A4585471E4E}"/>
              </a:ext>
            </a:extLst>
          </p:cNvPr>
          <p:cNvSpPr txBox="1"/>
          <p:nvPr/>
        </p:nvSpPr>
        <p:spPr bwMode="auto">
          <a:xfrm>
            <a:off x="9601220" y="663512"/>
            <a:ext cx="2493318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설명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모든 상세 게시글의 댓글을 보여줍니다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모든 댓글은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3level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까지 계층형태로 이루어질 수 있습니다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댓글이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개일 경우 사용자가 바로 댓글을 입력할 수 있는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form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을 제공합니다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댓글이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n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개일 경우 가장 아래에 입력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form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을 제공합니다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댓글이 여러 개일 경우 오래된 날짜의 댓글부터 보여줍니다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대댓글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버튼을 클릭 시 아래에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form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hover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대댓글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form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2level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대댓글까지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가능하고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2level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대댓글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버튼은 비활성화 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본인이 작성한 댓글에 대하여 수정과 삭제가 가능합니다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추천은 계정 당 하나의 댓글에 대하여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회만 할 수 있습니다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 추천을 한 댓글에는 추천 취소 버튼이 활성화됩니다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87313" indent="-87313" algn="l">
              <a:buFont typeface="Arial" panose="020B0604020202020204" pitchFamily="34" charset="0"/>
              <a:buChar char="•"/>
            </a:pP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E4988F-3642-4D0A-96C6-E3DF7C2BF12B}"/>
              </a:ext>
            </a:extLst>
          </p:cNvPr>
          <p:cNvSpPr txBox="1"/>
          <p:nvPr/>
        </p:nvSpPr>
        <p:spPr bwMode="auto">
          <a:xfrm>
            <a:off x="99084" y="397735"/>
            <a:ext cx="3088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공통 </a:t>
            </a:r>
            <a:r>
              <a:rPr lang="en-US" altLang="ko-KR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3-1. </a:t>
            </a:r>
            <a:r>
              <a:rPr lang="ko-KR" altLang="en-US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댓글</a:t>
            </a:r>
            <a:endParaRPr lang="ko-KR" altLang="en-US" sz="1200" dirty="0">
              <a:latin typeface="+mn-lt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26D24A-BC02-4A66-A43F-9B47F7CC6FB4}"/>
              </a:ext>
            </a:extLst>
          </p:cNvPr>
          <p:cNvCxnSpPr>
            <a:cxnSpLocks/>
          </p:cNvCxnSpPr>
          <p:nvPr/>
        </p:nvCxnSpPr>
        <p:spPr>
          <a:xfrm>
            <a:off x="169813" y="674734"/>
            <a:ext cx="928828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248A89-2966-7D40-BA13-319FD2CE126C}"/>
              </a:ext>
            </a:extLst>
          </p:cNvPr>
          <p:cNvSpPr/>
          <p:nvPr/>
        </p:nvSpPr>
        <p:spPr>
          <a:xfrm>
            <a:off x="1643449" y="80319"/>
            <a:ext cx="698156" cy="1803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C4DBA-4FA4-E25B-C9B9-9B7CF66571E4}"/>
              </a:ext>
            </a:extLst>
          </p:cNvPr>
          <p:cNvSpPr txBox="1"/>
          <p:nvPr/>
        </p:nvSpPr>
        <p:spPr>
          <a:xfrm>
            <a:off x="1419934" y="-5317"/>
            <a:ext cx="114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게시판 </a:t>
            </a:r>
            <a:r>
              <a:rPr lang="en-US" altLang="ko-KR" sz="1200" dirty="0"/>
              <a:t>A to Z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D7EF23-B096-7A3F-BCA8-ED2C5D787E0D}"/>
              </a:ext>
            </a:extLst>
          </p:cNvPr>
          <p:cNvSpPr/>
          <p:nvPr/>
        </p:nvSpPr>
        <p:spPr>
          <a:xfrm>
            <a:off x="169812" y="908222"/>
            <a:ext cx="9288282" cy="56655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CCB857-DE5B-FBB3-2E3F-3D5AF10FDF64}"/>
              </a:ext>
            </a:extLst>
          </p:cNvPr>
          <p:cNvSpPr/>
          <p:nvPr/>
        </p:nvSpPr>
        <p:spPr>
          <a:xfrm>
            <a:off x="169811" y="908223"/>
            <a:ext cx="1862875" cy="566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B8C12B-4947-F9C4-B147-7B0232AAD6DC}"/>
              </a:ext>
            </a:extLst>
          </p:cNvPr>
          <p:cNvSpPr txBox="1"/>
          <p:nvPr/>
        </p:nvSpPr>
        <p:spPr>
          <a:xfrm>
            <a:off x="992036" y="20525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602D1E5-A173-9001-9324-2EC2CA3FBD81}"/>
              </a:ext>
            </a:extLst>
          </p:cNvPr>
          <p:cNvSpPr/>
          <p:nvPr/>
        </p:nvSpPr>
        <p:spPr>
          <a:xfrm>
            <a:off x="284158" y="1906470"/>
            <a:ext cx="707877" cy="67688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프로필</a:t>
            </a: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019E0522-C23B-B642-8130-A4249EB5C953}"/>
              </a:ext>
            </a:extLst>
          </p:cNvPr>
          <p:cNvSpPr/>
          <p:nvPr/>
        </p:nvSpPr>
        <p:spPr>
          <a:xfrm>
            <a:off x="1173123" y="2692804"/>
            <a:ext cx="769389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로그아웃</a:t>
            </a:r>
            <a:endParaRPr kumimoji="1" lang="ko-Kore-KR" altLang="en-US" sz="1200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93C97CB6-14BF-9544-BC57-0ADCD684568A}"/>
              </a:ext>
            </a:extLst>
          </p:cNvPr>
          <p:cNvSpPr/>
          <p:nvPr/>
        </p:nvSpPr>
        <p:spPr>
          <a:xfrm>
            <a:off x="223385" y="2692804"/>
            <a:ext cx="877163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/>
              <a:t>마이페이지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25E2AF80-729D-9348-A25A-69C74E86B7B9}"/>
              </a:ext>
            </a:extLst>
          </p:cNvPr>
          <p:cNvSpPr/>
          <p:nvPr/>
        </p:nvSpPr>
        <p:spPr>
          <a:xfrm>
            <a:off x="412595" y="1076442"/>
            <a:ext cx="1275517" cy="663148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로고</a:t>
            </a:r>
            <a:endParaRPr kumimoji="1" lang="ko-Kore-KR" altLang="en-US" dirty="0"/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08B8A767-0A73-CC42-9397-2F128D41114E}"/>
              </a:ext>
            </a:extLst>
          </p:cNvPr>
          <p:cNvSpPr/>
          <p:nvPr/>
        </p:nvSpPr>
        <p:spPr>
          <a:xfrm>
            <a:off x="312299" y="3653660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solidFill>
                  <a:schemeClr val="tx1"/>
                </a:solidFill>
              </a:rPr>
              <a:t>검색창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37D16A05-A062-2142-A90F-A9D333496BE4}"/>
              </a:ext>
            </a:extLst>
          </p:cNvPr>
          <p:cNvSpPr/>
          <p:nvPr/>
        </p:nvSpPr>
        <p:spPr>
          <a:xfrm>
            <a:off x="312299" y="3933160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공지사항</a:t>
            </a:r>
            <a:endParaRPr kumimoji="1" lang="ko-Kore-KR" altLang="en-US" sz="10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BF276643-9A22-8A42-B9D7-EF6EE1D94711}"/>
              </a:ext>
            </a:extLst>
          </p:cNvPr>
          <p:cNvSpPr/>
          <p:nvPr/>
        </p:nvSpPr>
        <p:spPr>
          <a:xfrm>
            <a:off x="312299" y="42213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자유게시판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159DA14A-08C6-1946-B8E4-F07B1C1C6599}"/>
              </a:ext>
            </a:extLst>
          </p:cNvPr>
          <p:cNvSpPr/>
          <p:nvPr/>
        </p:nvSpPr>
        <p:spPr>
          <a:xfrm>
            <a:off x="312299" y="45008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운영자</a:t>
            </a:r>
            <a:r>
              <a:rPr kumimoji="1" lang="ko-KR" altLang="en-US" sz="1000" dirty="0"/>
              <a:t> 초이스</a:t>
            </a:r>
            <a:endParaRPr kumimoji="1" lang="ko-Kore-KR" altLang="en-US" sz="1000" dirty="0"/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C453009D-418E-744B-8104-A24773C30CE6}"/>
              </a:ext>
            </a:extLst>
          </p:cNvPr>
          <p:cNvSpPr/>
          <p:nvPr/>
        </p:nvSpPr>
        <p:spPr>
          <a:xfrm>
            <a:off x="312299" y="47803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QnA</a:t>
            </a:r>
            <a:endParaRPr kumimoji="1" lang="ko-Kore-KR" altLang="en-US" sz="10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136DFB11-A733-B14D-A8AA-936DADE6CC3B}"/>
              </a:ext>
            </a:extLst>
          </p:cNvPr>
          <p:cNvSpPr/>
          <p:nvPr/>
        </p:nvSpPr>
        <p:spPr>
          <a:xfrm>
            <a:off x="312299" y="50598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회원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B80CFD55-F222-044B-90A3-5668FD1CFC4F}"/>
              </a:ext>
            </a:extLst>
          </p:cNvPr>
          <p:cNvSpPr/>
          <p:nvPr/>
        </p:nvSpPr>
        <p:spPr>
          <a:xfrm>
            <a:off x="312299" y="5347998"/>
            <a:ext cx="1576497" cy="21576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게시판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graphicFrame>
        <p:nvGraphicFramePr>
          <p:cNvPr id="16" name="표 16">
            <a:extLst>
              <a:ext uri="{FF2B5EF4-FFF2-40B4-BE49-F238E27FC236}">
                <a16:creationId xmlns:a16="http://schemas.microsoft.com/office/drawing/2014/main" id="{152AA742-8514-6340-DACD-5FBC45EF98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9223450"/>
              </p:ext>
            </p:extLst>
          </p:nvPr>
        </p:nvGraphicFramePr>
        <p:xfrm>
          <a:off x="2341605" y="1714501"/>
          <a:ext cx="6771890" cy="906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1890">
                  <a:extLst>
                    <a:ext uri="{9D8B030D-6E8A-4147-A177-3AD203B41FA5}">
                      <a16:colId xmlns:a16="http://schemas.microsoft.com/office/drawing/2014/main" val="2622795176"/>
                    </a:ext>
                  </a:extLst>
                </a:gridCol>
              </a:tblGrid>
              <a:tr h="20950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댓글 </a:t>
                      </a:r>
                      <a:r>
                        <a:rPr lang="en-US" altLang="ko-KR" sz="800" dirty="0"/>
                        <a:t>0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137938"/>
                  </a:ext>
                </a:extLst>
              </a:tr>
              <a:tr h="693270">
                <a:tc>
                  <a:txBody>
                    <a:bodyPr/>
                    <a:lstStyle/>
                    <a:p>
                      <a:pPr latinLnBrk="1"/>
                      <a:endParaRPr lang="en-US" altLang="ko-KR" sz="800" dirty="0"/>
                    </a:p>
                    <a:p>
                      <a:pPr latinLnBrk="1"/>
                      <a:endParaRPr lang="en-US" altLang="ko-KR" sz="800" dirty="0"/>
                    </a:p>
                    <a:p>
                      <a:pPr latinLnBrk="1"/>
                      <a:endParaRPr lang="en-US" altLang="ko-KR" sz="800" dirty="0"/>
                    </a:p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896434"/>
                  </a:ext>
                </a:extLst>
              </a:tr>
            </a:tbl>
          </a:graphicData>
        </a:graphic>
      </p:graphicFrame>
      <p:grpSp>
        <p:nvGrpSpPr>
          <p:cNvPr id="19" name="그룹 18">
            <a:extLst>
              <a:ext uri="{FF2B5EF4-FFF2-40B4-BE49-F238E27FC236}">
                <a16:creationId xmlns:a16="http://schemas.microsoft.com/office/drawing/2014/main" id="{847A3AA1-DE30-3547-B380-F525CBB716B8}"/>
              </a:ext>
            </a:extLst>
          </p:cNvPr>
          <p:cNvGrpSpPr/>
          <p:nvPr/>
        </p:nvGrpSpPr>
        <p:grpSpPr>
          <a:xfrm>
            <a:off x="2198478" y="1955886"/>
            <a:ext cx="1582247" cy="246426"/>
            <a:chOff x="7580245" y="1976017"/>
            <a:chExt cx="2038291" cy="28716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C567D80-878B-A047-A0C4-8A3E86A34D16}"/>
                </a:ext>
              </a:extLst>
            </p:cNvPr>
            <p:cNvSpPr txBox="1"/>
            <p:nvPr/>
          </p:nvSpPr>
          <p:spPr>
            <a:xfrm>
              <a:off x="7580245" y="1976017"/>
              <a:ext cx="2038291" cy="251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/>
                <a:t>사용자</a:t>
              </a:r>
              <a:r>
                <a:rPr lang="en-US" altLang="ko-KR" sz="800" dirty="0"/>
                <a:t>.</a:t>
              </a:r>
              <a:r>
                <a:rPr lang="ko-KR" altLang="en-US" sz="800" dirty="0"/>
                <a:t>이름</a:t>
              </a:r>
              <a:endParaRPr lang="ko-KR" altLang="en-US" sz="900" dirty="0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52994E70-0376-F740-B71F-1A684E84D246}"/>
                </a:ext>
              </a:extLst>
            </p:cNvPr>
            <p:cNvSpPr/>
            <p:nvPr/>
          </p:nvSpPr>
          <p:spPr>
            <a:xfrm>
              <a:off x="7863132" y="2046024"/>
              <a:ext cx="294172" cy="21716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/>
                <a:t>프로필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5D25E966-39C2-7F52-1B9E-887E02FA025D}"/>
              </a:ext>
            </a:extLst>
          </p:cNvPr>
          <p:cNvSpPr txBox="1"/>
          <p:nvPr/>
        </p:nvSpPr>
        <p:spPr>
          <a:xfrm>
            <a:off x="4729446" y="1076442"/>
            <a:ext cx="2095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게시글</a:t>
            </a:r>
            <a:r>
              <a:rPr lang="en-US" altLang="ko-KR" dirty="0"/>
              <a:t>… </a:t>
            </a:r>
            <a:r>
              <a:rPr lang="ko-KR" altLang="en-US" dirty="0"/>
              <a:t>이어서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00FFDB3-D701-CF57-9FA1-6DBA212420B0}"/>
              </a:ext>
            </a:extLst>
          </p:cNvPr>
          <p:cNvSpPr/>
          <p:nvPr/>
        </p:nvSpPr>
        <p:spPr>
          <a:xfrm>
            <a:off x="2418072" y="2288072"/>
            <a:ext cx="5938696" cy="265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accent3">
                    <a:lumMod val="75000"/>
                  </a:schemeClr>
                </a:solidFill>
              </a:rPr>
              <a:t>댓글을 작성하세요</a:t>
            </a:r>
            <a:r>
              <a:rPr lang="en-US" altLang="ko-KR" sz="1000" dirty="0">
                <a:solidFill>
                  <a:schemeClr val="accent3">
                    <a:lumMod val="75000"/>
                  </a:schemeClr>
                </a:solidFill>
              </a:rPr>
              <a:t>.</a:t>
            </a:r>
            <a:endParaRPr lang="ko-KR" altLang="en-US" sz="1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4D4973C9-E70D-8291-9DD2-DBCB588535EE}"/>
              </a:ext>
            </a:extLst>
          </p:cNvPr>
          <p:cNvSpPr/>
          <p:nvPr/>
        </p:nvSpPr>
        <p:spPr>
          <a:xfrm>
            <a:off x="8446093" y="2288072"/>
            <a:ext cx="607073" cy="2555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등록</a:t>
            </a:r>
          </a:p>
        </p:txBody>
      </p:sp>
      <p:graphicFrame>
        <p:nvGraphicFramePr>
          <p:cNvPr id="42" name="표 16">
            <a:extLst>
              <a:ext uri="{FF2B5EF4-FFF2-40B4-BE49-F238E27FC236}">
                <a16:creationId xmlns:a16="http://schemas.microsoft.com/office/drawing/2014/main" id="{448994A1-4F19-9555-AAC2-C75AAF9EE5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933359"/>
              </p:ext>
            </p:extLst>
          </p:nvPr>
        </p:nvGraphicFramePr>
        <p:xfrm>
          <a:off x="2341605" y="3007609"/>
          <a:ext cx="6771890" cy="2986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1890">
                  <a:extLst>
                    <a:ext uri="{9D8B030D-6E8A-4147-A177-3AD203B41FA5}">
                      <a16:colId xmlns:a16="http://schemas.microsoft.com/office/drawing/2014/main" val="2622795176"/>
                    </a:ext>
                  </a:extLst>
                </a:gridCol>
              </a:tblGrid>
              <a:tr h="20950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댓글 </a:t>
                      </a:r>
                      <a:r>
                        <a:rPr lang="en-US" altLang="ko-KR" sz="800" dirty="0"/>
                        <a:t>N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137938"/>
                  </a:ext>
                </a:extLst>
              </a:tr>
              <a:tr h="693270">
                <a:tc>
                  <a:txBody>
                    <a:bodyPr/>
                    <a:lstStyle/>
                    <a:p>
                      <a:pPr latinLnBrk="1"/>
                      <a:endParaRPr lang="en-US" altLang="ko-KR" sz="800" dirty="0"/>
                    </a:p>
                    <a:p>
                      <a:pPr latinLnBrk="1"/>
                      <a:endParaRPr lang="en-US" altLang="ko-KR" sz="800" dirty="0"/>
                    </a:p>
                    <a:p>
                      <a:pPr latinLnBrk="1"/>
                      <a:endParaRPr lang="en-US" altLang="ko-KR" sz="800" dirty="0"/>
                    </a:p>
                    <a:p>
                      <a:pPr latinLnBrk="1"/>
                      <a:r>
                        <a:rPr lang="ko-KR" altLang="en-US" sz="800" dirty="0"/>
                        <a:t>댓글 내용입니다</a:t>
                      </a:r>
                      <a:r>
                        <a:rPr lang="en-US" altLang="ko-KR" sz="800" dirty="0"/>
                        <a:t>. </a:t>
                      </a:r>
                      <a:r>
                        <a:rPr lang="ko-KR" altLang="en-US" sz="800" dirty="0"/>
                        <a:t>가장 오래된 댓글입니다</a:t>
                      </a:r>
                      <a:r>
                        <a:rPr lang="en-US" altLang="ko-KR" sz="800" dirty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896434"/>
                  </a:ext>
                </a:extLst>
              </a:tr>
              <a:tr h="693270">
                <a:tc>
                  <a:txBody>
                    <a:bodyPr/>
                    <a:lstStyle/>
                    <a:p>
                      <a:pPr latinLnBrk="1"/>
                      <a:endParaRPr lang="en-US" altLang="ko-KR" sz="800" dirty="0"/>
                    </a:p>
                    <a:p>
                      <a:pPr latinLnBrk="1"/>
                      <a:endParaRPr lang="en-US" altLang="ko-KR" sz="800" dirty="0"/>
                    </a:p>
                    <a:p>
                      <a:pPr latinLnBrk="1"/>
                      <a:endParaRPr lang="en-US" altLang="ko-KR" sz="800" dirty="0"/>
                    </a:p>
                    <a:p>
                      <a:pPr latinLnBrk="1"/>
                      <a:r>
                        <a:rPr lang="ko-KR" altLang="en-US" sz="800" dirty="0"/>
                        <a:t>댓글 내용입니다</a:t>
                      </a:r>
                      <a:r>
                        <a:rPr lang="en-US" altLang="ko-KR" sz="800" dirty="0"/>
                        <a:t>. 2…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422946"/>
                  </a:ext>
                </a:extLst>
              </a:tr>
              <a:tr h="693270">
                <a:tc>
                  <a:txBody>
                    <a:bodyPr/>
                    <a:lstStyle/>
                    <a:p>
                      <a:pPr latinLnBrk="1"/>
                      <a:endParaRPr lang="en-US" altLang="ko-KR" sz="800" dirty="0"/>
                    </a:p>
                    <a:p>
                      <a:pPr latinLnBrk="1"/>
                      <a:endParaRPr lang="en-US" altLang="ko-KR" sz="800" dirty="0"/>
                    </a:p>
                    <a:p>
                      <a:pPr latinLnBrk="1"/>
                      <a:endParaRPr lang="en-US" altLang="ko-KR" sz="8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→ → 댓글 내용입니다</a:t>
                      </a:r>
                      <a:r>
                        <a:rPr lang="en-US" altLang="ko-KR" sz="800" dirty="0"/>
                        <a:t>. 3…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2416445"/>
                  </a:ext>
                </a:extLst>
              </a:tr>
              <a:tr h="69327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889610"/>
                  </a:ext>
                </a:extLst>
              </a:tr>
            </a:tbl>
          </a:graphicData>
        </a:graphic>
      </p:graphicFrame>
      <p:grpSp>
        <p:nvGrpSpPr>
          <p:cNvPr id="46" name="그룹 45">
            <a:extLst>
              <a:ext uri="{FF2B5EF4-FFF2-40B4-BE49-F238E27FC236}">
                <a16:creationId xmlns:a16="http://schemas.microsoft.com/office/drawing/2014/main" id="{7530AE2C-DBE7-1138-CD11-A5D7B5A0D7AF}"/>
              </a:ext>
            </a:extLst>
          </p:cNvPr>
          <p:cNvGrpSpPr/>
          <p:nvPr/>
        </p:nvGrpSpPr>
        <p:grpSpPr>
          <a:xfrm>
            <a:off x="2197715" y="3245870"/>
            <a:ext cx="1582247" cy="258254"/>
            <a:chOff x="7563228" y="1962233"/>
            <a:chExt cx="2038291" cy="300951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D412C90-3C5D-1905-8F21-D9F3939DD12E}"/>
                </a:ext>
              </a:extLst>
            </p:cNvPr>
            <p:cNvSpPr txBox="1"/>
            <p:nvPr/>
          </p:nvSpPr>
          <p:spPr>
            <a:xfrm>
              <a:off x="7563228" y="1962233"/>
              <a:ext cx="2038291" cy="251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/>
                <a:t>작성자</a:t>
              </a:r>
              <a:r>
                <a:rPr lang="en-US" altLang="ko-KR" sz="800" dirty="0"/>
                <a:t>.</a:t>
              </a:r>
              <a:r>
                <a:rPr lang="ko-KR" altLang="en-US" sz="800" dirty="0"/>
                <a:t>이름</a:t>
              </a:r>
              <a:endParaRPr lang="ko-KR" altLang="en-US" sz="900" dirty="0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C24E8921-C649-279B-6E2E-2BC8EB710542}"/>
                </a:ext>
              </a:extLst>
            </p:cNvPr>
            <p:cNvSpPr/>
            <p:nvPr/>
          </p:nvSpPr>
          <p:spPr>
            <a:xfrm>
              <a:off x="7863132" y="2046024"/>
              <a:ext cx="294172" cy="21716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/>
                <a:t>프로필</a:t>
              </a: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11EA6B5B-5B18-AD32-EC4A-82DBD6A57074}"/>
              </a:ext>
            </a:extLst>
          </p:cNvPr>
          <p:cNvSpPr txBox="1"/>
          <p:nvPr/>
        </p:nvSpPr>
        <p:spPr>
          <a:xfrm>
            <a:off x="2076523" y="3399704"/>
            <a:ext cx="158224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700" dirty="0"/>
              <a:t>댓글</a:t>
            </a:r>
            <a:r>
              <a:rPr lang="en-US" altLang="ko-KR" sz="700" dirty="0"/>
              <a:t>.</a:t>
            </a:r>
            <a:r>
              <a:rPr lang="ko-KR" altLang="en-US" sz="700" dirty="0"/>
              <a:t>작성일 </a:t>
            </a:r>
            <a:r>
              <a:rPr lang="en-US" altLang="ko-KR" sz="700" dirty="0"/>
              <a:t>|| </a:t>
            </a:r>
            <a:r>
              <a:rPr lang="ko-KR" altLang="en-US" sz="700" dirty="0"/>
              <a:t>수정일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8655F693-BFEE-608A-AA1B-1A59A55B0A73}"/>
              </a:ext>
            </a:extLst>
          </p:cNvPr>
          <p:cNvSpPr/>
          <p:nvPr/>
        </p:nvSpPr>
        <p:spPr>
          <a:xfrm>
            <a:off x="7831214" y="3653821"/>
            <a:ext cx="515002" cy="1742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/>
              <a:t>대댓글</a:t>
            </a:r>
            <a:endParaRPr lang="ko-KR" altLang="en-US" sz="800" dirty="0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D0F3C056-B629-9AC1-B5D2-E3CE367703F2}"/>
              </a:ext>
            </a:extLst>
          </p:cNvPr>
          <p:cNvSpPr/>
          <p:nvPr/>
        </p:nvSpPr>
        <p:spPr>
          <a:xfrm>
            <a:off x="8513292" y="3653821"/>
            <a:ext cx="515002" cy="174276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추천</a:t>
            </a: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6D5A3460-52D8-513F-B57E-A025FDE28492}"/>
              </a:ext>
            </a:extLst>
          </p:cNvPr>
          <p:cNvGrpSpPr/>
          <p:nvPr/>
        </p:nvGrpSpPr>
        <p:grpSpPr>
          <a:xfrm>
            <a:off x="2197715" y="3908587"/>
            <a:ext cx="1582247" cy="258252"/>
            <a:chOff x="7366902" y="2556923"/>
            <a:chExt cx="2038291" cy="300949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65B4FD3-C3CA-DF9D-0DE0-C25866BC487B}"/>
                </a:ext>
              </a:extLst>
            </p:cNvPr>
            <p:cNvSpPr txBox="1"/>
            <p:nvPr/>
          </p:nvSpPr>
          <p:spPr>
            <a:xfrm>
              <a:off x="7366902" y="2556923"/>
              <a:ext cx="2038291" cy="251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/>
                <a:t>작성자</a:t>
              </a:r>
              <a:r>
                <a:rPr lang="en-US" altLang="ko-KR" sz="800" dirty="0"/>
                <a:t>2.</a:t>
              </a:r>
              <a:r>
                <a:rPr lang="ko-KR" altLang="en-US" sz="800" dirty="0"/>
                <a:t>이름</a:t>
              </a:r>
              <a:endParaRPr lang="ko-KR" altLang="en-US" sz="900" dirty="0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8815076F-5E77-331F-D57E-664AB9866026}"/>
                </a:ext>
              </a:extLst>
            </p:cNvPr>
            <p:cNvSpPr/>
            <p:nvPr/>
          </p:nvSpPr>
          <p:spPr>
            <a:xfrm>
              <a:off x="7666806" y="2640712"/>
              <a:ext cx="294171" cy="21716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/>
                <a:t>프로필</a:t>
              </a: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4DB3FE54-8E48-ECDE-5969-1C71C97454E8}"/>
              </a:ext>
            </a:extLst>
          </p:cNvPr>
          <p:cNvSpPr txBox="1"/>
          <p:nvPr/>
        </p:nvSpPr>
        <p:spPr>
          <a:xfrm>
            <a:off x="2053825" y="4048759"/>
            <a:ext cx="158224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700" dirty="0"/>
              <a:t>댓글</a:t>
            </a:r>
            <a:r>
              <a:rPr lang="en-US" altLang="ko-KR" sz="700" dirty="0"/>
              <a:t>.</a:t>
            </a:r>
            <a:r>
              <a:rPr lang="ko-KR" altLang="en-US" sz="700" dirty="0"/>
              <a:t>작성일 </a:t>
            </a:r>
            <a:r>
              <a:rPr lang="en-US" altLang="ko-KR" sz="700" dirty="0"/>
              <a:t>|| </a:t>
            </a:r>
            <a:r>
              <a:rPr lang="ko-KR" altLang="en-US" sz="700" dirty="0"/>
              <a:t>수정일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CFAA28-4E08-3051-8DE5-38D5EAD20753}"/>
              </a:ext>
            </a:extLst>
          </p:cNvPr>
          <p:cNvSpPr txBox="1"/>
          <p:nvPr/>
        </p:nvSpPr>
        <p:spPr>
          <a:xfrm>
            <a:off x="8615141" y="326858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216D3D25-94D5-0C01-BB7D-A4C4A0BA2681}"/>
              </a:ext>
            </a:extLst>
          </p:cNvPr>
          <p:cNvSpPr/>
          <p:nvPr/>
        </p:nvSpPr>
        <p:spPr>
          <a:xfrm>
            <a:off x="7831214" y="4332236"/>
            <a:ext cx="515002" cy="1742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/>
              <a:t>대댓글</a:t>
            </a:r>
            <a:endParaRPr lang="ko-KR" altLang="en-US" sz="800" dirty="0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AF58FB60-E83E-1C22-2772-62F71817FFA6}"/>
              </a:ext>
            </a:extLst>
          </p:cNvPr>
          <p:cNvSpPr/>
          <p:nvPr/>
        </p:nvSpPr>
        <p:spPr>
          <a:xfrm>
            <a:off x="8513292" y="4332236"/>
            <a:ext cx="515002" cy="174276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/>
              <a:t>추천 취소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5744429-77FC-C205-BB81-21804A7DDC84}"/>
              </a:ext>
            </a:extLst>
          </p:cNvPr>
          <p:cNvSpPr txBox="1"/>
          <p:nvPr/>
        </p:nvSpPr>
        <p:spPr>
          <a:xfrm>
            <a:off x="8615141" y="394700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B0337EDA-90C2-A7FD-D969-94488B3F9243}"/>
              </a:ext>
            </a:extLst>
          </p:cNvPr>
          <p:cNvGrpSpPr/>
          <p:nvPr/>
        </p:nvGrpSpPr>
        <p:grpSpPr>
          <a:xfrm>
            <a:off x="2197714" y="5395210"/>
            <a:ext cx="1582247" cy="215444"/>
            <a:chOff x="7579261" y="2029072"/>
            <a:chExt cx="2038291" cy="251063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2AF257D-B807-EE6B-E8FC-98F1547FF97E}"/>
                </a:ext>
              </a:extLst>
            </p:cNvPr>
            <p:cNvSpPr txBox="1"/>
            <p:nvPr/>
          </p:nvSpPr>
          <p:spPr>
            <a:xfrm>
              <a:off x="7579261" y="2029072"/>
              <a:ext cx="2038291" cy="251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/>
                <a:t>사용자</a:t>
              </a:r>
              <a:r>
                <a:rPr lang="en-US" altLang="ko-KR" sz="800" dirty="0"/>
                <a:t>.</a:t>
              </a:r>
              <a:r>
                <a:rPr lang="ko-KR" altLang="en-US" sz="800" dirty="0"/>
                <a:t>이름</a:t>
              </a:r>
              <a:endParaRPr lang="ko-KR" altLang="en-US" sz="900" dirty="0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D2A4E8CB-9B6C-2398-E6CB-49697CAF6BB0}"/>
                </a:ext>
              </a:extLst>
            </p:cNvPr>
            <p:cNvSpPr/>
            <p:nvPr/>
          </p:nvSpPr>
          <p:spPr>
            <a:xfrm>
              <a:off x="7863132" y="2046024"/>
              <a:ext cx="294172" cy="21716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/>
                <a:t>프로필</a:t>
              </a:r>
            </a:p>
          </p:txBody>
        </p:sp>
      </p:grp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35E94614-202B-3B78-6374-E27C18F2FD91}"/>
              </a:ext>
            </a:extLst>
          </p:cNvPr>
          <p:cNvSpPr/>
          <p:nvPr/>
        </p:nvSpPr>
        <p:spPr>
          <a:xfrm>
            <a:off x="2435452" y="5717482"/>
            <a:ext cx="5938696" cy="2154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accent3">
                    <a:lumMod val="75000"/>
                  </a:schemeClr>
                </a:solidFill>
              </a:rPr>
              <a:t>댓글을 작성하세요</a:t>
            </a:r>
            <a:r>
              <a:rPr lang="en-US" altLang="ko-KR" sz="1000" dirty="0">
                <a:solidFill>
                  <a:schemeClr val="accent3">
                    <a:lumMod val="75000"/>
                  </a:schemeClr>
                </a:solidFill>
              </a:rPr>
              <a:t>.</a:t>
            </a:r>
            <a:endParaRPr lang="ko-KR" altLang="en-US" sz="1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FD3F46B9-6D04-CE37-A7A8-571740528E5B}"/>
              </a:ext>
            </a:extLst>
          </p:cNvPr>
          <p:cNvSpPr/>
          <p:nvPr/>
        </p:nvSpPr>
        <p:spPr>
          <a:xfrm>
            <a:off x="8446093" y="5681869"/>
            <a:ext cx="607073" cy="2555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등록</a:t>
            </a:r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2127A915-935B-DBC6-B2BF-00D1A5B98E65}"/>
              </a:ext>
            </a:extLst>
          </p:cNvPr>
          <p:cNvGrpSpPr/>
          <p:nvPr/>
        </p:nvGrpSpPr>
        <p:grpSpPr>
          <a:xfrm>
            <a:off x="2222191" y="4598982"/>
            <a:ext cx="1582247" cy="258252"/>
            <a:chOff x="7366902" y="2556923"/>
            <a:chExt cx="2038291" cy="300949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8DF9478-1DAA-8FBF-6261-FD06834A2413}"/>
                </a:ext>
              </a:extLst>
            </p:cNvPr>
            <p:cNvSpPr txBox="1"/>
            <p:nvPr/>
          </p:nvSpPr>
          <p:spPr>
            <a:xfrm>
              <a:off x="7366902" y="2556923"/>
              <a:ext cx="2038291" cy="251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/>
                <a:t>작성자</a:t>
              </a:r>
              <a:r>
                <a:rPr lang="en-US" altLang="ko-KR" sz="800" dirty="0"/>
                <a:t>3.</a:t>
              </a:r>
              <a:r>
                <a:rPr lang="ko-KR" altLang="en-US" sz="800" dirty="0"/>
                <a:t>이름</a:t>
              </a:r>
              <a:endParaRPr lang="ko-KR" altLang="en-US" sz="900" dirty="0"/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53CDF68D-5A4F-2907-9078-31CA1AF8BB74}"/>
                </a:ext>
              </a:extLst>
            </p:cNvPr>
            <p:cNvSpPr/>
            <p:nvPr/>
          </p:nvSpPr>
          <p:spPr>
            <a:xfrm>
              <a:off x="7666806" y="2640712"/>
              <a:ext cx="294171" cy="21716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/>
                <a:t>프로필</a:t>
              </a:r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E9E2ED69-3791-033F-169E-F5E17A60A1E3}"/>
              </a:ext>
            </a:extLst>
          </p:cNvPr>
          <p:cNvSpPr txBox="1"/>
          <p:nvPr/>
        </p:nvSpPr>
        <p:spPr>
          <a:xfrm>
            <a:off x="2008210" y="4744960"/>
            <a:ext cx="158224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700" dirty="0"/>
              <a:t>2022-07-18 </a:t>
            </a:r>
            <a:r>
              <a:rPr lang="ko-KR" altLang="en-US" sz="700" dirty="0">
                <a:solidFill>
                  <a:schemeClr val="bg2">
                    <a:lumMod val="50000"/>
                  </a:schemeClr>
                </a:solidFill>
              </a:rPr>
              <a:t>수정됨</a:t>
            </a:r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00A967DD-5240-2352-CD8B-9BC2A15B6C65}"/>
              </a:ext>
            </a:extLst>
          </p:cNvPr>
          <p:cNvSpPr/>
          <p:nvPr/>
        </p:nvSpPr>
        <p:spPr>
          <a:xfrm>
            <a:off x="7855690" y="5022631"/>
            <a:ext cx="515002" cy="174276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/>
              <a:t>대댓글</a:t>
            </a:r>
            <a:endParaRPr lang="ko-KR" altLang="en-US" sz="8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C956216-5018-4899-EF16-5B496B1FE01F}"/>
              </a:ext>
            </a:extLst>
          </p:cNvPr>
          <p:cNvSpPr txBox="1"/>
          <p:nvPr/>
        </p:nvSpPr>
        <p:spPr>
          <a:xfrm>
            <a:off x="8639617" y="463739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45351C5C-E165-B4E1-585D-5493A239ACF1}"/>
              </a:ext>
            </a:extLst>
          </p:cNvPr>
          <p:cNvSpPr/>
          <p:nvPr/>
        </p:nvSpPr>
        <p:spPr>
          <a:xfrm>
            <a:off x="8513292" y="5022631"/>
            <a:ext cx="515002" cy="174276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추천</a:t>
            </a:r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C201B9C8-20F0-99A4-6ED1-049AB5660D99}"/>
              </a:ext>
            </a:extLst>
          </p:cNvPr>
          <p:cNvSpPr/>
          <p:nvPr/>
        </p:nvSpPr>
        <p:spPr>
          <a:xfrm>
            <a:off x="3863329" y="4682957"/>
            <a:ext cx="515002" cy="17427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/>
              <a:t>수정하기</a:t>
            </a:r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C146497E-2D5E-1050-FF10-3EA621705EA7}"/>
              </a:ext>
            </a:extLst>
          </p:cNvPr>
          <p:cNvSpPr/>
          <p:nvPr/>
        </p:nvSpPr>
        <p:spPr>
          <a:xfrm>
            <a:off x="4492054" y="4683575"/>
            <a:ext cx="515002" cy="174276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/>
              <a:t>삭제하기</a:t>
            </a: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7CB2B0BA-4810-570C-5554-8B14C9C6923B}"/>
              </a:ext>
            </a:extLst>
          </p:cNvPr>
          <p:cNvSpPr/>
          <p:nvPr/>
        </p:nvSpPr>
        <p:spPr>
          <a:xfrm>
            <a:off x="2122221" y="1773550"/>
            <a:ext cx="257617" cy="270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7AADEBB8-F7D8-5A0C-DDFB-B44B4B607414}"/>
              </a:ext>
            </a:extLst>
          </p:cNvPr>
          <p:cNvSpPr/>
          <p:nvPr/>
        </p:nvSpPr>
        <p:spPr>
          <a:xfrm>
            <a:off x="2146137" y="5257951"/>
            <a:ext cx="257617" cy="270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505C5602-65B1-ADC8-40F2-12A5A8495278}"/>
              </a:ext>
            </a:extLst>
          </p:cNvPr>
          <p:cNvSpPr/>
          <p:nvPr/>
        </p:nvSpPr>
        <p:spPr>
          <a:xfrm>
            <a:off x="2185400" y="3139495"/>
            <a:ext cx="257617" cy="270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FC08B1AE-30CF-8523-94DB-D495469FA10F}"/>
              </a:ext>
            </a:extLst>
          </p:cNvPr>
          <p:cNvSpPr/>
          <p:nvPr/>
        </p:nvSpPr>
        <p:spPr>
          <a:xfrm>
            <a:off x="7619768" y="3532225"/>
            <a:ext cx="257617" cy="270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00BAE733-EDE7-C12C-A861-655A14A33DD8}"/>
              </a:ext>
            </a:extLst>
          </p:cNvPr>
          <p:cNvSpPr/>
          <p:nvPr/>
        </p:nvSpPr>
        <p:spPr>
          <a:xfrm>
            <a:off x="7648779" y="4903597"/>
            <a:ext cx="257617" cy="270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A3094D01-F078-504D-42AD-7E897C9841F1}"/>
              </a:ext>
            </a:extLst>
          </p:cNvPr>
          <p:cNvSpPr/>
          <p:nvPr/>
        </p:nvSpPr>
        <p:spPr>
          <a:xfrm>
            <a:off x="3713897" y="4467828"/>
            <a:ext cx="257617" cy="270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F26B5BBA-1975-F7F6-49AB-066A9D933DA4}"/>
              </a:ext>
            </a:extLst>
          </p:cNvPr>
          <p:cNvSpPr/>
          <p:nvPr/>
        </p:nvSpPr>
        <p:spPr>
          <a:xfrm>
            <a:off x="8378251" y="3495709"/>
            <a:ext cx="257617" cy="270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DC6AEE46-93EC-4C4F-16C2-4AD4C11753B3}"/>
              </a:ext>
            </a:extLst>
          </p:cNvPr>
          <p:cNvSpPr/>
          <p:nvPr/>
        </p:nvSpPr>
        <p:spPr>
          <a:xfrm>
            <a:off x="8356099" y="4193743"/>
            <a:ext cx="257617" cy="270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7664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0"/>
          <p:cNvSpPr txBox="1">
            <a:spLocks noGrp="1"/>
          </p:cNvSpPr>
          <p:nvPr/>
        </p:nvSpPr>
        <p:spPr>
          <a:xfrm>
            <a:off x="11573172" y="-1"/>
            <a:ext cx="571500" cy="28575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endParaRPr lang="ko-KR" altLang="en-US" sz="100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3390BF3-2F84-4D48-8126-787C42E4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공통 </a:t>
            </a:r>
            <a:r>
              <a:rPr lang="en-US" altLang="ko-KR" dirty="0"/>
              <a:t>4. </a:t>
            </a:r>
            <a:r>
              <a:rPr lang="ko-KR" altLang="en-US" dirty="0"/>
              <a:t>게시글 작성 페이지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8F109D7-8B27-48DB-A603-4D2B0EF0E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180177-85E0-44C2-896E-8A4585471E4E}"/>
              </a:ext>
            </a:extLst>
          </p:cNvPr>
          <p:cNvSpPr txBox="1"/>
          <p:nvPr/>
        </p:nvSpPr>
        <p:spPr bwMode="auto">
          <a:xfrm>
            <a:off x="9601220" y="663512"/>
            <a:ext cx="2493318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설명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l">
              <a:buFontTx/>
              <a:buChar char="-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해당 페이지는 로그인한 사용자만 접근할 수 있습니다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 algn="l">
              <a:buFontTx/>
              <a:buChar char="-"/>
            </a:pP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프로필이나 사용자 이름을 클릭하면 사용자 회원 정보 페이지로 이동한다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게시글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타입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공지사항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자유게시판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을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SELECT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한다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권한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설정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!!!)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이전 페이지로 돌아간다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게시글을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등록한다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E4988F-3642-4D0A-96C6-E3DF7C2BF12B}"/>
              </a:ext>
            </a:extLst>
          </p:cNvPr>
          <p:cNvSpPr txBox="1"/>
          <p:nvPr/>
        </p:nvSpPr>
        <p:spPr bwMode="auto">
          <a:xfrm>
            <a:off x="99084" y="397735"/>
            <a:ext cx="3088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공통 </a:t>
            </a:r>
            <a:r>
              <a:rPr lang="en-US" altLang="ko-KR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4. </a:t>
            </a:r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게시글 작성 페이지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26D24A-BC02-4A66-A43F-9B47F7CC6FB4}"/>
              </a:ext>
            </a:extLst>
          </p:cNvPr>
          <p:cNvCxnSpPr>
            <a:cxnSpLocks/>
          </p:cNvCxnSpPr>
          <p:nvPr/>
        </p:nvCxnSpPr>
        <p:spPr>
          <a:xfrm>
            <a:off x="169813" y="674734"/>
            <a:ext cx="928828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248A89-2966-7D40-BA13-319FD2CE126C}"/>
              </a:ext>
            </a:extLst>
          </p:cNvPr>
          <p:cNvSpPr/>
          <p:nvPr/>
        </p:nvSpPr>
        <p:spPr>
          <a:xfrm>
            <a:off x="1643449" y="80319"/>
            <a:ext cx="698156" cy="1803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C4DBA-4FA4-E25B-C9B9-9B7CF66571E4}"/>
              </a:ext>
            </a:extLst>
          </p:cNvPr>
          <p:cNvSpPr txBox="1"/>
          <p:nvPr/>
        </p:nvSpPr>
        <p:spPr>
          <a:xfrm>
            <a:off x="1419934" y="-5317"/>
            <a:ext cx="114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게시판 </a:t>
            </a:r>
            <a:r>
              <a:rPr lang="en-US" altLang="ko-KR" sz="1200" dirty="0"/>
              <a:t>A to Z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D7EF23-B096-7A3F-BCA8-ED2C5D787E0D}"/>
              </a:ext>
            </a:extLst>
          </p:cNvPr>
          <p:cNvSpPr/>
          <p:nvPr/>
        </p:nvSpPr>
        <p:spPr>
          <a:xfrm>
            <a:off x="169812" y="908222"/>
            <a:ext cx="9288282" cy="56655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CCB857-DE5B-FBB3-2E3F-3D5AF10FDF64}"/>
              </a:ext>
            </a:extLst>
          </p:cNvPr>
          <p:cNvSpPr/>
          <p:nvPr/>
        </p:nvSpPr>
        <p:spPr>
          <a:xfrm>
            <a:off x="169811" y="908223"/>
            <a:ext cx="1862875" cy="566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B8C12B-4947-F9C4-B147-7B0232AAD6DC}"/>
              </a:ext>
            </a:extLst>
          </p:cNvPr>
          <p:cNvSpPr txBox="1"/>
          <p:nvPr/>
        </p:nvSpPr>
        <p:spPr>
          <a:xfrm>
            <a:off x="992036" y="20525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602D1E5-A173-9001-9324-2EC2CA3FBD81}"/>
              </a:ext>
            </a:extLst>
          </p:cNvPr>
          <p:cNvSpPr/>
          <p:nvPr/>
        </p:nvSpPr>
        <p:spPr>
          <a:xfrm>
            <a:off x="292702" y="1922188"/>
            <a:ext cx="699334" cy="66871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프로필</a:t>
            </a: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019E0522-C23B-B642-8130-A4249EB5C953}"/>
              </a:ext>
            </a:extLst>
          </p:cNvPr>
          <p:cNvSpPr/>
          <p:nvPr/>
        </p:nvSpPr>
        <p:spPr>
          <a:xfrm>
            <a:off x="1173123" y="2692804"/>
            <a:ext cx="769389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로그아웃</a:t>
            </a:r>
            <a:endParaRPr kumimoji="1" lang="ko-Kore-KR" altLang="en-US" sz="1200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93C97CB6-14BF-9544-BC57-0ADCD684568A}"/>
              </a:ext>
            </a:extLst>
          </p:cNvPr>
          <p:cNvSpPr/>
          <p:nvPr/>
        </p:nvSpPr>
        <p:spPr>
          <a:xfrm>
            <a:off x="223385" y="2692804"/>
            <a:ext cx="877163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/>
              <a:t>마이페이지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25E2AF80-729D-9348-A25A-69C74E86B7B9}"/>
              </a:ext>
            </a:extLst>
          </p:cNvPr>
          <p:cNvSpPr/>
          <p:nvPr/>
        </p:nvSpPr>
        <p:spPr>
          <a:xfrm>
            <a:off x="412595" y="1076442"/>
            <a:ext cx="1275517" cy="663148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로고</a:t>
            </a:r>
            <a:endParaRPr kumimoji="1" lang="ko-Kore-KR" altLang="en-US" dirty="0"/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08B8A767-0A73-CC42-9397-2F128D41114E}"/>
              </a:ext>
            </a:extLst>
          </p:cNvPr>
          <p:cNvSpPr/>
          <p:nvPr/>
        </p:nvSpPr>
        <p:spPr>
          <a:xfrm>
            <a:off x="312299" y="3653660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solidFill>
                  <a:schemeClr val="tx1"/>
                </a:solidFill>
              </a:rPr>
              <a:t>검색창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37D16A05-A062-2142-A90F-A9D333496BE4}"/>
              </a:ext>
            </a:extLst>
          </p:cNvPr>
          <p:cNvSpPr/>
          <p:nvPr/>
        </p:nvSpPr>
        <p:spPr>
          <a:xfrm>
            <a:off x="312299" y="3933160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공지사항</a:t>
            </a:r>
            <a:endParaRPr kumimoji="1" lang="ko-Kore-KR" altLang="en-US" sz="10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BF276643-9A22-8A42-B9D7-EF6EE1D94711}"/>
              </a:ext>
            </a:extLst>
          </p:cNvPr>
          <p:cNvSpPr/>
          <p:nvPr/>
        </p:nvSpPr>
        <p:spPr>
          <a:xfrm>
            <a:off x="312299" y="42213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자유게시판</a:t>
            </a:r>
          </a:p>
        </p:txBody>
      </p:sp>
      <p:graphicFrame>
        <p:nvGraphicFramePr>
          <p:cNvPr id="5" name="표 15">
            <a:extLst>
              <a:ext uri="{FF2B5EF4-FFF2-40B4-BE49-F238E27FC236}">
                <a16:creationId xmlns:a16="http://schemas.microsoft.com/office/drawing/2014/main" id="{D0104CCE-6857-F14A-A06D-218298E5A9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7226067"/>
              </p:ext>
            </p:extLst>
          </p:nvPr>
        </p:nvGraphicFramePr>
        <p:xfrm>
          <a:off x="2341479" y="1532298"/>
          <a:ext cx="6936478" cy="49668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36478">
                  <a:extLst>
                    <a:ext uri="{9D8B030D-6E8A-4147-A177-3AD203B41FA5}">
                      <a16:colId xmlns:a16="http://schemas.microsoft.com/office/drawing/2014/main" val="2720710700"/>
                    </a:ext>
                  </a:extLst>
                </a:gridCol>
              </a:tblGrid>
              <a:tr h="544910"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463627"/>
                  </a:ext>
                </a:extLst>
              </a:tr>
              <a:tr h="4421973"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341064"/>
                  </a:ext>
                </a:extLst>
              </a:tr>
            </a:tbl>
          </a:graphicData>
        </a:graphic>
      </p:graphicFrame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159DA14A-08C6-1946-B8E4-F07B1C1C6599}"/>
              </a:ext>
            </a:extLst>
          </p:cNvPr>
          <p:cNvSpPr/>
          <p:nvPr/>
        </p:nvSpPr>
        <p:spPr>
          <a:xfrm>
            <a:off x="312299" y="45008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운영자</a:t>
            </a:r>
            <a:r>
              <a:rPr kumimoji="1" lang="ko-KR" altLang="en-US" sz="1000" dirty="0"/>
              <a:t> 초이스</a:t>
            </a:r>
            <a:endParaRPr kumimoji="1" lang="ko-Kore-KR" altLang="en-US" sz="1000" dirty="0"/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C453009D-418E-744B-8104-A24773C30CE6}"/>
              </a:ext>
            </a:extLst>
          </p:cNvPr>
          <p:cNvSpPr/>
          <p:nvPr/>
        </p:nvSpPr>
        <p:spPr>
          <a:xfrm>
            <a:off x="312299" y="47803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QnA</a:t>
            </a:r>
            <a:endParaRPr kumimoji="1" lang="ko-Kore-KR" altLang="en-US" sz="10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136DFB11-A733-B14D-A8AA-936DADE6CC3B}"/>
              </a:ext>
            </a:extLst>
          </p:cNvPr>
          <p:cNvSpPr/>
          <p:nvPr/>
        </p:nvSpPr>
        <p:spPr>
          <a:xfrm>
            <a:off x="312299" y="50598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회원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B80CFD55-F222-044B-90A3-5668FD1CFC4F}"/>
              </a:ext>
            </a:extLst>
          </p:cNvPr>
          <p:cNvSpPr/>
          <p:nvPr/>
        </p:nvSpPr>
        <p:spPr>
          <a:xfrm>
            <a:off x="312299" y="5347998"/>
            <a:ext cx="1576497" cy="21576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게시판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F9E68F05-1A95-2F49-B65E-C6FD1E7DF2FC}"/>
              </a:ext>
            </a:extLst>
          </p:cNvPr>
          <p:cNvSpPr/>
          <p:nvPr/>
        </p:nvSpPr>
        <p:spPr>
          <a:xfrm>
            <a:off x="2396034" y="2125213"/>
            <a:ext cx="6756218" cy="25644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ysClr val="windowText" lastClr="000000"/>
                </a:solidFill>
              </a:rPr>
              <a:t>게시판 선택 </a:t>
            </a:r>
            <a:r>
              <a:rPr kumimoji="1" lang="en-US" altLang="ko-KR" sz="1400" dirty="0">
                <a:solidFill>
                  <a:sysClr val="windowText" lastClr="000000"/>
                </a:solidFill>
              </a:rPr>
              <a:t>(SELECT BOX)</a:t>
            </a:r>
            <a:endParaRPr kumimoji="1" lang="ko-Kore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38" name="모서리가 둥근 직사각형 37">
            <a:extLst>
              <a:ext uri="{FF2B5EF4-FFF2-40B4-BE49-F238E27FC236}">
                <a16:creationId xmlns:a16="http://schemas.microsoft.com/office/drawing/2014/main" id="{5E307770-41CD-EA4B-802F-F874743523EB}"/>
              </a:ext>
            </a:extLst>
          </p:cNvPr>
          <p:cNvSpPr/>
          <p:nvPr/>
        </p:nvSpPr>
        <p:spPr>
          <a:xfrm>
            <a:off x="2396034" y="2492915"/>
            <a:ext cx="6756218" cy="256444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ko-KR" altLang="en-US" sz="1400" dirty="0">
                <a:solidFill>
                  <a:schemeClr val="bg2">
                    <a:lumMod val="50000"/>
                  </a:schemeClr>
                </a:solidFill>
              </a:rPr>
              <a:t>제목을 입력하세요</a:t>
            </a:r>
            <a:r>
              <a:rPr kumimoji="1" lang="en-US" altLang="ko-KR" sz="1400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kumimoji="1" lang="ko-Kore-KR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9" name="모서리가 둥근 직사각형 38">
            <a:extLst>
              <a:ext uri="{FF2B5EF4-FFF2-40B4-BE49-F238E27FC236}">
                <a16:creationId xmlns:a16="http://schemas.microsoft.com/office/drawing/2014/main" id="{C6048616-4CC8-DF4F-8583-1CBD2FB97916}"/>
              </a:ext>
            </a:extLst>
          </p:cNvPr>
          <p:cNvSpPr/>
          <p:nvPr/>
        </p:nvSpPr>
        <p:spPr>
          <a:xfrm>
            <a:off x="8205971" y="6026371"/>
            <a:ext cx="946281" cy="40432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등록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1" name="모서리가 둥근 직사각형 40">
            <a:extLst>
              <a:ext uri="{FF2B5EF4-FFF2-40B4-BE49-F238E27FC236}">
                <a16:creationId xmlns:a16="http://schemas.microsoft.com/office/drawing/2014/main" id="{954ACFA7-CCBC-E048-B941-10E8EC868AC0}"/>
              </a:ext>
            </a:extLst>
          </p:cNvPr>
          <p:cNvSpPr/>
          <p:nvPr/>
        </p:nvSpPr>
        <p:spPr>
          <a:xfrm>
            <a:off x="7116564" y="6026371"/>
            <a:ext cx="946281" cy="40432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취소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5A00FFD0-23DC-4D45-A3AA-5CEAA2F21C32}"/>
              </a:ext>
            </a:extLst>
          </p:cNvPr>
          <p:cNvSpPr/>
          <p:nvPr/>
        </p:nvSpPr>
        <p:spPr>
          <a:xfrm>
            <a:off x="2198353" y="1502372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CF42764C-F498-AC45-BD57-CEE2C5155E48}"/>
              </a:ext>
            </a:extLst>
          </p:cNvPr>
          <p:cNvSpPr/>
          <p:nvPr/>
        </p:nvSpPr>
        <p:spPr>
          <a:xfrm>
            <a:off x="2202373" y="2099184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C6773D36-BC3B-4541-A61C-FBDDCE088C16}"/>
              </a:ext>
            </a:extLst>
          </p:cNvPr>
          <p:cNvSpPr/>
          <p:nvPr/>
        </p:nvSpPr>
        <p:spPr>
          <a:xfrm>
            <a:off x="6827587" y="6042974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5C8F9336-D313-A64B-9253-D3329EA3017B}"/>
              </a:ext>
            </a:extLst>
          </p:cNvPr>
          <p:cNvSpPr/>
          <p:nvPr/>
        </p:nvSpPr>
        <p:spPr>
          <a:xfrm>
            <a:off x="9011169" y="6073129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9669DEE-397B-AC4F-9627-F4FF790262A6}"/>
              </a:ext>
            </a:extLst>
          </p:cNvPr>
          <p:cNvSpPr txBox="1"/>
          <p:nvPr/>
        </p:nvSpPr>
        <p:spPr>
          <a:xfrm>
            <a:off x="3029447" y="1675828"/>
            <a:ext cx="16652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/>
              <a:t>현재 접속중인 사용자</a:t>
            </a:r>
            <a:endParaRPr lang="ko-KR" altLang="en-US" sz="11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01C3A113-743C-4441-B1F6-14B4001D51D0}"/>
              </a:ext>
            </a:extLst>
          </p:cNvPr>
          <p:cNvSpPr/>
          <p:nvPr/>
        </p:nvSpPr>
        <p:spPr>
          <a:xfrm>
            <a:off x="2481942" y="1550017"/>
            <a:ext cx="541087" cy="49728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프로필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640AD39-5667-2A85-9E63-71A921891E54}"/>
              </a:ext>
            </a:extLst>
          </p:cNvPr>
          <p:cNvSpPr txBox="1"/>
          <p:nvPr/>
        </p:nvSpPr>
        <p:spPr>
          <a:xfrm>
            <a:off x="2341479" y="1031045"/>
            <a:ext cx="15169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게시글 작성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03438C7-B123-9EF0-6E0A-79989E8EB5C8}"/>
              </a:ext>
            </a:extLst>
          </p:cNvPr>
          <p:cNvSpPr/>
          <p:nvPr/>
        </p:nvSpPr>
        <p:spPr>
          <a:xfrm>
            <a:off x="2403870" y="2860617"/>
            <a:ext cx="6771890" cy="30671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게시글을 작성하세요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3035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0"/>
          <p:cNvSpPr txBox="1">
            <a:spLocks noGrp="1"/>
          </p:cNvSpPr>
          <p:nvPr/>
        </p:nvSpPr>
        <p:spPr>
          <a:xfrm>
            <a:off x="11573172" y="-1"/>
            <a:ext cx="571500" cy="28575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endParaRPr lang="ko-KR" altLang="en-US" sz="100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3390BF3-2F84-4D48-8126-787C42E4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8F109D7-8B27-48DB-A603-4D2B0EF0E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180177-85E0-44C2-896E-8A4585471E4E}"/>
              </a:ext>
            </a:extLst>
          </p:cNvPr>
          <p:cNvSpPr txBox="1"/>
          <p:nvPr/>
        </p:nvSpPr>
        <p:spPr bwMode="auto">
          <a:xfrm>
            <a:off x="9601220" y="663512"/>
            <a:ext cx="2493318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설명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해당 페이지는 해당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게시글을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작성한 작성자만 접근할 수 있습니다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게시판 선택은 작성자는 변경할 수 없고 운영자만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수정가능합니다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기존에 작성되어 있던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게시글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제목이 보여지고 수정할 수 없습니다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기존에 작성되어 있던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게시글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내용이 보여지고 수정 가능합니다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이전 페이지로 돌아간다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게시글을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수정한다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E4988F-3642-4D0A-96C6-E3DF7C2BF12B}"/>
              </a:ext>
            </a:extLst>
          </p:cNvPr>
          <p:cNvSpPr txBox="1"/>
          <p:nvPr/>
        </p:nvSpPr>
        <p:spPr bwMode="auto">
          <a:xfrm>
            <a:off x="99084" y="397735"/>
            <a:ext cx="3088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공통 </a:t>
            </a:r>
            <a:r>
              <a:rPr lang="en-US" altLang="ko-KR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5. </a:t>
            </a:r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게시글 수정 페이지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26D24A-BC02-4A66-A43F-9B47F7CC6FB4}"/>
              </a:ext>
            </a:extLst>
          </p:cNvPr>
          <p:cNvCxnSpPr>
            <a:cxnSpLocks/>
          </p:cNvCxnSpPr>
          <p:nvPr/>
        </p:nvCxnSpPr>
        <p:spPr>
          <a:xfrm>
            <a:off x="169813" y="674734"/>
            <a:ext cx="928828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248A89-2966-7D40-BA13-319FD2CE126C}"/>
              </a:ext>
            </a:extLst>
          </p:cNvPr>
          <p:cNvSpPr/>
          <p:nvPr/>
        </p:nvSpPr>
        <p:spPr>
          <a:xfrm>
            <a:off x="1643449" y="80319"/>
            <a:ext cx="698156" cy="1803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C4DBA-4FA4-E25B-C9B9-9B7CF66571E4}"/>
              </a:ext>
            </a:extLst>
          </p:cNvPr>
          <p:cNvSpPr txBox="1"/>
          <p:nvPr/>
        </p:nvSpPr>
        <p:spPr>
          <a:xfrm>
            <a:off x="1419934" y="-5317"/>
            <a:ext cx="114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게시판 </a:t>
            </a:r>
            <a:r>
              <a:rPr lang="en-US" altLang="ko-KR" sz="1200" dirty="0"/>
              <a:t>A to Z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D7EF23-B096-7A3F-BCA8-ED2C5D787E0D}"/>
              </a:ext>
            </a:extLst>
          </p:cNvPr>
          <p:cNvSpPr/>
          <p:nvPr/>
        </p:nvSpPr>
        <p:spPr>
          <a:xfrm>
            <a:off x="169812" y="908222"/>
            <a:ext cx="9288282" cy="56655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CCB857-DE5B-FBB3-2E3F-3D5AF10FDF64}"/>
              </a:ext>
            </a:extLst>
          </p:cNvPr>
          <p:cNvSpPr/>
          <p:nvPr/>
        </p:nvSpPr>
        <p:spPr>
          <a:xfrm>
            <a:off x="169811" y="908223"/>
            <a:ext cx="1862875" cy="566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B8C12B-4947-F9C4-B147-7B0232AAD6DC}"/>
              </a:ext>
            </a:extLst>
          </p:cNvPr>
          <p:cNvSpPr txBox="1"/>
          <p:nvPr/>
        </p:nvSpPr>
        <p:spPr>
          <a:xfrm>
            <a:off x="992036" y="20525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602D1E5-A173-9001-9324-2EC2CA3FBD81}"/>
              </a:ext>
            </a:extLst>
          </p:cNvPr>
          <p:cNvSpPr/>
          <p:nvPr/>
        </p:nvSpPr>
        <p:spPr>
          <a:xfrm>
            <a:off x="292701" y="1922188"/>
            <a:ext cx="699333" cy="66871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프로필</a:t>
            </a: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019E0522-C23B-B642-8130-A4249EB5C953}"/>
              </a:ext>
            </a:extLst>
          </p:cNvPr>
          <p:cNvSpPr/>
          <p:nvPr/>
        </p:nvSpPr>
        <p:spPr>
          <a:xfrm>
            <a:off x="1173123" y="2692804"/>
            <a:ext cx="769389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로그아웃</a:t>
            </a:r>
            <a:endParaRPr kumimoji="1" lang="ko-Kore-KR" altLang="en-US" sz="1200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93C97CB6-14BF-9544-BC57-0ADCD684568A}"/>
              </a:ext>
            </a:extLst>
          </p:cNvPr>
          <p:cNvSpPr/>
          <p:nvPr/>
        </p:nvSpPr>
        <p:spPr>
          <a:xfrm>
            <a:off x="223385" y="2692804"/>
            <a:ext cx="877163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/>
              <a:t>마이페이지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25E2AF80-729D-9348-A25A-69C74E86B7B9}"/>
              </a:ext>
            </a:extLst>
          </p:cNvPr>
          <p:cNvSpPr/>
          <p:nvPr/>
        </p:nvSpPr>
        <p:spPr>
          <a:xfrm>
            <a:off x="412595" y="1076442"/>
            <a:ext cx="1275517" cy="663148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로고</a:t>
            </a:r>
            <a:endParaRPr kumimoji="1" lang="ko-Kore-KR" altLang="en-US" dirty="0"/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08B8A767-0A73-CC42-9397-2F128D41114E}"/>
              </a:ext>
            </a:extLst>
          </p:cNvPr>
          <p:cNvSpPr/>
          <p:nvPr/>
        </p:nvSpPr>
        <p:spPr>
          <a:xfrm>
            <a:off x="312299" y="3653660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solidFill>
                  <a:schemeClr val="tx1"/>
                </a:solidFill>
              </a:rPr>
              <a:t>검색창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37D16A05-A062-2142-A90F-A9D333496BE4}"/>
              </a:ext>
            </a:extLst>
          </p:cNvPr>
          <p:cNvSpPr/>
          <p:nvPr/>
        </p:nvSpPr>
        <p:spPr>
          <a:xfrm>
            <a:off x="312299" y="3933160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공지사항</a:t>
            </a:r>
            <a:endParaRPr kumimoji="1" lang="ko-Kore-KR" altLang="en-US" sz="10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BF276643-9A22-8A42-B9D7-EF6EE1D94711}"/>
              </a:ext>
            </a:extLst>
          </p:cNvPr>
          <p:cNvSpPr/>
          <p:nvPr/>
        </p:nvSpPr>
        <p:spPr>
          <a:xfrm>
            <a:off x="312299" y="42213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자유게시판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159DA14A-08C6-1946-B8E4-F07B1C1C6599}"/>
              </a:ext>
            </a:extLst>
          </p:cNvPr>
          <p:cNvSpPr/>
          <p:nvPr/>
        </p:nvSpPr>
        <p:spPr>
          <a:xfrm>
            <a:off x="312299" y="45008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운영자</a:t>
            </a:r>
            <a:r>
              <a:rPr kumimoji="1" lang="ko-KR" altLang="en-US" sz="1000" dirty="0"/>
              <a:t> 초이스</a:t>
            </a:r>
            <a:endParaRPr kumimoji="1" lang="ko-Kore-KR" altLang="en-US" sz="1000" dirty="0"/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C453009D-418E-744B-8104-A24773C30CE6}"/>
              </a:ext>
            </a:extLst>
          </p:cNvPr>
          <p:cNvSpPr/>
          <p:nvPr/>
        </p:nvSpPr>
        <p:spPr>
          <a:xfrm>
            <a:off x="312299" y="47803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QnA</a:t>
            </a:r>
            <a:endParaRPr kumimoji="1" lang="ko-Kore-KR" altLang="en-US" sz="10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136DFB11-A733-B14D-A8AA-936DADE6CC3B}"/>
              </a:ext>
            </a:extLst>
          </p:cNvPr>
          <p:cNvSpPr/>
          <p:nvPr/>
        </p:nvSpPr>
        <p:spPr>
          <a:xfrm>
            <a:off x="312299" y="50598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회원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B80CFD55-F222-044B-90A3-5668FD1CFC4F}"/>
              </a:ext>
            </a:extLst>
          </p:cNvPr>
          <p:cNvSpPr/>
          <p:nvPr/>
        </p:nvSpPr>
        <p:spPr>
          <a:xfrm>
            <a:off x="312299" y="5347998"/>
            <a:ext cx="1576497" cy="21576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게시판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F9E68F05-1A95-2F49-B65E-C6FD1E7DF2FC}"/>
              </a:ext>
            </a:extLst>
          </p:cNvPr>
          <p:cNvSpPr/>
          <p:nvPr/>
        </p:nvSpPr>
        <p:spPr>
          <a:xfrm>
            <a:off x="2355345" y="1516206"/>
            <a:ext cx="6756218" cy="26401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>
                <a:solidFill>
                  <a:sysClr val="windowText" lastClr="000000"/>
                </a:solidFill>
              </a:rPr>
              <a:t>게시판 선택 </a:t>
            </a:r>
            <a:r>
              <a:rPr kumimoji="1" lang="en-US" altLang="ko-KR" sz="1200" dirty="0">
                <a:solidFill>
                  <a:sysClr val="windowText" lastClr="000000"/>
                </a:solidFill>
              </a:rPr>
              <a:t>(SELECT BOX, disable, </a:t>
            </a:r>
            <a:r>
              <a:rPr kumimoji="1" lang="ko-KR" altLang="en-US" sz="1200" dirty="0">
                <a:solidFill>
                  <a:sysClr val="windowText" lastClr="000000"/>
                </a:solidFill>
              </a:rPr>
              <a:t>해당 게시판 </a:t>
            </a:r>
            <a:r>
              <a:rPr kumimoji="1" lang="en-US" altLang="ko-KR" sz="1200" dirty="0">
                <a:solidFill>
                  <a:sysClr val="windowText" lastClr="000000"/>
                </a:solidFill>
              </a:rPr>
              <a:t>selected</a:t>
            </a:r>
            <a:r>
              <a:rPr kumimoji="1" lang="ko-KR" altLang="en-US" sz="1200" dirty="0">
                <a:solidFill>
                  <a:sysClr val="windowText" lastClr="000000"/>
                </a:solidFill>
              </a:rPr>
              <a:t> 되어있음</a:t>
            </a:r>
            <a:r>
              <a:rPr kumimoji="1" lang="en-US" altLang="ko-KR" sz="1200" dirty="0">
                <a:solidFill>
                  <a:sysClr val="windowText" lastClr="000000"/>
                </a:solidFill>
              </a:rPr>
              <a:t>) (</a:t>
            </a:r>
            <a:r>
              <a:rPr kumimoji="1" lang="ko-KR" altLang="en-US" sz="1200" dirty="0">
                <a:solidFill>
                  <a:sysClr val="windowText" lastClr="000000"/>
                </a:solidFill>
              </a:rPr>
              <a:t>수정은 운영자 권한</a:t>
            </a:r>
            <a:r>
              <a:rPr kumimoji="1" lang="en-US" altLang="ko-KR" sz="1200" dirty="0">
                <a:solidFill>
                  <a:sysClr val="windowText" lastClr="000000"/>
                </a:solidFill>
              </a:rPr>
              <a:t>)</a:t>
            </a:r>
            <a:endParaRPr kumimoji="1" lang="ko-Kore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9" name="모서리가 둥근 직사각형 38">
            <a:extLst>
              <a:ext uri="{FF2B5EF4-FFF2-40B4-BE49-F238E27FC236}">
                <a16:creationId xmlns:a16="http://schemas.microsoft.com/office/drawing/2014/main" id="{C6048616-4CC8-DF4F-8583-1CBD2FB97916}"/>
              </a:ext>
            </a:extLst>
          </p:cNvPr>
          <p:cNvSpPr/>
          <p:nvPr/>
        </p:nvSpPr>
        <p:spPr>
          <a:xfrm>
            <a:off x="8151541" y="6026371"/>
            <a:ext cx="946281" cy="40432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수정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1" name="모서리가 둥근 직사각형 40">
            <a:extLst>
              <a:ext uri="{FF2B5EF4-FFF2-40B4-BE49-F238E27FC236}">
                <a16:creationId xmlns:a16="http://schemas.microsoft.com/office/drawing/2014/main" id="{954ACFA7-CCBC-E048-B941-10E8EC868AC0}"/>
              </a:ext>
            </a:extLst>
          </p:cNvPr>
          <p:cNvSpPr/>
          <p:nvPr/>
        </p:nvSpPr>
        <p:spPr>
          <a:xfrm>
            <a:off x="7062134" y="6026371"/>
            <a:ext cx="946281" cy="40432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취소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510D253-731C-78B5-F860-82FE9C81ACB8}"/>
              </a:ext>
            </a:extLst>
          </p:cNvPr>
          <p:cNvSpPr txBox="1"/>
          <p:nvPr/>
        </p:nvSpPr>
        <p:spPr>
          <a:xfrm>
            <a:off x="2275469" y="1027548"/>
            <a:ext cx="15229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게시글 수정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0" name="모서리가 둥근 직사각형 37">
            <a:extLst>
              <a:ext uri="{FF2B5EF4-FFF2-40B4-BE49-F238E27FC236}">
                <a16:creationId xmlns:a16="http://schemas.microsoft.com/office/drawing/2014/main" id="{78BE3D28-F6A5-F1F7-A799-AF52735BC15E}"/>
              </a:ext>
            </a:extLst>
          </p:cNvPr>
          <p:cNvSpPr/>
          <p:nvPr/>
        </p:nvSpPr>
        <p:spPr>
          <a:xfrm>
            <a:off x="2341604" y="1935755"/>
            <a:ext cx="6756218" cy="256444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ko-KR" altLang="en-US" sz="1400" dirty="0">
                <a:solidFill>
                  <a:schemeClr val="bg2">
                    <a:lumMod val="50000"/>
                  </a:schemeClr>
                </a:solidFill>
              </a:rPr>
              <a:t>이전에 작성되어 있던 게시글 제목 입니다</a:t>
            </a:r>
            <a:r>
              <a:rPr kumimoji="1" lang="en-US" altLang="ko-KR" sz="1400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kumimoji="1" lang="ko-Kore-KR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EDA7921-DC79-4F9B-B251-354B779F5CF7}"/>
              </a:ext>
            </a:extLst>
          </p:cNvPr>
          <p:cNvSpPr/>
          <p:nvPr/>
        </p:nvSpPr>
        <p:spPr>
          <a:xfrm>
            <a:off x="2341604" y="2347729"/>
            <a:ext cx="6771890" cy="321603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100" dirty="0">
                <a:solidFill>
                  <a:schemeClr val="tx1"/>
                </a:solidFill>
              </a:rPr>
              <a:t>기존에 작성되어 있던 게시글 내용 입니다</a:t>
            </a:r>
            <a:r>
              <a:rPr lang="en-US" altLang="ko-KR" sz="1100" dirty="0">
                <a:solidFill>
                  <a:schemeClr val="tx1"/>
                </a:solidFill>
              </a:rPr>
              <a:t>. </a:t>
            </a:r>
          </a:p>
          <a:p>
            <a:r>
              <a:rPr lang="ko-KR" altLang="en-US" sz="1100" dirty="0">
                <a:solidFill>
                  <a:schemeClr val="tx1"/>
                </a:solidFill>
              </a:rPr>
              <a:t>해당 </a:t>
            </a:r>
            <a:r>
              <a:rPr lang="en-US" altLang="ko-KR" sz="1100" dirty="0">
                <a:solidFill>
                  <a:schemeClr val="tx1"/>
                </a:solidFill>
              </a:rPr>
              <a:t>text Area</a:t>
            </a:r>
            <a:r>
              <a:rPr lang="ko-KR" altLang="en-US" sz="1100" dirty="0">
                <a:solidFill>
                  <a:schemeClr val="tx1"/>
                </a:solidFill>
              </a:rPr>
              <a:t>에서 내용을 수정할 수 있습니다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99A9A502-438A-1841-B21F-FAFC777EA1CA}"/>
              </a:ext>
            </a:extLst>
          </p:cNvPr>
          <p:cNvSpPr/>
          <p:nvPr/>
        </p:nvSpPr>
        <p:spPr>
          <a:xfrm>
            <a:off x="2117511" y="1492813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4AEB6513-0EA4-FD4B-8E27-A63DD49E867B}"/>
              </a:ext>
            </a:extLst>
          </p:cNvPr>
          <p:cNvSpPr/>
          <p:nvPr/>
        </p:nvSpPr>
        <p:spPr>
          <a:xfrm>
            <a:off x="6832614" y="6070093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F41F60E7-35A5-7F47-980F-5AAE196A8DC8}"/>
              </a:ext>
            </a:extLst>
          </p:cNvPr>
          <p:cNvSpPr/>
          <p:nvPr/>
        </p:nvSpPr>
        <p:spPr>
          <a:xfrm>
            <a:off x="8966801" y="6070093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94BBD4B9-0614-7A40-898F-52E804995309}"/>
              </a:ext>
            </a:extLst>
          </p:cNvPr>
          <p:cNvSpPr/>
          <p:nvPr/>
        </p:nvSpPr>
        <p:spPr>
          <a:xfrm>
            <a:off x="2117511" y="2388207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54759228-20C9-FB43-8A06-27044515A7CC}"/>
              </a:ext>
            </a:extLst>
          </p:cNvPr>
          <p:cNvSpPr/>
          <p:nvPr/>
        </p:nvSpPr>
        <p:spPr>
          <a:xfrm>
            <a:off x="2117511" y="1923857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5130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0"/>
          <p:cNvSpPr txBox="1">
            <a:spLocks noGrp="1"/>
          </p:cNvSpPr>
          <p:nvPr/>
        </p:nvSpPr>
        <p:spPr>
          <a:xfrm>
            <a:off x="11573172" y="-1"/>
            <a:ext cx="571500" cy="28575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endParaRPr lang="ko-KR" altLang="en-US" sz="100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3390BF3-2F84-4D48-8126-787C42E4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180177-85E0-44C2-896E-8A4585471E4E}"/>
              </a:ext>
            </a:extLst>
          </p:cNvPr>
          <p:cNvSpPr txBox="1"/>
          <p:nvPr/>
        </p:nvSpPr>
        <p:spPr bwMode="auto">
          <a:xfrm>
            <a:off x="9601220" y="663512"/>
            <a:ext cx="2493318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설명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해당 게시판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게시판에서제목과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내용에 대하여 검색 후 결과를 조회한다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/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검색한 값을 보여준다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검색 결과가 없을 경우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게시글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작성 페이지로 이동한다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클릭시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해당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게시글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조회페이지로 이동한다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클릭시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해당 작성자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마이페이지로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이동한다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페이징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기능이다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E4988F-3642-4D0A-96C6-E3DF7C2BF12B}"/>
              </a:ext>
            </a:extLst>
          </p:cNvPr>
          <p:cNvSpPr txBox="1"/>
          <p:nvPr/>
        </p:nvSpPr>
        <p:spPr bwMode="auto">
          <a:xfrm>
            <a:off x="99084" y="397735"/>
            <a:ext cx="3088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공통 </a:t>
            </a:r>
            <a:r>
              <a:rPr lang="en-US" altLang="ko-KR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6. </a:t>
            </a:r>
            <a:r>
              <a:rPr lang="ko-KR" altLang="en-US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검색 결과 페이지</a:t>
            </a:r>
            <a:endParaRPr lang="ko-KR" altLang="en-US" sz="1200" dirty="0">
              <a:latin typeface="+mn-lt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26D24A-BC02-4A66-A43F-9B47F7CC6FB4}"/>
              </a:ext>
            </a:extLst>
          </p:cNvPr>
          <p:cNvCxnSpPr>
            <a:cxnSpLocks/>
          </p:cNvCxnSpPr>
          <p:nvPr/>
        </p:nvCxnSpPr>
        <p:spPr>
          <a:xfrm>
            <a:off x="169813" y="674734"/>
            <a:ext cx="928828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8F109D7-8B27-48DB-A603-4D2B0EF0E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248A89-2966-7D40-BA13-319FD2CE126C}"/>
              </a:ext>
            </a:extLst>
          </p:cNvPr>
          <p:cNvSpPr/>
          <p:nvPr/>
        </p:nvSpPr>
        <p:spPr>
          <a:xfrm>
            <a:off x="1643449" y="80319"/>
            <a:ext cx="698156" cy="1803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C4DBA-4FA4-E25B-C9B9-9B7CF66571E4}"/>
              </a:ext>
            </a:extLst>
          </p:cNvPr>
          <p:cNvSpPr txBox="1"/>
          <p:nvPr/>
        </p:nvSpPr>
        <p:spPr>
          <a:xfrm>
            <a:off x="1419934" y="-5317"/>
            <a:ext cx="114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게시판 </a:t>
            </a:r>
            <a:r>
              <a:rPr lang="en-US" altLang="ko-KR" sz="1200" dirty="0"/>
              <a:t>A to Z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D7EF23-B096-7A3F-BCA8-ED2C5D787E0D}"/>
              </a:ext>
            </a:extLst>
          </p:cNvPr>
          <p:cNvSpPr/>
          <p:nvPr/>
        </p:nvSpPr>
        <p:spPr>
          <a:xfrm>
            <a:off x="145684" y="908222"/>
            <a:ext cx="9288282" cy="56655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CCB857-DE5B-FBB3-2E3F-3D5AF10FDF64}"/>
              </a:ext>
            </a:extLst>
          </p:cNvPr>
          <p:cNvSpPr/>
          <p:nvPr/>
        </p:nvSpPr>
        <p:spPr>
          <a:xfrm>
            <a:off x="169811" y="908223"/>
            <a:ext cx="1862875" cy="566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B8C12B-4947-F9C4-B147-7B0232AAD6DC}"/>
              </a:ext>
            </a:extLst>
          </p:cNvPr>
          <p:cNvSpPr txBox="1"/>
          <p:nvPr/>
        </p:nvSpPr>
        <p:spPr>
          <a:xfrm>
            <a:off x="992036" y="2052592"/>
            <a:ext cx="87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602D1E5-A173-9001-9324-2EC2CA3FBD81}"/>
              </a:ext>
            </a:extLst>
          </p:cNvPr>
          <p:cNvSpPr/>
          <p:nvPr/>
        </p:nvSpPr>
        <p:spPr>
          <a:xfrm>
            <a:off x="292702" y="1922188"/>
            <a:ext cx="699334" cy="66871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프로필</a:t>
            </a: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019E0522-C23B-B642-8130-A4249EB5C953}"/>
              </a:ext>
            </a:extLst>
          </p:cNvPr>
          <p:cNvSpPr/>
          <p:nvPr/>
        </p:nvSpPr>
        <p:spPr>
          <a:xfrm>
            <a:off x="1173123" y="2692804"/>
            <a:ext cx="769389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로그아웃</a:t>
            </a:r>
            <a:endParaRPr kumimoji="1" lang="ko-Kore-KR" altLang="en-US" sz="1200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93C97CB6-14BF-9544-BC57-0ADCD684568A}"/>
              </a:ext>
            </a:extLst>
          </p:cNvPr>
          <p:cNvSpPr/>
          <p:nvPr/>
        </p:nvSpPr>
        <p:spPr>
          <a:xfrm>
            <a:off x="223385" y="2692804"/>
            <a:ext cx="877163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/>
              <a:t>마이페이지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25E2AF80-729D-9348-A25A-69C74E86B7B9}"/>
              </a:ext>
            </a:extLst>
          </p:cNvPr>
          <p:cNvSpPr/>
          <p:nvPr/>
        </p:nvSpPr>
        <p:spPr>
          <a:xfrm>
            <a:off x="412595" y="1076442"/>
            <a:ext cx="1275517" cy="663148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로고</a:t>
            </a:r>
            <a:endParaRPr kumimoji="1" lang="ko-Kore-KR" altLang="en-US" dirty="0"/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08B8A767-0A73-CC42-9397-2F128D41114E}"/>
              </a:ext>
            </a:extLst>
          </p:cNvPr>
          <p:cNvSpPr/>
          <p:nvPr/>
        </p:nvSpPr>
        <p:spPr>
          <a:xfrm>
            <a:off x="312299" y="3653660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solidFill>
                  <a:schemeClr val="tx1"/>
                </a:solidFill>
              </a:rPr>
              <a:t>검색창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37D16A05-A062-2142-A90F-A9D333496BE4}"/>
              </a:ext>
            </a:extLst>
          </p:cNvPr>
          <p:cNvSpPr/>
          <p:nvPr/>
        </p:nvSpPr>
        <p:spPr>
          <a:xfrm>
            <a:off x="312299" y="3933160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공지사항</a:t>
            </a:r>
            <a:endParaRPr kumimoji="1" lang="ko-Kore-KR" altLang="en-US" sz="10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BF276643-9A22-8A42-B9D7-EF6EE1D94711}"/>
              </a:ext>
            </a:extLst>
          </p:cNvPr>
          <p:cNvSpPr/>
          <p:nvPr/>
        </p:nvSpPr>
        <p:spPr>
          <a:xfrm>
            <a:off x="312299" y="42213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자유게시판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159DA14A-08C6-1946-B8E4-F07B1C1C6599}"/>
              </a:ext>
            </a:extLst>
          </p:cNvPr>
          <p:cNvSpPr/>
          <p:nvPr/>
        </p:nvSpPr>
        <p:spPr>
          <a:xfrm>
            <a:off x="312299" y="45008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운영자</a:t>
            </a:r>
            <a:r>
              <a:rPr kumimoji="1" lang="ko-KR" altLang="en-US" sz="1000" dirty="0"/>
              <a:t> 초이스</a:t>
            </a:r>
            <a:endParaRPr kumimoji="1" lang="ko-Kore-KR" altLang="en-US" sz="1000" dirty="0"/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C453009D-418E-744B-8104-A24773C30CE6}"/>
              </a:ext>
            </a:extLst>
          </p:cNvPr>
          <p:cNvSpPr/>
          <p:nvPr/>
        </p:nvSpPr>
        <p:spPr>
          <a:xfrm>
            <a:off x="312299" y="47803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QnA</a:t>
            </a:r>
            <a:endParaRPr kumimoji="1" lang="ko-Kore-KR" altLang="en-US" sz="10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136DFB11-A733-B14D-A8AA-936DADE6CC3B}"/>
              </a:ext>
            </a:extLst>
          </p:cNvPr>
          <p:cNvSpPr/>
          <p:nvPr/>
        </p:nvSpPr>
        <p:spPr>
          <a:xfrm>
            <a:off x="312299" y="50598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회원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B80CFD55-F222-044B-90A3-5668FD1CFC4F}"/>
              </a:ext>
            </a:extLst>
          </p:cNvPr>
          <p:cNvSpPr/>
          <p:nvPr/>
        </p:nvSpPr>
        <p:spPr>
          <a:xfrm>
            <a:off x="312299" y="5347998"/>
            <a:ext cx="1576497" cy="21576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게시판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53E0018-CBDB-1717-C8C3-5D97BF261E83}"/>
              </a:ext>
            </a:extLst>
          </p:cNvPr>
          <p:cNvGrpSpPr/>
          <p:nvPr/>
        </p:nvGrpSpPr>
        <p:grpSpPr>
          <a:xfrm>
            <a:off x="6526845" y="1400636"/>
            <a:ext cx="2591655" cy="191849"/>
            <a:chOff x="6526845" y="1400636"/>
            <a:chExt cx="2591655" cy="191849"/>
          </a:xfrm>
        </p:grpSpPr>
        <p:sp>
          <p:nvSpPr>
            <p:cNvPr id="124" name="모서리가 둥근 직사각형 27">
              <a:extLst>
                <a:ext uri="{FF2B5EF4-FFF2-40B4-BE49-F238E27FC236}">
                  <a16:creationId xmlns:a16="http://schemas.microsoft.com/office/drawing/2014/main" id="{C1BEEE45-1CBC-BB81-B211-4CB89B467928}"/>
                </a:ext>
              </a:extLst>
            </p:cNvPr>
            <p:cNvSpPr>
              <a:spLocks/>
            </p:cNvSpPr>
            <p:nvPr/>
          </p:nvSpPr>
          <p:spPr>
            <a:xfrm>
              <a:off x="6526845" y="1400636"/>
              <a:ext cx="2591655" cy="191849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ko-KR" altLang="en-US" sz="1100" dirty="0">
                  <a:solidFill>
                    <a:schemeClr val="tx1"/>
                  </a:solidFill>
                </a:rPr>
                <a:t>데이터베이스</a:t>
              </a:r>
              <a:endParaRPr kumimoji="1" lang="ko-Kore-KR" altLang="en-US" sz="1100" dirty="0">
                <a:solidFill>
                  <a:schemeClr val="tx1"/>
                </a:solidFill>
              </a:endParaRPr>
            </a:p>
          </p:txBody>
        </p:sp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8D4A8DCE-DDD9-F7DE-7AAA-2131DE284F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9553" y="1424289"/>
              <a:ext cx="149622" cy="149622"/>
            </a:xfrm>
            <a:prstGeom prst="rect">
              <a:avLst/>
            </a:prstGeom>
          </p:spPr>
        </p:pic>
      </p:grpSp>
      <p:graphicFrame>
        <p:nvGraphicFramePr>
          <p:cNvPr id="22" name="표 26">
            <a:extLst>
              <a:ext uri="{FF2B5EF4-FFF2-40B4-BE49-F238E27FC236}">
                <a16:creationId xmlns:a16="http://schemas.microsoft.com/office/drawing/2014/main" id="{63E220AA-6CCE-AD10-5231-A6F1EA27A030}"/>
              </a:ext>
            </a:extLst>
          </p:cNvPr>
          <p:cNvGraphicFramePr>
            <a:graphicFrameLocks noGrp="1"/>
          </p:cNvGraphicFramePr>
          <p:nvPr/>
        </p:nvGraphicFramePr>
        <p:xfrm>
          <a:off x="2213746" y="1749878"/>
          <a:ext cx="7065070" cy="1550312"/>
        </p:xfrm>
        <a:graphic>
          <a:graphicData uri="http://schemas.openxmlformats.org/drawingml/2006/table">
            <a:tbl>
              <a:tblPr bandRow="1">
                <a:tableStyleId>{C083E6E3-FA7D-4D7B-A595-EF9225AFEA82}</a:tableStyleId>
              </a:tblPr>
              <a:tblGrid>
                <a:gridCol w="365952">
                  <a:extLst>
                    <a:ext uri="{9D8B030D-6E8A-4147-A177-3AD203B41FA5}">
                      <a16:colId xmlns:a16="http://schemas.microsoft.com/office/drawing/2014/main" val="2861575001"/>
                    </a:ext>
                  </a:extLst>
                </a:gridCol>
                <a:gridCol w="6699118">
                  <a:extLst>
                    <a:ext uri="{9D8B030D-6E8A-4147-A177-3AD203B41FA5}">
                      <a16:colId xmlns:a16="http://schemas.microsoft.com/office/drawing/2014/main" val="3907563488"/>
                    </a:ext>
                  </a:extLst>
                </a:gridCol>
              </a:tblGrid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233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dirty="0"/>
                        <a:t>데이터베이스 스터디 모집</a:t>
                      </a:r>
                      <a:r>
                        <a:rPr lang="en-US" altLang="ko-KR" sz="1000" b="0" i="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135399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214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dirty="0"/>
                        <a:t>데이터베이스 활용 방법</a:t>
                      </a:r>
                      <a:r>
                        <a:rPr lang="en-US" altLang="ko-KR" sz="1000" b="0" i="0" dirty="0"/>
                        <a:t>.</a:t>
                      </a:r>
                      <a:endParaRPr lang="ko-KR" altLang="en-US" sz="1000" b="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7272576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210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dirty="0"/>
                        <a:t>망고 데이터베이스 질문합니다</a:t>
                      </a:r>
                      <a:r>
                        <a:rPr lang="en-US" altLang="ko-KR" sz="1000" b="0" i="0" dirty="0"/>
                        <a:t>.</a:t>
                      </a:r>
                      <a:endParaRPr lang="ko-KR" altLang="en-US" sz="1000" b="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8034904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110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dirty="0"/>
                        <a:t>NoSQL </a:t>
                      </a:r>
                      <a:r>
                        <a:rPr lang="ko-KR" altLang="en-US" sz="1000" b="0" i="0" dirty="0"/>
                        <a:t>데이터베이스 활용 총정리</a:t>
                      </a:r>
                      <a:r>
                        <a:rPr lang="en-US" altLang="ko-KR" sz="1000" b="0" i="0" dirty="0"/>
                        <a:t>(1)</a:t>
                      </a:r>
                      <a:endParaRPr lang="ko-KR" altLang="en-US" sz="1000" b="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375557"/>
                  </a:ext>
                </a:extLst>
              </a:tr>
            </a:tbl>
          </a:graphicData>
        </a:graphic>
      </p:graphicFrame>
      <p:graphicFrame>
        <p:nvGraphicFramePr>
          <p:cNvPr id="44" name="표 50">
            <a:extLst>
              <a:ext uri="{FF2B5EF4-FFF2-40B4-BE49-F238E27FC236}">
                <a16:creationId xmlns:a16="http://schemas.microsoft.com/office/drawing/2014/main" id="{3459B0AA-2159-219B-FE05-677B432EC062}"/>
              </a:ext>
            </a:extLst>
          </p:cNvPr>
          <p:cNvGraphicFramePr>
            <a:graphicFrameLocks noGrp="1"/>
          </p:cNvGraphicFramePr>
          <p:nvPr/>
        </p:nvGraphicFramePr>
        <p:xfrm>
          <a:off x="5348004" y="6183266"/>
          <a:ext cx="747996" cy="228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9332">
                  <a:extLst>
                    <a:ext uri="{9D8B030D-6E8A-4147-A177-3AD203B41FA5}">
                      <a16:colId xmlns:a16="http://schemas.microsoft.com/office/drawing/2014/main" val="2108005923"/>
                    </a:ext>
                  </a:extLst>
                </a:gridCol>
                <a:gridCol w="249332">
                  <a:extLst>
                    <a:ext uri="{9D8B030D-6E8A-4147-A177-3AD203B41FA5}">
                      <a16:colId xmlns:a16="http://schemas.microsoft.com/office/drawing/2014/main" val="3660020480"/>
                    </a:ext>
                  </a:extLst>
                </a:gridCol>
                <a:gridCol w="249332">
                  <a:extLst>
                    <a:ext uri="{9D8B030D-6E8A-4147-A177-3AD203B41FA5}">
                      <a16:colId xmlns:a16="http://schemas.microsoft.com/office/drawing/2014/main" val="2878747436"/>
                    </a:ext>
                  </a:extLst>
                </a:gridCol>
              </a:tblGrid>
              <a:tr h="1882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&lt;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&gt;</a:t>
                      </a:r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8820170"/>
                  </a:ext>
                </a:extLst>
              </a:tr>
            </a:tbl>
          </a:graphicData>
        </a:graphic>
      </p:graphicFrame>
      <p:grpSp>
        <p:nvGrpSpPr>
          <p:cNvPr id="96" name="그룹 95">
            <a:extLst>
              <a:ext uri="{FF2B5EF4-FFF2-40B4-BE49-F238E27FC236}">
                <a16:creationId xmlns:a16="http://schemas.microsoft.com/office/drawing/2014/main" id="{854E3E27-0270-F7C5-60BA-32A6590C672A}"/>
              </a:ext>
            </a:extLst>
          </p:cNvPr>
          <p:cNvGrpSpPr/>
          <p:nvPr/>
        </p:nvGrpSpPr>
        <p:grpSpPr>
          <a:xfrm>
            <a:off x="6443307" y="1798109"/>
            <a:ext cx="2696101" cy="307777"/>
            <a:chOff x="6443307" y="1798109"/>
            <a:chExt cx="2696101" cy="307777"/>
          </a:xfrm>
        </p:grpSpPr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B407FB55-0142-8BA0-7D2B-58981DB169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6970E4BE-FE58-96F1-29E8-0589AF58B2F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86" name="그림 85">
              <a:extLst>
                <a:ext uri="{FF2B5EF4-FFF2-40B4-BE49-F238E27FC236}">
                  <a16:creationId xmlns:a16="http://schemas.microsoft.com/office/drawing/2014/main" id="{59EB8AE5-A422-7EEA-A7A2-89C3F000E8C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D5CE61CD-A4D1-B4EB-3E56-DDB7AAC1DF91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1D2F20C7-AA21-061C-3E0E-E2CA4492EC97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92C101E1-AB11-ADB7-F71B-85E4880DA85D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A80A4552-675B-4736-8115-7B6D11E16837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940E6E5C-8BC4-0585-8925-CDFD566EB530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AEBC553A-58D3-2608-A2DC-055084CDEB61}"/>
              </a:ext>
            </a:extLst>
          </p:cNvPr>
          <p:cNvGrpSpPr/>
          <p:nvPr/>
        </p:nvGrpSpPr>
        <p:grpSpPr>
          <a:xfrm>
            <a:off x="6443307" y="2194171"/>
            <a:ext cx="2696101" cy="307777"/>
            <a:chOff x="6443307" y="1798109"/>
            <a:chExt cx="2696101" cy="307777"/>
          </a:xfrm>
        </p:grpSpPr>
        <p:pic>
          <p:nvPicPr>
            <p:cNvPr id="135" name="그림 134">
              <a:extLst>
                <a:ext uri="{FF2B5EF4-FFF2-40B4-BE49-F238E27FC236}">
                  <a16:creationId xmlns:a16="http://schemas.microsoft.com/office/drawing/2014/main" id="{87E7625C-58B9-803A-EB2B-45799FBD3A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136" name="그림 135">
              <a:extLst>
                <a:ext uri="{FF2B5EF4-FFF2-40B4-BE49-F238E27FC236}">
                  <a16:creationId xmlns:a16="http://schemas.microsoft.com/office/drawing/2014/main" id="{4F14E359-9387-BDB6-0A0C-C3BE0E3A018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137" name="그림 136">
              <a:extLst>
                <a:ext uri="{FF2B5EF4-FFF2-40B4-BE49-F238E27FC236}">
                  <a16:creationId xmlns:a16="http://schemas.microsoft.com/office/drawing/2014/main" id="{93EED0D6-807A-CD9A-1F57-6251D4452F7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C8EB815F-C66E-D36B-C463-AD3C758555CC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FFCA7FC1-1657-40B1-1534-4D1BE17E736D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F2606B20-149A-02B3-47FB-5F6E6CF081C0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C0FB8008-DC10-0374-D180-24C8A95D13A4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2D8576F8-0CB5-134A-4333-B0A9E513FA41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3F8C4DC1-C5B7-E371-6873-B759F44FEAFA}"/>
              </a:ext>
            </a:extLst>
          </p:cNvPr>
          <p:cNvGrpSpPr/>
          <p:nvPr/>
        </p:nvGrpSpPr>
        <p:grpSpPr>
          <a:xfrm>
            <a:off x="6443307" y="2580854"/>
            <a:ext cx="2696101" cy="307777"/>
            <a:chOff x="6443307" y="1798109"/>
            <a:chExt cx="2696101" cy="307777"/>
          </a:xfrm>
        </p:grpSpPr>
        <p:pic>
          <p:nvPicPr>
            <p:cNvPr id="144" name="그림 143">
              <a:extLst>
                <a:ext uri="{FF2B5EF4-FFF2-40B4-BE49-F238E27FC236}">
                  <a16:creationId xmlns:a16="http://schemas.microsoft.com/office/drawing/2014/main" id="{825AF28E-FF1B-444E-785D-7B7CE5F134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145" name="그림 144">
              <a:extLst>
                <a:ext uri="{FF2B5EF4-FFF2-40B4-BE49-F238E27FC236}">
                  <a16:creationId xmlns:a16="http://schemas.microsoft.com/office/drawing/2014/main" id="{DB1FAB3C-B1CC-F857-2541-CD7D05A7311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146" name="그림 145">
              <a:extLst>
                <a:ext uri="{FF2B5EF4-FFF2-40B4-BE49-F238E27FC236}">
                  <a16:creationId xmlns:a16="http://schemas.microsoft.com/office/drawing/2014/main" id="{A306E669-37D8-37EB-2977-09D406FAF1D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147" name="타원 146">
              <a:extLst>
                <a:ext uri="{FF2B5EF4-FFF2-40B4-BE49-F238E27FC236}">
                  <a16:creationId xmlns:a16="http://schemas.microsoft.com/office/drawing/2014/main" id="{3BB93628-1F48-5BCD-7A0C-02943E375EA9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223DF5E6-1E37-DEC4-B9FC-C161740F3E86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7C54674E-2E11-1AC7-A937-D85A7E522A3C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5890C786-7375-666F-ED9B-67603159F47D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AA61F410-77F5-6200-EEF1-0A2D78A1124D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2076D1C3-478E-9949-FFBD-FD382CE59CBC}"/>
              </a:ext>
            </a:extLst>
          </p:cNvPr>
          <p:cNvGrpSpPr/>
          <p:nvPr/>
        </p:nvGrpSpPr>
        <p:grpSpPr>
          <a:xfrm>
            <a:off x="6443307" y="2967537"/>
            <a:ext cx="2696101" cy="307777"/>
            <a:chOff x="6443307" y="1798109"/>
            <a:chExt cx="2696101" cy="307777"/>
          </a:xfrm>
        </p:grpSpPr>
        <p:pic>
          <p:nvPicPr>
            <p:cNvPr id="153" name="그림 152">
              <a:extLst>
                <a:ext uri="{FF2B5EF4-FFF2-40B4-BE49-F238E27FC236}">
                  <a16:creationId xmlns:a16="http://schemas.microsoft.com/office/drawing/2014/main" id="{7932B161-38B5-B2A8-AFBA-783037DD7C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154" name="그림 153">
              <a:extLst>
                <a:ext uri="{FF2B5EF4-FFF2-40B4-BE49-F238E27FC236}">
                  <a16:creationId xmlns:a16="http://schemas.microsoft.com/office/drawing/2014/main" id="{0EB41D55-BC64-27B2-527D-953ADFFC7DB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155" name="그림 154">
              <a:extLst>
                <a:ext uri="{FF2B5EF4-FFF2-40B4-BE49-F238E27FC236}">
                  <a16:creationId xmlns:a16="http://schemas.microsoft.com/office/drawing/2014/main" id="{A6197BC1-649C-C030-760E-1D03CBD600F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156" name="타원 155">
              <a:extLst>
                <a:ext uri="{FF2B5EF4-FFF2-40B4-BE49-F238E27FC236}">
                  <a16:creationId xmlns:a16="http://schemas.microsoft.com/office/drawing/2014/main" id="{E97CA897-2180-4605-DF5F-F58E2EDAAC7F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AD5BE56E-853D-236A-35AC-DD29BDCCBF98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1DC44A70-615F-F4CF-4E65-93A7BFBC1F4E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A56C451E-3796-48EE-E3C3-B43E85FA7279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325A47B4-86E3-F9A9-7896-A74A5CC84EE6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1CC85EC7-708B-E7A5-AAD9-AC0D385DA7D9}"/>
              </a:ext>
            </a:extLst>
          </p:cNvPr>
          <p:cNvSpPr txBox="1"/>
          <p:nvPr/>
        </p:nvSpPr>
        <p:spPr>
          <a:xfrm>
            <a:off x="2175811" y="1496560"/>
            <a:ext cx="18101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u="sng" dirty="0" err="1">
                <a:solidFill>
                  <a:schemeClr val="bg2">
                    <a:lumMod val="25000"/>
                  </a:schemeClr>
                </a:solidFill>
              </a:rPr>
              <a:t>최신순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ko-KR" altLang="en-US" sz="900" dirty="0" err="1">
                <a:solidFill>
                  <a:schemeClr val="bg2">
                    <a:lumMod val="25000"/>
                  </a:schemeClr>
                </a:solidFill>
              </a:rPr>
              <a:t>추천순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ko-KR" altLang="en-US" sz="900" dirty="0" err="1">
                <a:solidFill>
                  <a:schemeClr val="bg2">
                    <a:lumMod val="25000"/>
                  </a:schemeClr>
                </a:solidFill>
              </a:rPr>
              <a:t>댓글순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  조회순</a:t>
            </a:r>
          </a:p>
        </p:txBody>
      </p:sp>
      <p:sp>
        <p:nvSpPr>
          <p:cNvPr id="225" name="타원 224">
            <a:extLst>
              <a:ext uri="{FF2B5EF4-FFF2-40B4-BE49-F238E27FC236}">
                <a16:creationId xmlns:a16="http://schemas.microsoft.com/office/drawing/2014/main" id="{72F29DD5-1942-AA12-14A7-3EBC5A16D5DF}"/>
              </a:ext>
            </a:extLst>
          </p:cNvPr>
          <p:cNvSpPr/>
          <p:nvPr/>
        </p:nvSpPr>
        <p:spPr>
          <a:xfrm>
            <a:off x="6299903" y="1260342"/>
            <a:ext cx="257617" cy="270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28" name="타원 227">
            <a:extLst>
              <a:ext uri="{FF2B5EF4-FFF2-40B4-BE49-F238E27FC236}">
                <a16:creationId xmlns:a16="http://schemas.microsoft.com/office/drawing/2014/main" id="{2A9E7909-9EDF-7C51-FC74-1FEB6DEA13D0}"/>
              </a:ext>
            </a:extLst>
          </p:cNvPr>
          <p:cNvSpPr/>
          <p:nvPr/>
        </p:nvSpPr>
        <p:spPr>
          <a:xfrm>
            <a:off x="5967191" y="6119115"/>
            <a:ext cx="257617" cy="270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725A0A82-0747-834B-E0B3-848FC35B70D2}"/>
              </a:ext>
            </a:extLst>
          </p:cNvPr>
          <p:cNvSpPr/>
          <p:nvPr/>
        </p:nvSpPr>
        <p:spPr>
          <a:xfrm>
            <a:off x="8014272" y="1058111"/>
            <a:ext cx="1104451" cy="270939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새 글 쓰기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80837923-4ECD-E5AA-FD28-D68C2A7FE897}"/>
              </a:ext>
            </a:extLst>
          </p:cNvPr>
          <p:cNvSpPr txBox="1"/>
          <p:nvPr/>
        </p:nvSpPr>
        <p:spPr>
          <a:xfrm>
            <a:off x="2282690" y="1001386"/>
            <a:ext cx="24164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dirty="0">
                <a:solidFill>
                  <a:sysClr val="windowText" lastClr="000000"/>
                </a:solidFill>
              </a:rPr>
              <a:t>{</a:t>
            </a:r>
            <a:r>
              <a:rPr kumimoji="1" lang="ko-KR" altLang="en-US" dirty="0">
                <a:solidFill>
                  <a:sysClr val="windowText" lastClr="000000"/>
                </a:solidFill>
              </a:rPr>
              <a:t>게시판 이름</a:t>
            </a:r>
            <a:r>
              <a:rPr kumimoji="1" lang="en-US" altLang="ko-KR" dirty="0">
                <a:solidFill>
                  <a:sysClr val="windowText" lastClr="000000"/>
                </a:solidFill>
              </a:rPr>
              <a:t>} :</a:t>
            </a:r>
            <a:r>
              <a:rPr kumimoji="1" lang="ko-KR" altLang="en-US" sz="1200" dirty="0">
                <a:solidFill>
                  <a:sysClr val="windowText" lastClr="000000"/>
                </a:solidFill>
              </a:rPr>
              <a:t>검색 결과</a:t>
            </a:r>
            <a:r>
              <a:rPr kumimoji="1" lang="en-US" altLang="ko-KR" sz="1200" dirty="0">
                <a:solidFill>
                  <a:sysClr val="windowText" lastClr="000000"/>
                </a:solidFill>
              </a:rPr>
              <a:t> 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graphicFrame>
        <p:nvGraphicFramePr>
          <p:cNvPr id="232" name="표 26">
            <a:extLst>
              <a:ext uri="{FF2B5EF4-FFF2-40B4-BE49-F238E27FC236}">
                <a16:creationId xmlns:a16="http://schemas.microsoft.com/office/drawing/2014/main" id="{BBB71A49-891B-D409-EEAB-FB296671EF1E}"/>
              </a:ext>
            </a:extLst>
          </p:cNvPr>
          <p:cNvGraphicFramePr>
            <a:graphicFrameLocks noGrp="1"/>
          </p:cNvGraphicFramePr>
          <p:nvPr/>
        </p:nvGraphicFramePr>
        <p:xfrm>
          <a:off x="2200791" y="3847255"/>
          <a:ext cx="7065070" cy="387578"/>
        </p:xfrm>
        <a:graphic>
          <a:graphicData uri="http://schemas.openxmlformats.org/drawingml/2006/table">
            <a:tbl>
              <a:tblPr bandRow="1">
                <a:tableStyleId>{C083E6E3-FA7D-4D7B-A595-EF9225AFEA82}</a:tableStyleId>
              </a:tblPr>
              <a:tblGrid>
                <a:gridCol w="7065070">
                  <a:extLst>
                    <a:ext uri="{9D8B030D-6E8A-4147-A177-3AD203B41FA5}">
                      <a16:colId xmlns:a16="http://schemas.microsoft.com/office/drawing/2014/main" val="2861575001"/>
                    </a:ext>
                  </a:extLst>
                </a:gridCol>
              </a:tblGrid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i="0" dirty="0"/>
                        <a:t>글이 없습니다</a:t>
                      </a:r>
                      <a:r>
                        <a:rPr lang="en-US" altLang="ko-KR" sz="1000" b="0" i="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135399"/>
                  </a:ext>
                </a:extLst>
              </a:tr>
            </a:tbl>
          </a:graphicData>
        </a:graphic>
      </p:graphicFrame>
      <p:sp>
        <p:nvSpPr>
          <p:cNvPr id="233" name="타원 232">
            <a:extLst>
              <a:ext uri="{FF2B5EF4-FFF2-40B4-BE49-F238E27FC236}">
                <a16:creationId xmlns:a16="http://schemas.microsoft.com/office/drawing/2014/main" id="{482D9630-BD57-5B9E-A43D-7E7E0E9B5A2F}"/>
              </a:ext>
            </a:extLst>
          </p:cNvPr>
          <p:cNvSpPr/>
          <p:nvPr/>
        </p:nvSpPr>
        <p:spPr>
          <a:xfrm>
            <a:off x="2307502" y="3901211"/>
            <a:ext cx="257617" cy="270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C70DD5DC-87C6-A146-BB4A-225027DEA98B}"/>
              </a:ext>
            </a:extLst>
          </p:cNvPr>
          <p:cNvSpPr/>
          <p:nvPr/>
        </p:nvSpPr>
        <p:spPr>
          <a:xfrm>
            <a:off x="7810975" y="1036088"/>
            <a:ext cx="257617" cy="270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290F795A-CE92-CA43-980A-8A6330F504DB}"/>
              </a:ext>
            </a:extLst>
          </p:cNvPr>
          <p:cNvSpPr/>
          <p:nvPr/>
        </p:nvSpPr>
        <p:spPr>
          <a:xfrm>
            <a:off x="4160657" y="1797569"/>
            <a:ext cx="257617" cy="270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8B79E217-C673-1444-90C6-5705322AA1C8}"/>
              </a:ext>
            </a:extLst>
          </p:cNvPr>
          <p:cNvSpPr/>
          <p:nvPr/>
        </p:nvSpPr>
        <p:spPr>
          <a:xfrm>
            <a:off x="7894562" y="1676993"/>
            <a:ext cx="257617" cy="270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2522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0"/>
          <p:cNvSpPr txBox="1">
            <a:spLocks noGrp="1"/>
          </p:cNvSpPr>
          <p:nvPr/>
        </p:nvSpPr>
        <p:spPr>
          <a:xfrm>
            <a:off x="11573172" y="-1"/>
            <a:ext cx="571500" cy="28575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endParaRPr lang="ko-KR" altLang="en-US" sz="100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3390BF3-2F84-4D48-8126-787C42E4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180177-85E0-44C2-896E-8A4585471E4E}"/>
              </a:ext>
            </a:extLst>
          </p:cNvPr>
          <p:cNvSpPr txBox="1"/>
          <p:nvPr/>
        </p:nvSpPr>
        <p:spPr bwMode="auto">
          <a:xfrm>
            <a:off x="9601220" y="663512"/>
            <a:ext cx="2493318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설명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사용자가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ID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PW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를 통해 로그인 합니다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해당 페이지는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로그인을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하지 않은 상태에서만 접근 가능합니다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Id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입력창입니다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Pw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입력창입니다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로그인 버튼입니다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en-US" altLang="ko-KR" sz="1000" b="0" dirty="0" err="1">
                <a:latin typeface="맑은 고딕" pitchFamily="50" charset="-127"/>
                <a:ea typeface="맑은 고딕" pitchFamily="50" charset="-127"/>
              </a:rPr>
              <a:t>Naver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계정 소셜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로그인으로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연동됩니다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Go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ogle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계정 소셜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로그인으로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연동됩니다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en-US" altLang="ko-KR" sz="1000" b="0" dirty="0" err="1">
                <a:latin typeface="맑은 고딕" pitchFamily="50" charset="-127"/>
                <a:ea typeface="맑은 고딕" pitchFamily="50" charset="-127"/>
              </a:rPr>
              <a:t>Kakao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계정 소셜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로그인으로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연동됩니다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E4988F-3642-4D0A-96C6-E3DF7C2BF12B}"/>
              </a:ext>
            </a:extLst>
          </p:cNvPr>
          <p:cNvSpPr txBox="1"/>
          <p:nvPr/>
        </p:nvSpPr>
        <p:spPr bwMode="auto">
          <a:xfrm>
            <a:off x="99084" y="397735"/>
            <a:ext cx="3088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사용자</a:t>
            </a:r>
            <a:r>
              <a:rPr lang="en-US" altLang="ko-KR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1</a:t>
            </a:r>
            <a:r>
              <a:rPr lang="en-US" altLang="ko-KR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 </a:t>
            </a:r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로그인 페이지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26D24A-BC02-4A66-A43F-9B47F7CC6FB4}"/>
              </a:ext>
            </a:extLst>
          </p:cNvPr>
          <p:cNvCxnSpPr>
            <a:cxnSpLocks/>
          </p:cNvCxnSpPr>
          <p:nvPr/>
        </p:nvCxnSpPr>
        <p:spPr>
          <a:xfrm>
            <a:off x="169813" y="674734"/>
            <a:ext cx="928828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8F109D7-8B27-48DB-A603-4D2B0EF0E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248A89-2966-7D40-BA13-319FD2CE126C}"/>
              </a:ext>
            </a:extLst>
          </p:cNvPr>
          <p:cNvSpPr/>
          <p:nvPr/>
        </p:nvSpPr>
        <p:spPr>
          <a:xfrm>
            <a:off x="1643449" y="80319"/>
            <a:ext cx="698156" cy="1803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C4DBA-4FA4-E25B-C9B9-9B7CF66571E4}"/>
              </a:ext>
            </a:extLst>
          </p:cNvPr>
          <p:cNvSpPr txBox="1"/>
          <p:nvPr/>
        </p:nvSpPr>
        <p:spPr>
          <a:xfrm>
            <a:off x="1419934" y="-5317"/>
            <a:ext cx="114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게시판 </a:t>
            </a:r>
            <a:r>
              <a:rPr lang="en-US" altLang="ko-KR" sz="1200" dirty="0"/>
              <a:t>A to Z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D7EF23-B096-7A3F-BCA8-ED2C5D787E0D}"/>
              </a:ext>
            </a:extLst>
          </p:cNvPr>
          <p:cNvSpPr/>
          <p:nvPr/>
        </p:nvSpPr>
        <p:spPr>
          <a:xfrm>
            <a:off x="169813" y="788534"/>
            <a:ext cx="9288282" cy="56655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CCB857-DE5B-FBB3-2E3F-3D5AF10FDF64}"/>
              </a:ext>
            </a:extLst>
          </p:cNvPr>
          <p:cNvSpPr/>
          <p:nvPr/>
        </p:nvSpPr>
        <p:spPr>
          <a:xfrm>
            <a:off x="169813" y="794573"/>
            <a:ext cx="1862875" cy="566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019E0522-C23B-B642-8130-A4249EB5C953}"/>
              </a:ext>
            </a:extLst>
          </p:cNvPr>
          <p:cNvSpPr/>
          <p:nvPr/>
        </p:nvSpPr>
        <p:spPr>
          <a:xfrm>
            <a:off x="1196087" y="1801574"/>
            <a:ext cx="769389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로그인</a:t>
            </a:r>
            <a:endParaRPr kumimoji="1" lang="ko-Kore-KR" altLang="en-US" sz="1200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93C97CB6-14BF-9544-BC57-0ADCD684568A}"/>
              </a:ext>
            </a:extLst>
          </p:cNvPr>
          <p:cNvSpPr/>
          <p:nvPr/>
        </p:nvSpPr>
        <p:spPr>
          <a:xfrm>
            <a:off x="265352" y="1803162"/>
            <a:ext cx="877163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/>
              <a:t>회원가입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25E2AF80-729D-9348-A25A-69C74E86B7B9}"/>
              </a:ext>
            </a:extLst>
          </p:cNvPr>
          <p:cNvSpPr/>
          <p:nvPr/>
        </p:nvSpPr>
        <p:spPr>
          <a:xfrm>
            <a:off x="412597" y="962932"/>
            <a:ext cx="1275517" cy="663148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로고</a:t>
            </a:r>
            <a:endParaRPr kumimoji="1" lang="ko-Kore-KR" altLang="en-US" dirty="0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37D16A05-A062-2142-A90F-A9D333496BE4}"/>
              </a:ext>
            </a:extLst>
          </p:cNvPr>
          <p:cNvSpPr/>
          <p:nvPr/>
        </p:nvSpPr>
        <p:spPr>
          <a:xfrm>
            <a:off x="309662" y="3486076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공지사항</a:t>
            </a:r>
            <a:endParaRPr kumimoji="1" lang="ko-Kore-KR" altLang="en-US" sz="10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BF276643-9A22-8A42-B9D7-EF6EE1D94711}"/>
              </a:ext>
            </a:extLst>
          </p:cNvPr>
          <p:cNvSpPr/>
          <p:nvPr/>
        </p:nvSpPr>
        <p:spPr>
          <a:xfrm>
            <a:off x="309662" y="3774245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자유게시판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159DA14A-08C6-1946-B8E4-F07B1C1C6599}"/>
              </a:ext>
            </a:extLst>
          </p:cNvPr>
          <p:cNvSpPr/>
          <p:nvPr/>
        </p:nvSpPr>
        <p:spPr>
          <a:xfrm>
            <a:off x="309662" y="4053745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운영자</a:t>
            </a:r>
            <a:r>
              <a:rPr kumimoji="1" lang="ko-KR" altLang="en-US" sz="1000" dirty="0"/>
              <a:t> 초이스</a:t>
            </a:r>
            <a:endParaRPr kumimoji="1" lang="ko-Kore-KR" altLang="en-US" sz="1000" dirty="0"/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C453009D-418E-744B-8104-A24773C30CE6}"/>
              </a:ext>
            </a:extLst>
          </p:cNvPr>
          <p:cNvSpPr/>
          <p:nvPr/>
        </p:nvSpPr>
        <p:spPr>
          <a:xfrm>
            <a:off x="309662" y="4333245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QnA</a:t>
            </a:r>
            <a:endParaRPr kumimoji="1" lang="ko-Kore-KR" altLang="en-US" sz="1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AB8C90-CFE0-9242-AEF5-CE836A3AD92E}"/>
              </a:ext>
            </a:extLst>
          </p:cNvPr>
          <p:cNvSpPr txBox="1"/>
          <p:nvPr/>
        </p:nvSpPr>
        <p:spPr>
          <a:xfrm>
            <a:off x="7711440" y="-16916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1AC3C89C-E7CA-7C43-961C-8D0A4CA409A1}"/>
              </a:ext>
            </a:extLst>
          </p:cNvPr>
          <p:cNvSpPr/>
          <p:nvPr/>
        </p:nvSpPr>
        <p:spPr>
          <a:xfrm>
            <a:off x="309662" y="3206576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solidFill>
                  <a:schemeClr val="tx1"/>
                </a:solidFill>
              </a:rPr>
              <a:t>검색창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87" name="모서리가 둥근 직사각형 29">
            <a:extLst>
              <a:ext uri="{FF2B5EF4-FFF2-40B4-BE49-F238E27FC236}">
                <a16:creationId xmlns:a16="http://schemas.microsoft.com/office/drawing/2014/main" id="{F2D3AB5A-7E4C-10B1-12A9-9A5EE9159BD5}"/>
              </a:ext>
            </a:extLst>
          </p:cNvPr>
          <p:cNvSpPr/>
          <p:nvPr/>
        </p:nvSpPr>
        <p:spPr>
          <a:xfrm>
            <a:off x="307797" y="4812253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추가 게시판 </a:t>
            </a:r>
            <a:r>
              <a:rPr kumimoji="1" lang="en-US" altLang="ko-KR" sz="1000" dirty="0"/>
              <a:t>(1)…</a:t>
            </a:r>
            <a:endParaRPr kumimoji="1" lang="ko-Kore-KR" altLang="en-US" sz="1000" dirty="0"/>
          </a:p>
        </p:txBody>
      </p:sp>
      <p:sp>
        <p:nvSpPr>
          <p:cNvPr id="88" name="모서리가 둥근 직사각형 29">
            <a:extLst>
              <a:ext uri="{FF2B5EF4-FFF2-40B4-BE49-F238E27FC236}">
                <a16:creationId xmlns:a16="http://schemas.microsoft.com/office/drawing/2014/main" id="{362A2F5B-8FA9-E815-C54B-50D60C69C3B2}"/>
              </a:ext>
            </a:extLst>
          </p:cNvPr>
          <p:cNvSpPr/>
          <p:nvPr/>
        </p:nvSpPr>
        <p:spPr>
          <a:xfrm>
            <a:off x="307797" y="5079498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추가 게시판 </a:t>
            </a:r>
            <a:r>
              <a:rPr kumimoji="1" lang="en-US" altLang="ko-KR" sz="1000" dirty="0"/>
              <a:t>(2)…</a:t>
            </a:r>
            <a:endParaRPr kumimoji="1" lang="ko-Kore-KR" altLang="en-US" sz="1000" dirty="0"/>
          </a:p>
        </p:txBody>
      </p:sp>
      <p:sp>
        <p:nvSpPr>
          <p:cNvPr id="89" name="모서리가 둥근 직사각형 29">
            <a:extLst>
              <a:ext uri="{FF2B5EF4-FFF2-40B4-BE49-F238E27FC236}">
                <a16:creationId xmlns:a16="http://schemas.microsoft.com/office/drawing/2014/main" id="{264FA83A-A1D1-17BB-DF40-6B9D6FCFF520}"/>
              </a:ext>
            </a:extLst>
          </p:cNvPr>
          <p:cNvSpPr/>
          <p:nvPr/>
        </p:nvSpPr>
        <p:spPr>
          <a:xfrm>
            <a:off x="307190" y="5349955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추가 게시판 </a:t>
            </a:r>
            <a:r>
              <a:rPr kumimoji="1" lang="en-US" altLang="ko-KR" sz="1000" dirty="0"/>
              <a:t>(3)…</a:t>
            </a:r>
            <a:endParaRPr kumimoji="1" lang="ko-Kore-KR" altLang="en-US" sz="1000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B4A76F13-73E3-0059-84E2-BD4D917E8433}"/>
              </a:ext>
            </a:extLst>
          </p:cNvPr>
          <p:cNvSpPr/>
          <p:nvPr/>
        </p:nvSpPr>
        <p:spPr>
          <a:xfrm>
            <a:off x="3889299" y="2456341"/>
            <a:ext cx="3339403" cy="40777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accent3"/>
                </a:solidFill>
              </a:rPr>
              <a:t>    ID</a:t>
            </a:r>
            <a:endParaRPr lang="ko-KR" altLang="en-US" dirty="0">
              <a:solidFill>
                <a:schemeClr val="accent3"/>
              </a:solidFill>
            </a:endParaRPr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957C047B-3B82-0992-3908-C24663F790EE}"/>
              </a:ext>
            </a:extLst>
          </p:cNvPr>
          <p:cNvSpPr/>
          <p:nvPr/>
        </p:nvSpPr>
        <p:spPr>
          <a:xfrm>
            <a:off x="3889298" y="2977913"/>
            <a:ext cx="3339403" cy="40777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accent3"/>
                </a:solidFill>
              </a:rPr>
              <a:t>    Password</a:t>
            </a:r>
            <a:endParaRPr lang="ko-KR" altLang="en-US" dirty="0"/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CEB8D35C-FBB4-598A-897C-D985C2D9FBAB}"/>
              </a:ext>
            </a:extLst>
          </p:cNvPr>
          <p:cNvSpPr/>
          <p:nvPr/>
        </p:nvSpPr>
        <p:spPr>
          <a:xfrm>
            <a:off x="3889298" y="3511098"/>
            <a:ext cx="3339403" cy="4077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0078DECE-44C2-85AB-71A0-8442CE7D35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002" y="3050146"/>
            <a:ext cx="263306" cy="263306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CBBFC3B2-3438-C679-E7AF-F052687989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197" y="2567507"/>
            <a:ext cx="185440" cy="185440"/>
          </a:xfrm>
          <a:prstGeom prst="rect">
            <a:avLst/>
          </a:prstGeom>
        </p:spPr>
      </p:pic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35F43350-9536-0F99-4EE1-2F628623C814}"/>
              </a:ext>
            </a:extLst>
          </p:cNvPr>
          <p:cNvSpPr/>
          <p:nvPr/>
        </p:nvSpPr>
        <p:spPr>
          <a:xfrm>
            <a:off x="3889298" y="3990014"/>
            <a:ext cx="3339403" cy="34323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Naver ID</a:t>
            </a:r>
            <a:r>
              <a:rPr lang="ko-KR" altLang="en-US" dirty="0"/>
              <a:t>로 로그인</a:t>
            </a:r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EBF67808-76D7-A5C8-1216-430DB53CA092}"/>
              </a:ext>
            </a:extLst>
          </p:cNvPr>
          <p:cNvSpPr/>
          <p:nvPr/>
        </p:nvSpPr>
        <p:spPr>
          <a:xfrm>
            <a:off x="3889298" y="4377398"/>
            <a:ext cx="3339403" cy="343232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Google ID</a:t>
            </a:r>
            <a:r>
              <a:rPr lang="ko-KR" altLang="en-US" dirty="0"/>
              <a:t>로 로그인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D9103CCF-D328-DA60-30CE-F9ADB45398DD}"/>
              </a:ext>
            </a:extLst>
          </p:cNvPr>
          <p:cNvSpPr/>
          <p:nvPr/>
        </p:nvSpPr>
        <p:spPr>
          <a:xfrm>
            <a:off x="3889297" y="4764782"/>
            <a:ext cx="3339403" cy="34323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Kakao ID</a:t>
            </a:r>
            <a:r>
              <a:rPr lang="ko-KR" altLang="en-US" dirty="0"/>
              <a:t>로 로그인</a:t>
            </a: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3CD7A63F-B04E-F242-A24C-110F6F5AFE8C}"/>
              </a:ext>
            </a:extLst>
          </p:cNvPr>
          <p:cNvSpPr/>
          <p:nvPr/>
        </p:nvSpPr>
        <p:spPr>
          <a:xfrm>
            <a:off x="3625606" y="2504825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62E74BD9-29AF-1645-92F1-1C25C44CD083}"/>
              </a:ext>
            </a:extLst>
          </p:cNvPr>
          <p:cNvSpPr/>
          <p:nvPr/>
        </p:nvSpPr>
        <p:spPr>
          <a:xfrm>
            <a:off x="3625606" y="3036099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A6EBECA0-CBC9-924F-96CA-153A3DF44A94}"/>
              </a:ext>
            </a:extLst>
          </p:cNvPr>
          <p:cNvSpPr/>
          <p:nvPr/>
        </p:nvSpPr>
        <p:spPr>
          <a:xfrm>
            <a:off x="3573381" y="4795847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BACA92BF-9400-9C41-8BCF-BC819AA2DF26}"/>
              </a:ext>
            </a:extLst>
          </p:cNvPr>
          <p:cNvSpPr/>
          <p:nvPr/>
        </p:nvSpPr>
        <p:spPr>
          <a:xfrm>
            <a:off x="7228700" y="4376335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D42F2231-8D13-E648-874C-87EE5B693CA1}"/>
              </a:ext>
            </a:extLst>
          </p:cNvPr>
          <p:cNvSpPr/>
          <p:nvPr/>
        </p:nvSpPr>
        <p:spPr>
          <a:xfrm>
            <a:off x="3573382" y="4006227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7DEF37F8-81DE-EB4A-9598-D8154AFFBB21}"/>
              </a:ext>
            </a:extLst>
          </p:cNvPr>
          <p:cNvSpPr/>
          <p:nvPr/>
        </p:nvSpPr>
        <p:spPr>
          <a:xfrm>
            <a:off x="7193817" y="3547898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15664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0"/>
          <p:cNvSpPr txBox="1">
            <a:spLocks noGrp="1"/>
          </p:cNvSpPr>
          <p:nvPr/>
        </p:nvSpPr>
        <p:spPr>
          <a:xfrm>
            <a:off x="11573172" y="-1"/>
            <a:ext cx="571500" cy="28575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endParaRPr lang="ko-KR" altLang="en-US" sz="100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3390BF3-2F84-4D48-8126-787C42E4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180177-85E0-44C2-896E-8A4585471E4E}"/>
              </a:ext>
            </a:extLst>
          </p:cNvPr>
          <p:cNvSpPr txBox="1"/>
          <p:nvPr/>
        </p:nvSpPr>
        <p:spPr bwMode="auto">
          <a:xfrm>
            <a:off x="9601220" y="663512"/>
            <a:ext cx="2493318" cy="2708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설명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i="0" dirty="0">
                <a:effectLst/>
                <a:latin typeface="-apple-system"/>
              </a:rPr>
              <a:t>해당 페이지는 </a:t>
            </a:r>
            <a:r>
              <a:rPr lang="ko-KR" altLang="en-US" sz="1000" b="0" i="0" dirty="0" err="1">
                <a:effectLst/>
                <a:latin typeface="-apple-system"/>
              </a:rPr>
              <a:t>로그인을</a:t>
            </a:r>
            <a:r>
              <a:rPr lang="ko-KR" altLang="en-US" sz="1000" b="0" i="0" dirty="0">
                <a:effectLst/>
                <a:latin typeface="-apple-system"/>
              </a:rPr>
              <a:t> 하지 않은 상태에서만 접근 가능합니다</a:t>
            </a:r>
            <a:r>
              <a:rPr lang="en-US" altLang="ko-KR" sz="1000" b="0" i="0" dirty="0">
                <a:effectLst/>
                <a:latin typeface="-apple-system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-apple-system"/>
              </a:rPr>
              <a:t>해당 페이지는 로컬 계정을 생성하는 페이지입니다</a:t>
            </a:r>
            <a:r>
              <a:rPr lang="en-US" altLang="ko-KR" sz="1000" dirty="0">
                <a:latin typeface="-apple-system"/>
              </a:rPr>
              <a:t>.</a:t>
            </a:r>
            <a:endParaRPr lang="en-US" altLang="ko-KR" sz="1000" b="0" i="0" dirty="0">
              <a:effectLst/>
              <a:latin typeface="-apple-system"/>
            </a:endParaRPr>
          </a:p>
          <a:p>
            <a:pPr algn="l"/>
            <a:endParaRPr lang="en-US" altLang="ko-KR" sz="1000" dirty="0">
              <a:latin typeface="-apple-system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r>
              <a:rPr lang="en-US" altLang="ko-KR" sz="1000" dirty="0">
                <a:latin typeface="-apple-system"/>
                <a:ea typeface="맑은 고딕" pitchFamily="50" charset="-127"/>
              </a:rPr>
              <a:t>Id</a:t>
            </a:r>
            <a:r>
              <a:rPr lang="ko-KR" altLang="en-US" sz="1000" dirty="0" err="1">
                <a:latin typeface="-apple-system"/>
                <a:ea typeface="맑은 고딕" pitchFamily="50" charset="-127"/>
              </a:rPr>
              <a:t>를</a:t>
            </a:r>
            <a:r>
              <a:rPr lang="ko-KR" altLang="en-US" sz="1000" dirty="0">
                <a:latin typeface="-apple-system"/>
                <a:ea typeface="맑은 고딕" pitchFamily="50" charset="-127"/>
              </a:rPr>
              <a:t> 입력하는 창입니다</a:t>
            </a:r>
            <a:endParaRPr lang="en-US" altLang="ko-KR" sz="1000" dirty="0">
              <a:latin typeface="-apple-system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r>
              <a:rPr lang="en-US" altLang="ko-KR" sz="1000" dirty="0">
                <a:latin typeface="-apple-system"/>
                <a:ea typeface="맑은 고딕" pitchFamily="50" charset="-127"/>
              </a:rPr>
              <a:t>Pw</a:t>
            </a:r>
            <a:r>
              <a:rPr lang="ko-KR" altLang="en-US" sz="1000" dirty="0" err="1">
                <a:latin typeface="-apple-system"/>
                <a:ea typeface="맑은 고딕" pitchFamily="50" charset="-127"/>
              </a:rPr>
              <a:t>를</a:t>
            </a:r>
            <a:r>
              <a:rPr lang="ko-KR" altLang="en-US" sz="1000" dirty="0">
                <a:latin typeface="-apple-system"/>
                <a:ea typeface="맑은 고딕" pitchFamily="50" charset="-127"/>
              </a:rPr>
              <a:t> 입력하는 창입니다</a:t>
            </a:r>
            <a:endParaRPr lang="en-US" altLang="ko-KR" sz="1000" dirty="0">
              <a:latin typeface="-apple-system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-apple-system"/>
                <a:ea typeface="맑은 고딕" pitchFamily="50" charset="-127"/>
              </a:rPr>
              <a:t>이름을 입력하는 창입니다</a:t>
            </a:r>
            <a:r>
              <a:rPr lang="en-US" altLang="ko-KR" sz="1000" dirty="0">
                <a:latin typeface="-apple-system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-apple-system"/>
                <a:ea typeface="맑은 고딕" pitchFamily="50" charset="-127"/>
              </a:rPr>
              <a:t>별명을 입력하는 창입니다</a:t>
            </a:r>
            <a:endParaRPr lang="en-US" altLang="ko-KR" sz="1000" dirty="0">
              <a:latin typeface="-apple-system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-apple-system"/>
                <a:ea typeface="맑은 고딕" pitchFamily="50" charset="-127"/>
              </a:rPr>
              <a:t>이메일을 입력하는 창입니다</a:t>
            </a:r>
            <a:endParaRPr lang="en-US" altLang="ko-KR" sz="1000" dirty="0">
              <a:latin typeface="-apple-system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-apple-system"/>
                <a:ea typeface="맑은 고딕" pitchFamily="50" charset="-127"/>
              </a:rPr>
              <a:t>정보 수집에 관한 내용이 출력되는 창입니다</a:t>
            </a:r>
            <a:r>
              <a:rPr lang="en-US" altLang="ko-KR" sz="1000" dirty="0">
                <a:latin typeface="-apple-system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-apple-system"/>
                <a:ea typeface="맑은 고딕" pitchFamily="50" charset="-127"/>
              </a:rPr>
              <a:t>정보 수집 내용에 관한 동의를 하는 체크 박스입니다</a:t>
            </a:r>
            <a:r>
              <a:rPr lang="en-US" altLang="ko-KR" sz="1000" dirty="0">
                <a:latin typeface="-apple-system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-apple-system"/>
                <a:ea typeface="맑은 고딕" pitchFamily="50" charset="-127"/>
              </a:rPr>
              <a:t>위의 모든 내용들이 기입 되었을 때 클릭하면 회원가입 요청을 보냅니다</a:t>
            </a:r>
            <a:r>
              <a:rPr lang="en-US" altLang="ko-KR" sz="1000" dirty="0">
                <a:latin typeface="-apple-system"/>
                <a:ea typeface="맑은 고딕" pitchFamily="50" charset="-127"/>
              </a:rPr>
              <a:t>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E4988F-3642-4D0A-96C6-E3DF7C2BF12B}"/>
              </a:ext>
            </a:extLst>
          </p:cNvPr>
          <p:cNvSpPr txBox="1"/>
          <p:nvPr/>
        </p:nvSpPr>
        <p:spPr bwMode="auto">
          <a:xfrm>
            <a:off x="99084" y="397735"/>
            <a:ext cx="3088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사용자</a:t>
            </a:r>
            <a:r>
              <a:rPr lang="en-US" altLang="ko-KR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2</a:t>
            </a:r>
            <a:r>
              <a:rPr lang="en-US" altLang="ko-KR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 </a:t>
            </a:r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회원가입 페이지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26D24A-BC02-4A66-A43F-9B47F7CC6FB4}"/>
              </a:ext>
            </a:extLst>
          </p:cNvPr>
          <p:cNvCxnSpPr>
            <a:cxnSpLocks/>
          </p:cNvCxnSpPr>
          <p:nvPr/>
        </p:nvCxnSpPr>
        <p:spPr>
          <a:xfrm>
            <a:off x="169813" y="674734"/>
            <a:ext cx="928828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8F109D7-8B27-48DB-A603-4D2B0EF0E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248A89-2966-7D40-BA13-319FD2CE126C}"/>
              </a:ext>
            </a:extLst>
          </p:cNvPr>
          <p:cNvSpPr/>
          <p:nvPr/>
        </p:nvSpPr>
        <p:spPr>
          <a:xfrm>
            <a:off x="1643449" y="80319"/>
            <a:ext cx="698156" cy="1803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C4DBA-4FA4-E25B-C9B9-9B7CF66571E4}"/>
              </a:ext>
            </a:extLst>
          </p:cNvPr>
          <p:cNvSpPr txBox="1"/>
          <p:nvPr/>
        </p:nvSpPr>
        <p:spPr>
          <a:xfrm>
            <a:off x="1419934" y="-5317"/>
            <a:ext cx="114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게시판 </a:t>
            </a:r>
            <a:r>
              <a:rPr lang="en-US" altLang="ko-KR" sz="1200" dirty="0"/>
              <a:t>A to Z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D7EF23-B096-7A3F-BCA8-ED2C5D787E0D}"/>
              </a:ext>
            </a:extLst>
          </p:cNvPr>
          <p:cNvSpPr/>
          <p:nvPr/>
        </p:nvSpPr>
        <p:spPr>
          <a:xfrm>
            <a:off x="169813" y="788534"/>
            <a:ext cx="9288282" cy="56655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CCB857-DE5B-FBB3-2E3F-3D5AF10FDF64}"/>
              </a:ext>
            </a:extLst>
          </p:cNvPr>
          <p:cNvSpPr/>
          <p:nvPr/>
        </p:nvSpPr>
        <p:spPr>
          <a:xfrm>
            <a:off x="169813" y="794573"/>
            <a:ext cx="1862875" cy="566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019E0522-C23B-B642-8130-A4249EB5C953}"/>
              </a:ext>
            </a:extLst>
          </p:cNvPr>
          <p:cNvSpPr/>
          <p:nvPr/>
        </p:nvSpPr>
        <p:spPr>
          <a:xfrm>
            <a:off x="1196087" y="1801574"/>
            <a:ext cx="769389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로그인</a:t>
            </a:r>
            <a:endParaRPr kumimoji="1" lang="ko-Kore-KR" altLang="en-US" sz="1200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93C97CB6-14BF-9544-BC57-0ADCD684568A}"/>
              </a:ext>
            </a:extLst>
          </p:cNvPr>
          <p:cNvSpPr/>
          <p:nvPr/>
        </p:nvSpPr>
        <p:spPr>
          <a:xfrm>
            <a:off x="265352" y="1803162"/>
            <a:ext cx="877163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/>
              <a:t>회원가입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25E2AF80-729D-9348-A25A-69C74E86B7B9}"/>
              </a:ext>
            </a:extLst>
          </p:cNvPr>
          <p:cNvSpPr/>
          <p:nvPr/>
        </p:nvSpPr>
        <p:spPr>
          <a:xfrm>
            <a:off x="412597" y="962932"/>
            <a:ext cx="1275517" cy="663148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로고</a:t>
            </a:r>
            <a:endParaRPr kumimoji="1" lang="ko-Kore-KR" altLang="en-US" dirty="0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37D16A05-A062-2142-A90F-A9D333496BE4}"/>
              </a:ext>
            </a:extLst>
          </p:cNvPr>
          <p:cNvSpPr/>
          <p:nvPr/>
        </p:nvSpPr>
        <p:spPr>
          <a:xfrm>
            <a:off x="309662" y="3486076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공지사항</a:t>
            </a:r>
            <a:endParaRPr kumimoji="1" lang="ko-Kore-KR" altLang="en-US" sz="10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BF276643-9A22-8A42-B9D7-EF6EE1D94711}"/>
              </a:ext>
            </a:extLst>
          </p:cNvPr>
          <p:cNvSpPr/>
          <p:nvPr/>
        </p:nvSpPr>
        <p:spPr>
          <a:xfrm>
            <a:off x="309662" y="3774245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자유게시판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159DA14A-08C6-1946-B8E4-F07B1C1C6599}"/>
              </a:ext>
            </a:extLst>
          </p:cNvPr>
          <p:cNvSpPr/>
          <p:nvPr/>
        </p:nvSpPr>
        <p:spPr>
          <a:xfrm>
            <a:off x="309662" y="4053745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운영자</a:t>
            </a:r>
            <a:r>
              <a:rPr kumimoji="1" lang="ko-KR" altLang="en-US" sz="1000" dirty="0"/>
              <a:t> 초이스</a:t>
            </a:r>
            <a:endParaRPr kumimoji="1" lang="ko-Kore-KR" altLang="en-US" sz="1000" dirty="0"/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C453009D-418E-744B-8104-A24773C30CE6}"/>
              </a:ext>
            </a:extLst>
          </p:cNvPr>
          <p:cNvSpPr/>
          <p:nvPr/>
        </p:nvSpPr>
        <p:spPr>
          <a:xfrm>
            <a:off x="309662" y="4333245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QnA</a:t>
            </a:r>
            <a:endParaRPr kumimoji="1" lang="ko-Kore-KR" altLang="en-US" sz="1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AB8C90-CFE0-9242-AEF5-CE836A3AD92E}"/>
              </a:ext>
            </a:extLst>
          </p:cNvPr>
          <p:cNvSpPr txBox="1"/>
          <p:nvPr/>
        </p:nvSpPr>
        <p:spPr>
          <a:xfrm>
            <a:off x="7711440" y="-16916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1AC3C89C-E7CA-7C43-961C-8D0A4CA409A1}"/>
              </a:ext>
            </a:extLst>
          </p:cNvPr>
          <p:cNvSpPr/>
          <p:nvPr/>
        </p:nvSpPr>
        <p:spPr>
          <a:xfrm>
            <a:off x="309662" y="3206576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solidFill>
                  <a:schemeClr val="tx1"/>
                </a:solidFill>
              </a:rPr>
              <a:t>검색창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87" name="모서리가 둥근 직사각형 29">
            <a:extLst>
              <a:ext uri="{FF2B5EF4-FFF2-40B4-BE49-F238E27FC236}">
                <a16:creationId xmlns:a16="http://schemas.microsoft.com/office/drawing/2014/main" id="{F2D3AB5A-7E4C-10B1-12A9-9A5EE9159BD5}"/>
              </a:ext>
            </a:extLst>
          </p:cNvPr>
          <p:cNvSpPr/>
          <p:nvPr/>
        </p:nvSpPr>
        <p:spPr>
          <a:xfrm>
            <a:off x="307797" y="4812253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추가 게시판 </a:t>
            </a:r>
            <a:r>
              <a:rPr kumimoji="1" lang="en-US" altLang="ko-KR" sz="1000" dirty="0"/>
              <a:t>(1)…</a:t>
            </a:r>
            <a:endParaRPr kumimoji="1" lang="ko-Kore-KR" altLang="en-US" sz="1000" dirty="0"/>
          </a:p>
        </p:txBody>
      </p:sp>
      <p:sp>
        <p:nvSpPr>
          <p:cNvPr id="88" name="모서리가 둥근 직사각형 29">
            <a:extLst>
              <a:ext uri="{FF2B5EF4-FFF2-40B4-BE49-F238E27FC236}">
                <a16:creationId xmlns:a16="http://schemas.microsoft.com/office/drawing/2014/main" id="{362A2F5B-8FA9-E815-C54B-50D60C69C3B2}"/>
              </a:ext>
            </a:extLst>
          </p:cNvPr>
          <p:cNvSpPr/>
          <p:nvPr/>
        </p:nvSpPr>
        <p:spPr>
          <a:xfrm>
            <a:off x="307797" y="5079498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추가 게시판 </a:t>
            </a:r>
            <a:r>
              <a:rPr kumimoji="1" lang="en-US" altLang="ko-KR" sz="1000" dirty="0"/>
              <a:t>(2)…</a:t>
            </a:r>
            <a:endParaRPr kumimoji="1" lang="ko-Kore-KR" altLang="en-US" sz="1000" dirty="0"/>
          </a:p>
        </p:txBody>
      </p:sp>
      <p:sp>
        <p:nvSpPr>
          <p:cNvPr id="89" name="모서리가 둥근 직사각형 29">
            <a:extLst>
              <a:ext uri="{FF2B5EF4-FFF2-40B4-BE49-F238E27FC236}">
                <a16:creationId xmlns:a16="http://schemas.microsoft.com/office/drawing/2014/main" id="{264FA83A-A1D1-17BB-DF40-6B9D6FCFF520}"/>
              </a:ext>
            </a:extLst>
          </p:cNvPr>
          <p:cNvSpPr/>
          <p:nvPr/>
        </p:nvSpPr>
        <p:spPr>
          <a:xfrm>
            <a:off x="307190" y="5349955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추가 게시판 </a:t>
            </a:r>
            <a:r>
              <a:rPr kumimoji="1" lang="en-US" altLang="ko-KR" sz="1000" dirty="0"/>
              <a:t>(3)…</a:t>
            </a:r>
            <a:endParaRPr kumimoji="1" lang="ko-Kore-KR" altLang="en-US" sz="1000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B4A76F13-73E3-0059-84E2-BD4D917E8433}"/>
              </a:ext>
            </a:extLst>
          </p:cNvPr>
          <p:cNvSpPr/>
          <p:nvPr/>
        </p:nvSpPr>
        <p:spPr>
          <a:xfrm>
            <a:off x="3889297" y="1508408"/>
            <a:ext cx="3339403" cy="40777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accent3"/>
                </a:solidFill>
              </a:rPr>
              <a:t>    ID</a:t>
            </a:r>
            <a:endParaRPr lang="ko-KR" altLang="en-US" dirty="0">
              <a:solidFill>
                <a:schemeClr val="accent3"/>
              </a:solidFill>
            </a:endParaRPr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957C047B-3B82-0992-3908-C24663F790EE}"/>
              </a:ext>
            </a:extLst>
          </p:cNvPr>
          <p:cNvSpPr/>
          <p:nvPr/>
        </p:nvSpPr>
        <p:spPr>
          <a:xfrm>
            <a:off x="3889296" y="2029980"/>
            <a:ext cx="3339403" cy="40777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accent3"/>
                </a:solidFill>
              </a:rPr>
              <a:t>    Password</a:t>
            </a:r>
            <a:endParaRPr lang="ko-KR" altLang="en-US" dirty="0"/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CEB8D35C-FBB4-598A-897C-D985C2D9FBAB}"/>
              </a:ext>
            </a:extLst>
          </p:cNvPr>
          <p:cNvSpPr/>
          <p:nvPr/>
        </p:nvSpPr>
        <p:spPr>
          <a:xfrm>
            <a:off x="3889294" y="5661693"/>
            <a:ext cx="3339403" cy="407773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회원가입</a:t>
            </a:r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0078DECE-44C2-85AB-71A0-8442CE7D35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987" y="2102213"/>
            <a:ext cx="263306" cy="263306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CBBFC3B2-3438-C679-E7AF-F052687989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6920" y="1616134"/>
            <a:ext cx="185440" cy="185440"/>
          </a:xfrm>
          <a:prstGeom prst="rect">
            <a:avLst/>
          </a:prstGeom>
        </p:spPr>
      </p:pic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018DB772-00FE-C1EF-164B-AAFAF8E75089}"/>
              </a:ext>
            </a:extLst>
          </p:cNvPr>
          <p:cNvSpPr/>
          <p:nvPr/>
        </p:nvSpPr>
        <p:spPr>
          <a:xfrm>
            <a:off x="3889296" y="2551552"/>
            <a:ext cx="3339403" cy="40777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accent3"/>
                </a:solidFill>
              </a:rPr>
              <a:t>    </a:t>
            </a:r>
            <a:r>
              <a:rPr lang="ko-KR" altLang="en-US" dirty="0">
                <a:solidFill>
                  <a:schemeClr val="accent3"/>
                </a:solidFill>
              </a:rPr>
              <a:t>이름</a:t>
            </a:r>
            <a:endParaRPr lang="ko-KR" altLang="en-US" dirty="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6A05BA04-5ED0-4F81-AEC4-5A7E229C7976}"/>
              </a:ext>
            </a:extLst>
          </p:cNvPr>
          <p:cNvSpPr/>
          <p:nvPr/>
        </p:nvSpPr>
        <p:spPr>
          <a:xfrm>
            <a:off x="3889295" y="3586563"/>
            <a:ext cx="3339403" cy="40777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accent3"/>
                </a:solidFill>
              </a:rPr>
              <a:t>    e-mail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8CFC385-ED5C-E974-7B21-465D2B0DF3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225" y="3682048"/>
            <a:ext cx="265166" cy="26516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BD48CC8-0501-76DA-3F0F-0AF5460953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163" y="2636055"/>
            <a:ext cx="257228" cy="257228"/>
          </a:xfrm>
          <a:prstGeom prst="rect">
            <a:avLst/>
          </a:prstGeom>
        </p:spPr>
      </p:pic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7CE5DC62-C60F-859C-5BBD-7F2FA5666CD4}"/>
              </a:ext>
            </a:extLst>
          </p:cNvPr>
          <p:cNvSpPr/>
          <p:nvPr/>
        </p:nvSpPr>
        <p:spPr>
          <a:xfrm>
            <a:off x="3889295" y="3073124"/>
            <a:ext cx="3339403" cy="40777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accent3"/>
                </a:solidFill>
              </a:rPr>
              <a:t>    </a:t>
            </a:r>
            <a:r>
              <a:rPr lang="ko-KR" altLang="en-US" dirty="0">
                <a:solidFill>
                  <a:schemeClr val="accent3"/>
                </a:solidFill>
              </a:rPr>
              <a:t>별명</a:t>
            </a:r>
            <a:endParaRPr lang="ko-KR" altLang="en-US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1566B198-95F0-4876-5DA0-C08847AAD54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163" y="3146375"/>
            <a:ext cx="241324" cy="24132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8906DE0F-F728-4D9D-614F-06B16DD2C87C}"/>
              </a:ext>
            </a:extLst>
          </p:cNvPr>
          <p:cNvSpPr/>
          <p:nvPr/>
        </p:nvSpPr>
        <p:spPr>
          <a:xfrm>
            <a:off x="3889294" y="4110500"/>
            <a:ext cx="3339403" cy="9771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z="1050" dirty="0"/>
              <a:t>정보 수집 내용</a:t>
            </a:r>
            <a:r>
              <a:rPr lang="en-US" altLang="ko-KR" sz="1050" dirty="0"/>
              <a:t>….</a:t>
            </a:r>
            <a:endParaRPr lang="ko-KR" altLang="en-US" sz="105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9B80DD-9CA1-FA8D-CF94-A145FECC3DE5}"/>
              </a:ext>
            </a:extLst>
          </p:cNvPr>
          <p:cNvSpPr txBox="1"/>
          <p:nvPr/>
        </p:nvSpPr>
        <p:spPr>
          <a:xfrm>
            <a:off x="3889294" y="5172156"/>
            <a:ext cx="13452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정보 수집 내용 동의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1B54B44-5FE3-69D7-CD27-E9A03C89E436}"/>
              </a:ext>
            </a:extLst>
          </p:cNvPr>
          <p:cNvSpPr/>
          <p:nvPr/>
        </p:nvSpPr>
        <p:spPr>
          <a:xfrm>
            <a:off x="5285913" y="5209661"/>
            <a:ext cx="178714" cy="1744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29E0B14E-B53A-3140-9405-195F37CAB8E7}"/>
              </a:ext>
            </a:extLst>
          </p:cNvPr>
          <p:cNvSpPr/>
          <p:nvPr/>
        </p:nvSpPr>
        <p:spPr>
          <a:xfrm>
            <a:off x="7228697" y="1540467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268DDA5E-7E27-CE48-AD5E-12F2B4E7033D}"/>
              </a:ext>
            </a:extLst>
          </p:cNvPr>
          <p:cNvSpPr/>
          <p:nvPr/>
        </p:nvSpPr>
        <p:spPr>
          <a:xfrm>
            <a:off x="7228697" y="2082221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2DAD3593-5F6D-8546-A86F-87F61DF1FE18}"/>
              </a:ext>
            </a:extLst>
          </p:cNvPr>
          <p:cNvSpPr/>
          <p:nvPr/>
        </p:nvSpPr>
        <p:spPr>
          <a:xfrm>
            <a:off x="7228697" y="3118197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2003CCE1-7B4D-A34A-9858-DB4F2D840A35}"/>
              </a:ext>
            </a:extLst>
          </p:cNvPr>
          <p:cNvSpPr/>
          <p:nvPr/>
        </p:nvSpPr>
        <p:spPr>
          <a:xfrm>
            <a:off x="7228697" y="3661844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44D86605-EA63-4E41-BB5F-32370573E566}"/>
              </a:ext>
            </a:extLst>
          </p:cNvPr>
          <p:cNvSpPr/>
          <p:nvPr/>
        </p:nvSpPr>
        <p:spPr>
          <a:xfrm>
            <a:off x="7228697" y="5710177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9114E6B6-F89C-5443-8EA8-FAD64A3BAE17}"/>
              </a:ext>
            </a:extLst>
          </p:cNvPr>
          <p:cNvSpPr/>
          <p:nvPr/>
        </p:nvSpPr>
        <p:spPr>
          <a:xfrm>
            <a:off x="7228697" y="2596625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21EEE15-9956-EE45-AF65-A781DB1D63A3}"/>
              </a:ext>
            </a:extLst>
          </p:cNvPr>
          <p:cNvSpPr/>
          <p:nvPr/>
        </p:nvSpPr>
        <p:spPr>
          <a:xfrm>
            <a:off x="7228696" y="4439820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659AFE9-DE0E-014B-B524-38A31CE0C1D9}"/>
              </a:ext>
            </a:extLst>
          </p:cNvPr>
          <p:cNvSpPr/>
          <p:nvPr/>
        </p:nvSpPr>
        <p:spPr>
          <a:xfrm>
            <a:off x="5464627" y="5172156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94602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0"/>
          <p:cNvSpPr txBox="1">
            <a:spLocks noGrp="1"/>
          </p:cNvSpPr>
          <p:nvPr/>
        </p:nvSpPr>
        <p:spPr>
          <a:xfrm>
            <a:off x="11573172" y="-1"/>
            <a:ext cx="571500" cy="28575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endParaRPr lang="ko-KR" altLang="en-US" sz="100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3390BF3-2F84-4D48-8126-787C42E4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180177-85E0-44C2-896E-8A4585471E4E}"/>
              </a:ext>
            </a:extLst>
          </p:cNvPr>
          <p:cNvSpPr txBox="1"/>
          <p:nvPr/>
        </p:nvSpPr>
        <p:spPr bwMode="auto">
          <a:xfrm>
            <a:off x="9601220" y="663512"/>
            <a:ext cx="2493318" cy="2708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설명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회원정보를 조회합니다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/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사용자가 게시한 글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댓글에 대한 정보를 조회합니다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사용자가 게시한 글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댓글 정보를 제공합니다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사용자가 게시한 글의 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댓글의 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게시글과 댓글에 대한 추천의 총합을 보여줍니다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b="0" dirty="0"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관리자 및 운영자 권한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으로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접근시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나타나며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해당 계정을 삭제합니다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b="0" dirty="0"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본인의 정보를 조회할 때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나타나는 버튼이며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본인의 회원 정보를 수정 할 수 있습니다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E4988F-3642-4D0A-96C6-E3DF7C2BF12B}"/>
              </a:ext>
            </a:extLst>
          </p:cNvPr>
          <p:cNvSpPr txBox="1"/>
          <p:nvPr/>
        </p:nvSpPr>
        <p:spPr bwMode="auto">
          <a:xfrm>
            <a:off x="99084" y="397735"/>
            <a:ext cx="3088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사용자 </a:t>
            </a:r>
            <a:r>
              <a:rPr lang="en-US" altLang="ko-KR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3. </a:t>
            </a:r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회원정보 조회 페이지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26D24A-BC02-4A66-A43F-9B47F7CC6FB4}"/>
              </a:ext>
            </a:extLst>
          </p:cNvPr>
          <p:cNvCxnSpPr>
            <a:cxnSpLocks/>
          </p:cNvCxnSpPr>
          <p:nvPr/>
        </p:nvCxnSpPr>
        <p:spPr>
          <a:xfrm>
            <a:off x="169813" y="674734"/>
            <a:ext cx="928828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8F109D7-8B27-48DB-A603-4D2B0EF0E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248A89-2966-7D40-BA13-319FD2CE126C}"/>
              </a:ext>
            </a:extLst>
          </p:cNvPr>
          <p:cNvSpPr/>
          <p:nvPr/>
        </p:nvSpPr>
        <p:spPr>
          <a:xfrm>
            <a:off x="1643449" y="80319"/>
            <a:ext cx="698156" cy="1803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C4DBA-4FA4-E25B-C9B9-9B7CF66571E4}"/>
              </a:ext>
            </a:extLst>
          </p:cNvPr>
          <p:cNvSpPr txBox="1"/>
          <p:nvPr/>
        </p:nvSpPr>
        <p:spPr>
          <a:xfrm>
            <a:off x="1419934" y="-5317"/>
            <a:ext cx="114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게시판 </a:t>
            </a:r>
            <a:r>
              <a:rPr lang="en-US" altLang="ko-KR" sz="1200" dirty="0"/>
              <a:t>A to Z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D7EF23-B096-7A3F-BCA8-ED2C5D787E0D}"/>
              </a:ext>
            </a:extLst>
          </p:cNvPr>
          <p:cNvSpPr/>
          <p:nvPr/>
        </p:nvSpPr>
        <p:spPr>
          <a:xfrm>
            <a:off x="169812" y="908222"/>
            <a:ext cx="9288282" cy="56655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CCB857-DE5B-FBB3-2E3F-3D5AF10FDF64}"/>
              </a:ext>
            </a:extLst>
          </p:cNvPr>
          <p:cNvSpPr/>
          <p:nvPr/>
        </p:nvSpPr>
        <p:spPr>
          <a:xfrm>
            <a:off x="169811" y="908223"/>
            <a:ext cx="1862875" cy="566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B8C12B-4947-F9C4-B147-7B0232AAD6DC}"/>
              </a:ext>
            </a:extLst>
          </p:cNvPr>
          <p:cNvSpPr txBox="1"/>
          <p:nvPr/>
        </p:nvSpPr>
        <p:spPr>
          <a:xfrm>
            <a:off x="992036" y="20525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602D1E5-A173-9001-9324-2EC2CA3FBD81}"/>
              </a:ext>
            </a:extLst>
          </p:cNvPr>
          <p:cNvSpPr/>
          <p:nvPr/>
        </p:nvSpPr>
        <p:spPr>
          <a:xfrm>
            <a:off x="292702" y="1922188"/>
            <a:ext cx="699334" cy="66871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프로필</a:t>
            </a: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019E0522-C23B-B642-8130-A4249EB5C953}"/>
              </a:ext>
            </a:extLst>
          </p:cNvPr>
          <p:cNvSpPr/>
          <p:nvPr/>
        </p:nvSpPr>
        <p:spPr>
          <a:xfrm>
            <a:off x="1173123" y="2692804"/>
            <a:ext cx="769389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로그아웃</a:t>
            </a:r>
            <a:endParaRPr kumimoji="1" lang="ko-Kore-KR" altLang="en-US" sz="1200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93C97CB6-14BF-9544-BC57-0ADCD684568A}"/>
              </a:ext>
            </a:extLst>
          </p:cNvPr>
          <p:cNvSpPr/>
          <p:nvPr/>
        </p:nvSpPr>
        <p:spPr>
          <a:xfrm>
            <a:off x="223385" y="2692804"/>
            <a:ext cx="877163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/>
              <a:t>마이페이지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25E2AF80-729D-9348-A25A-69C74E86B7B9}"/>
              </a:ext>
            </a:extLst>
          </p:cNvPr>
          <p:cNvSpPr/>
          <p:nvPr/>
        </p:nvSpPr>
        <p:spPr>
          <a:xfrm>
            <a:off x="412595" y="1076442"/>
            <a:ext cx="1275517" cy="663148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로고</a:t>
            </a:r>
            <a:endParaRPr kumimoji="1" lang="ko-Kore-KR" altLang="en-US" dirty="0"/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08B8A767-0A73-CC42-9397-2F128D41114E}"/>
              </a:ext>
            </a:extLst>
          </p:cNvPr>
          <p:cNvSpPr/>
          <p:nvPr/>
        </p:nvSpPr>
        <p:spPr>
          <a:xfrm>
            <a:off x="312299" y="3653660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solidFill>
                  <a:schemeClr val="tx1"/>
                </a:solidFill>
              </a:rPr>
              <a:t>검색창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37D16A05-A062-2142-A90F-A9D333496BE4}"/>
              </a:ext>
            </a:extLst>
          </p:cNvPr>
          <p:cNvSpPr/>
          <p:nvPr/>
        </p:nvSpPr>
        <p:spPr>
          <a:xfrm>
            <a:off x="312299" y="3933160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공지사항</a:t>
            </a:r>
            <a:endParaRPr kumimoji="1" lang="ko-Kore-KR" altLang="en-US" sz="10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BF276643-9A22-8A42-B9D7-EF6EE1D94711}"/>
              </a:ext>
            </a:extLst>
          </p:cNvPr>
          <p:cNvSpPr/>
          <p:nvPr/>
        </p:nvSpPr>
        <p:spPr>
          <a:xfrm>
            <a:off x="312299" y="42213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자유게시판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159DA14A-08C6-1946-B8E4-F07B1C1C6599}"/>
              </a:ext>
            </a:extLst>
          </p:cNvPr>
          <p:cNvSpPr/>
          <p:nvPr/>
        </p:nvSpPr>
        <p:spPr>
          <a:xfrm>
            <a:off x="312299" y="45008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운영자</a:t>
            </a:r>
            <a:r>
              <a:rPr kumimoji="1" lang="ko-KR" altLang="en-US" sz="1000" dirty="0"/>
              <a:t> 초이스</a:t>
            </a:r>
            <a:endParaRPr kumimoji="1" lang="ko-Kore-KR" altLang="en-US" sz="1000" dirty="0"/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C453009D-418E-744B-8104-A24773C30CE6}"/>
              </a:ext>
            </a:extLst>
          </p:cNvPr>
          <p:cNvSpPr/>
          <p:nvPr/>
        </p:nvSpPr>
        <p:spPr>
          <a:xfrm>
            <a:off x="312299" y="47803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QnA</a:t>
            </a:r>
            <a:endParaRPr kumimoji="1" lang="ko-Kore-KR" altLang="en-US" sz="10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136DFB11-A733-B14D-A8AA-936DADE6CC3B}"/>
              </a:ext>
            </a:extLst>
          </p:cNvPr>
          <p:cNvSpPr/>
          <p:nvPr/>
        </p:nvSpPr>
        <p:spPr>
          <a:xfrm>
            <a:off x="312299" y="50598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회원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B80CFD55-F222-044B-90A3-5668FD1CFC4F}"/>
              </a:ext>
            </a:extLst>
          </p:cNvPr>
          <p:cNvSpPr/>
          <p:nvPr/>
        </p:nvSpPr>
        <p:spPr>
          <a:xfrm>
            <a:off x="312299" y="5347998"/>
            <a:ext cx="1576497" cy="21576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게시판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DA7C1654-1E00-8F45-98FE-CE44421F8582}"/>
              </a:ext>
            </a:extLst>
          </p:cNvPr>
          <p:cNvSpPr/>
          <p:nvPr/>
        </p:nvSpPr>
        <p:spPr>
          <a:xfrm>
            <a:off x="2254801" y="1185306"/>
            <a:ext cx="6981177" cy="1443321"/>
          </a:xfrm>
          <a:prstGeom prst="roundRect">
            <a:avLst>
              <a:gd name="adj" fmla="val 345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69FCF35D-DB61-9A4D-B8DC-C4A69E8EF49C}"/>
              </a:ext>
            </a:extLst>
          </p:cNvPr>
          <p:cNvSpPr/>
          <p:nvPr/>
        </p:nvSpPr>
        <p:spPr>
          <a:xfrm>
            <a:off x="2387447" y="1314087"/>
            <a:ext cx="1215652" cy="116266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프로필</a:t>
            </a:r>
            <a:endParaRPr lang="ko-KR" altLang="en-US" sz="8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BE51C71-1F15-7143-963F-DE380273F3FC}"/>
              </a:ext>
            </a:extLst>
          </p:cNvPr>
          <p:cNvSpPr txBox="1"/>
          <p:nvPr/>
        </p:nvSpPr>
        <p:spPr>
          <a:xfrm>
            <a:off x="3653074" y="1413022"/>
            <a:ext cx="15668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사용자 닉네임</a:t>
            </a:r>
          </a:p>
        </p:txBody>
      </p:sp>
      <p:sp>
        <p:nvSpPr>
          <p:cNvPr id="41" name="모서리가 둥근 직사각형 40">
            <a:extLst>
              <a:ext uri="{FF2B5EF4-FFF2-40B4-BE49-F238E27FC236}">
                <a16:creationId xmlns:a16="http://schemas.microsoft.com/office/drawing/2014/main" id="{3C5B2806-1F40-324B-96CC-3CB6D1AA8613}"/>
              </a:ext>
            </a:extLst>
          </p:cNvPr>
          <p:cNvSpPr/>
          <p:nvPr/>
        </p:nvSpPr>
        <p:spPr>
          <a:xfrm>
            <a:off x="7954530" y="1291842"/>
            <a:ext cx="1130377" cy="24236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회원정보수정</a:t>
            </a:r>
            <a:endParaRPr kumimoji="1" lang="ko-Kore-KR" altLang="en-US" sz="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8670B5-D3C7-52FF-A50C-D4D0F50E283A}"/>
              </a:ext>
            </a:extLst>
          </p:cNvPr>
          <p:cNvSpPr txBox="1"/>
          <p:nvPr/>
        </p:nvSpPr>
        <p:spPr>
          <a:xfrm>
            <a:off x="4206458" y="2168746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14</a:t>
            </a:r>
            <a:endParaRPr lang="ko-KR" altLang="en-US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5BDF6C4-0479-860D-307C-04BCF067C363}"/>
              </a:ext>
            </a:extLst>
          </p:cNvPr>
          <p:cNvSpPr txBox="1"/>
          <p:nvPr/>
        </p:nvSpPr>
        <p:spPr>
          <a:xfrm>
            <a:off x="5509506" y="2168746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29</a:t>
            </a:r>
            <a:endParaRPr lang="ko-KR" altLang="en-US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7D57DDF-5A09-A081-07D1-2F3C7D896937}"/>
              </a:ext>
            </a:extLst>
          </p:cNvPr>
          <p:cNvSpPr txBox="1"/>
          <p:nvPr/>
        </p:nvSpPr>
        <p:spPr>
          <a:xfrm>
            <a:off x="6486060" y="217030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4</a:t>
            </a:r>
            <a:endParaRPr lang="ko-KR" altLang="en-US" sz="1200" dirty="0"/>
          </a:p>
        </p:txBody>
      </p:sp>
      <p:graphicFrame>
        <p:nvGraphicFramePr>
          <p:cNvPr id="39" name="표 26">
            <a:extLst>
              <a:ext uri="{FF2B5EF4-FFF2-40B4-BE49-F238E27FC236}">
                <a16:creationId xmlns:a16="http://schemas.microsoft.com/office/drawing/2014/main" id="{4A25311D-987F-A4E3-CDC1-3AF26B0B4D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493440"/>
              </p:ext>
            </p:extLst>
          </p:nvPr>
        </p:nvGraphicFramePr>
        <p:xfrm>
          <a:off x="2212854" y="2886786"/>
          <a:ext cx="5940762" cy="1937890"/>
        </p:xfrm>
        <a:graphic>
          <a:graphicData uri="http://schemas.openxmlformats.org/drawingml/2006/table">
            <a:tbl>
              <a:tblPr bandRow="1">
                <a:tableStyleId>{C083E6E3-FA7D-4D7B-A595-EF9225AFEA82}</a:tableStyleId>
              </a:tblPr>
              <a:tblGrid>
                <a:gridCol w="292562">
                  <a:extLst>
                    <a:ext uri="{9D8B030D-6E8A-4147-A177-3AD203B41FA5}">
                      <a16:colId xmlns:a16="http://schemas.microsoft.com/office/drawing/2014/main" val="1945743254"/>
                    </a:ext>
                  </a:extLst>
                </a:gridCol>
                <a:gridCol w="351757">
                  <a:extLst>
                    <a:ext uri="{9D8B030D-6E8A-4147-A177-3AD203B41FA5}">
                      <a16:colId xmlns:a16="http://schemas.microsoft.com/office/drawing/2014/main" val="2861575001"/>
                    </a:ext>
                  </a:extLst>
                </a:gridCol>
                <a:gridCol w="5296443">
                  <a:extLst>
                    <a:ext uri="{9D8B030D-6E8A-4147-A177-3AD203B41FA5}">
                      <a16:colId xmlns:a16="http://schemas.microsoft.com/office/drawing/2014/main" val="3907563488"/>
                    </a:ext>
                  </a:extLst>
                </a:gridCol>
              </a:tblGrid>
              <a:tr h="387578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233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dirty="0"/>
                        <a:t>데이터베이스 스터디 모집</a:t>
                      </a:r>
                      <a:r>
                        <a:rPr lang="en-US" altLang="ko-KR" sz="1000" b="0" i="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135399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214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dirty="0"/>
                        <a:t>데이터베이스 활용 방법</a:t>
                      </a:r>
                      <a:r>
                        <a:rPr lang="en-US" altLang="ko-KR" sz="1000" b="0" i="0" dirty="0"/>
                        <a:t>.</a:t>
                      </a:r>
                      <a:endParaRPr lang="ko-KR" altLang="en-US" sz="1000" b="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7272576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210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dirty="0"/>
                        <a:t>망고 데이터베이스 질문합니다</a:t>
                      </a:r>
                      <a:r>
                        <a:rPr lang="en-US" altLang="ko-KR" sz="1000" b="0" i="0" dirty="0"/>
                        <a:t>.</a:t>
                      </a:r>
                      <a:endParaRPr lang="ko-KR" altLang="en-US" sz="1000" b="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8034904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110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dirty="0"/>
                        <a:t>NoSQL </a:t>
                      </a:r>
                      <a:r>
                        <a:rPr lang="ko-KR" altLang="en-US" sz="1000" b="0" i="0" dirty="0"/>
                        <a:t>데이터베이스 활용 총정리</a:t>
                      </a:r>
                      <a:r>
                        <a:rPr lang="en-US" altLang="ko-KR" sz="1000" b="0" i="0" dirty="0"/>
                        <a:t>(1)</a:t>
                      </a:r>
                      <a:endParaRPr lang="ko-KR" altLang="en-US" sz="1000" b="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375557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dirty="0"/>
                        <a:t>…</a:t>
                      </a:r>
                      <a:endParaRPr lang="ko-KR" altLang="en-US" sz="1000" b="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2923625"/>
                  </a:ext>
                </a:extLst>
              </a:tr>
            </a:tbl>
          </a:graphicData>
        </a:graphic>
      </p:graphicFrame>
      <p:sp>
        <p:nvSpPr>
          <p:cNvPr id="43" name="타원 42">
            <a:extLst>
              <a:ext uri="{FF2B5EF4-FFF2-40B4-BE49-F238E27FC236}">
                <a16:creationId xmlns:a16="http://schemas.microsoft.com/office/drawing/2014/main" id="{3221E2A4-0089-BA77-EAD0-E550438553CD}"/>
              </a:ext>
            </a:extLst>
          </p:cNvPr>
          <p:cNvSpPr/>
          <p:nvPr/>
        </p:nvSpPr>
        <p:spPr>
          <a:xfrm>
            <a:off x="7001590" y="2963312"/>
            <a:ext cx="244582" cy="24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796E633-DFA7-DE54-1007-CC2FCA6C3CA7}"/>
              </a:ext>
            </a:extLst>
          </p:cNvPr>
          <p:cNvSpPr txBox="1"/>
          <p:nvPr/>
        </p:nvSpPr>
        <p:spPr>
          <a:xfrm>
            <a:off x="7276968" y="2936969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/>
              <a:t>사용자</a:t>
            </a:r>
            <a:endParaRPr lang="en-US" altLang="ko-KR" sz="700" dirty="0"/>
          </a:p>
          <a:p>
            <a:r>
              <a:rPr lang="ko-KR" altLang="en-US" sz="700" dirty="0"/>
              <a:t>작성일 </a:t>
            </a:r>
            <a:r>
              <a:rPr lang="en-US" altLang="ko-KR" sz="700" dirty="0"/>
              <a:t>|| </a:t>
            </a:r>
            <a:r>
              <a:rPr lang="ko-KR" altLang="en-US" sz="700" dirty="0"/>
              <a:t>수정일</a:t>
            </a: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60E60C12-56A8-3D55-87E8-CEF4EBEF10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4401" y="2168877"/>
            <a:ext cx="276868" cy="276868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4BC514B9-CC6F-2E6A-233A-CA0BE7D7DE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858" y="2168877"/>
            <a:ext cx="276868" cy="276868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ED3BBE40-84AA-1C82-08D1-9503E9FFB7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193" y="2145057"/>
            <a:ext cx="276867" cy="276867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1E29E218-6B00-F4B3-E41B-78A3B1B687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801" y="2936969"/>
            <a:ext cx="276868" cy="276868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CF29B6C7-534E-62C4-5A9E-E41A5A08C0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801" y="3730995"/>
            <a:ext cx="276868" cy="276868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342E2482-9AD5-D301-D37D-B6B8226AE3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327" y="3333562"/>
            <a:ext cx="257617" cy="257617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20E6172B-D48B-93DF-9745-64F70A7D2D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327" y="4102916"/>
            <a:ext cx="276868" cy="276868"/>
          </a:xfrm>
          <a:prstGeom prst="rect">
            <a:avLst/>
          </a:prstGeom>
        </p:spPr>
      </p:pic>
      <p:sp>
        <p:nvSpPr>
          <p:cNvPr id="54" name="타원 53">
            <a:extLst>
              <a:ext uri="{FF2B5EF4-FFF2-40B4-BE49-F238E27FC236}">
                <a16:creationId xmlns:a16="http://schemas.microsoft.com/office/drawing/2014/main" id="{93F65CB3-7250-C3C1-20A3-0649A3BAC95B}"/>
              </a:ext>
            </a:extLst>
          </p:cNvPr>
          <p:cNvSpPr/>
          <p:nvPr/>
        </p:nvSpPr>
        <p:spPr>
          <a:xfrm>
            <a:off x="7001590" y="3730492"/>
            <a:ext cx="244582" cy="24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6406E60-A150-E362-092F-C612ACC743F0}"/>
              </a:ext>
            </a:extLst>
          </p:cNvPr>
          <p:cNvSpPr txBox="1"/>
          <p:nvPr/>
        </p:nvSpPr>
        <p:spPr>
          <a:xfrm>
            <a:off x="7276968" y="3704149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/>
              <a:t>사용자</a:t>
            </a:r>
            <a:endParaRPr lang="en-US" altLang="ko-KR" sz="700" dirty="0"/>
          </a:p>
          <a:p>
            <a:r>
              <a:rPr lang="ko-KR" altLang="en-US" sz="700" dirty="0"/>
              <a:t>작성일 </a:t>
            </a:r>
            <a:r>
              <a:rPr lang="en-US" altLang="ko-KR" sz="700" dirty="0"/>
              <a:t>|| </a:t>
            </a:r>
            <a:r>
              <a:rPr lang="ko-KR" altLang="en-US" sz="700" dirty="0"/>
              <a:t>수정일</a:t>
            </a: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5E2ADA93-3D22-B1BD-620C-F73FB4F33449}"/>
              </a:ext>
            </a:extLst>
          </p:cNvPr>
          <p:cNvSpPr/>
          <p:nvPr/>
        </p:nvSpPr>
        <p:spPr>
          <a:xfrm>
            <a:off x="7001590" y="3356205"/>
            <a:ext cx="244582" cy="24405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D5680BD-9D71-FD6A-16A1-1791AA3FA8EF}"/>
              </a:ext>
            </a:extLst>
          </p:cNvPr>
          <p:cNvSpPr txBox="1"/>
          <p:nvPr/>
        </p:nvSpPr>
        <p:spPr>
          <a:xfrm>
            <a:off x="7276968" y="3329862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/>
              <a:t>다른 사용자</a:t>
            </a:r>
            <a:endParaRPr lang="en-US" altLang="ko-KR" sz="700" dirty="0"/>
          </a:p>
          <a:p>
            <a:r>
              <a:rPr lang="ko-KR" altLang="en-US" sz="700" dirty="0"/>
              <a:t>작성일 </a:t>
            </a:r>
            <a:r>
              <a:rPr lang="en-US" altLang="ko-KR" sz="700" dirty="0"/>
              <a:t>|| </a:t>
            </a:r>
            <a:r>
              <a:rPr lang="ko-KR" altLang="en-US" sz="700" dirty="0"/>
              <a:t>수정일</a:t>
            </a: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6CC7BB5C-E44F-2341-3AEE-B97A38CC0FB0}"/>
              </a:ext>
            </a:extLst>
          </p:cNvPr>
          <p:cNvSpPr/>
          <p:nvPr/>
        </p:nvSpPr>
        <p:spPr>
          <a:xfrm>
            <a:off x="7001590" y="4129011"/>
            <a:ext cx="244582" cy="24405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285488D-1CFE-1E62-F1E2-E831F2710322}"/>
              </a:ext>
            </a:extLst>
          </p:cNvPr>
          <p:cNvSpPr txBox="1"/>
          <p:nvPr/>
        </p:nvSpPr>
        <p:spPr>
          <a:xfrm>
            <a:off x="7276968" y="4102668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/>
              <a:t>다른 사용자</a:t>
            </a:r>
            <a:endParaRPr lang="en-US" altLang="ko-KR" sz="700" dirty="0"/>
          </a:p>
          <a:p>
            <a:r>
              <a:rPr lang="ko-KR" altLang="en-US" sz="700" dirty="0"/>
              <a:t>작성일 </a:t>
            </a:r>
            <a:r>
              <a:rPr lang="en-US" altLang="ko-KR" sz="700" dirty="0"/>
              <a:t>|| </a:t>
            </a:r>
            <a:r>
              <a:rPr lang="ko-KR" altLang="en-US" sz="700" dirty="0"/>
              <a:t>수정일</a:t>
            </a:r>
          </a:p>
        </p:txBody>
      </p:sp>
      <p:graphicFrame>
        <p:nvGraphicFramePr>
          <p:cNvPr id="61" name="표 50">
            <a:extLst>
              <a:ext uri="{FF2B5EF4-FFF2-40B4-BE49-F238E27FC236}">
                <a16:creationId xmlns:a16="http://schemas.microsoft.com/office/drawing/2014/main" id="{C7DC7314-6FC4-B8AC-6714-8A005D649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8017722"/>
              </p:ext>
            </p:extLst>
          </p:nvPr>
        </p:nvGraphicFramePr>
        <p:xfrm>
          <a:off x="5348004" y="6183266"/>
          <a:ext cx="747996" cy="228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9332">
                  <a:extLst>
                    <a:ext uri="{9D8B030D-6E8A-4147-A177-3AD203B41FA5}">
                      <a16:colId xmlns:a16="http://schemas.microsoft.com/office/drawing/2014/main" val="2108005923"/>
                    </a:ext>
                  </a:extLst>
                </a:gridCol>
                <a:gridCol w="249332">
                  <a:extLst>
                    <a:ext uri="{9D8B030D-6E8A-4147-A177-3AD203B41FA5}">
                      <a16:colId xmlns:a16="http://schemas.microsoft.com/office/drawing/2014/main" val="3660020480"/>
                    </a:ext>
                  </a:extLst>
                </a:gridCol>
                <a:gridCol w="249332">
                  <a:extLst>
                    <a:ext uri="{9D8B030D-6E8A-4147-A177-3AD203B41FA5}">
                      <a16:colId xmlns:a16="http://schemas.microsoft.com/office/drawing/2014/main" val="2878747436"/>
                    </a:ext>
                  </a:extLst>
                </a:gridCol>
              </a:tblGrid>
              <a:tr h="1882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&lt;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&gt;</a:t>
                      </a:r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8820170"/>
                  </a:ext>
                </a:extLst>
              </a:tr>
            </a:tbl>
          </a:graphicData>
        </a:graphic>
      </p:graphicFrame>
      <p:sp>
        <p:nvSpPr>
          <p:cNvPr id="63" name="모서리가 둥근 직사각형 40">
            <a:extLst>
              <a:ext uri="{FF2B5EF4-FFF2-40B4-BE49-F238E27FC236}">
                <a16:creationId xmlns:a16="http://schemas.microsoft.com/office/drawing/2014/main" id="{679EE429-4069-314F-DD30-0948EBC5B352}"/>
              </a:ext>
            </a:extLst>
          </p:cNvPr>
          <p:cNvSpPr/>
          <p:nvPr/>
        </p:nvSpPr>
        <p:spPr>
          <a:xfrm>
            <a:off x="6620873" y="1291842"/>
            <a:ext cx="1130377" cy="242360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계정 삭제</a:t>
            </a:r>
            <a:endParaRPr kumimoji="1" lang="ko-Kore-KR" altLang="en-US" sz="1200" dirty="0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7831E594-BF86-45B2-9BB3-13378A45A3D1}"/>
              </a:ext>
            </a:extLst>
          </p:cNvPr>
          <p:cNvSpPr/>
          <p:nvPr/>
        </p:nvSpPr>
        <p:spPr>
          <a:xfrm>
            <a:off x="2081279" y="2768857"/>
            <a:ext cx="257617" cy="270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0B20FE28-C0E7-3D83-BD31-019F9DB977B7}"/>
              </a:ext>
            </a:extLst>
          </p:cNvPr>
          <p:cNvSpPr/>
          <p:nvPr/>
        </p:nvSpPr>
        <p:spPr>
          <a:xfrm>
            <a:off x="3698795" y="2033276"/>
            <a:ext cx="257617" cy="270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8D8C7000-0DFB-E366-EF67-47816D535646}"/>
              </a:ext>
            </a:extLst>
          </p:cNvPr>
          <p:cNvSpPr/>
          <p:nvPr/>
        </p:nvSpPr>
        <p:spPr>
          <a:xfrm>
            <a:off x="6468814" y="1137688"/>
            <a:ext cx="257617" cy="270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1D18779F-DEB4-3E02-CA4C-46A1CED07A32}"/>
              </a:ext>
            </a:extLst>
          </p:cNvPr>
          <p:cNvSpPr/>
          <p:nvPr/>
        </p:nvSpPr>
        <p:spPr>
          <a:xfrm>
            <a:off x="7811404" y="1120662"/>
            <a:ext cx="257617" cy="270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graphicFrame>
        <p:nvGraphicFramePr>
          <p:cNvPr id="13" name="표 15">
            <a:extLst>
              <a:ext uri="{FF2B5EF4-FFF2-40B4-BE49-F238E27FC236}">
                <a16:creationId xmlns:a16="http://schemas.microsoft.com/office/drawing/2014/main" id="{F6E9E403-123C-232B-D899-566C46869A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66370"/>
              </p:ext>
            </p:extLst>
          </p:nvPr>
        </p:nvGraphicFramePr>
        <p:xfrm>
          <a:off x="8243731" y="2886786"/>
          <a:ext cx="949150" cy="111252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949150">
                  <a:extLst>
                    <a:ext uri="{9D8B030D-6E8A-4147-A177-3AD203B41FA5}">
                      <a16:colId xmlns:a16="http://schemas.microsoft.com/office/drawing/2014/main" val="1373942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게시글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346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댓글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9635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추천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7617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33326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0"/>
          <p:cNvSpPr txBox="1">
            <a:spLocks noGrp="1"/>
          </p:cNvSpPr>
          <p:nvPr/>
        </p:nvSpPr>
        <p:spPr>
          <a:xfrm>
            <a:off x="11573172" y="-1"/>
            <a:ext cx="571500" cy="28575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endParaRPr lang="ko-KR" altLang="en-US" sz="100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3390BF3-2F84-4D48-8126-787C42E4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180177-85E0-44C2-896E-8A4585471E4E}"/>
              </a:ext>
            </a:extLst>
          </p:cNvPr>
          <p:cNvSpPr txBox="1"/>
          <p:nvPr/>
        </p:nvSpPr>
        <p:spPr bwMode="auto">
          <a:xfrm>
            <a:off x="9601220" y="663512"/>
            <a:ext cx="2493318" cy="2708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설명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회원정보를 조회합니다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/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사용자가 게시한 글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댓글에 대한 정보를 조회합니다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사용자가 게시한 글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댓글 정보를 제공합니다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사용자가 게시한 글의 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댓글의 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게시글과 댓글에 대한 추천의 총합을 보여줍니다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b="0" dirty="0"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관리자 및 운영자 권한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으로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접근시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나타나며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해당 계정을 삭제합니다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b="0" dirty="0"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본인의 정보를 조회할 때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나타나는 버튼이며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본인의 회원 정보를 수정 할 수 있습니다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E4988F-3642-4D0A-96C6-E3DF7C2BF12B}"/>
              </a:ext>
            </a:extLst>
          </p:cNvPr>
          <p:cNvSpPr txBox="1"/>
          <p:nvPr/>
        </p:nvSpPr>
        <p:spPr bwMode="auto">
          <a:xfrm>
            <a:off x="99084" y="397735"/>
            <a:ext cx="3088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사용자 </a:t>
            </a:r>
            <a:r>
              <a:rPr lang="en-US" altLang="ko-KR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4</a:t>
            </a:r>
            <a:r>
              <a:rPr lang="en-US" altLang="ko-KR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 </a:t>
            </a:r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회원정보 수정 페이지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26D24A-BC02-4A66-A43F-9B47F7CC6FB4}"/>
              </a:ext>
            </a:extLst>
          </p:cNvPr>
          <p:cNvCxnSpPr>
            <a:cxnSpLocks/>
          </p:cNvCxnSpPr>
          <p:nvPr/>
        </p:nvCxnSpPr>
        <p:spPr>
          <a:xfrm>
            <a:off x="169813" y="674734"/>
            <a:ext cx="928828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8F109D7-8B27-48DB-A603-4D2B0EF0E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248A89-2966-7D40-BA13-319FD2CE126C}"/>
              </a:ext>
            </a:extLst>
          </p:cNvPr>
          <p:cNvSpPr/>
          <p:nvPr/>
        </p:nvSpPr>
        <p:spPr>
          <a:xfrm>
            <a:off x="1643449" y="80319"/>
            <a:ext cx="698156" cy="1803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C4DBA-4FA4-E25B-C9B9-9B7CF66571E4}"/>
              </a:ext>
            </a:extLst>
          </p:cNvPr>
          <p:cNvSpPr txBox="1"/>
          <p:nvPr/>
        </p:nvSpPr>
        <p:spPr>
          <a:xfrm>
            <a:off x="1419934" y="-5317"/>
            <a:ext cx="114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게시판 </a:t>
            </a:r>
            <a:r>
              <a:rPr lang="en-US" altLang="ko-KR" sz="1200" dirty="0"/>
              <a:t>A to Z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D7EF23-B096-7A3F-BCA8-ED2C5D787E0D}"/>
              </a:ext>
            </a:extLst>
          </p:cNvPr>
          <p:cNvSpPr/>
          <p:nvPr/>
        </p:nvSpPr>
        <p:spPr>
          <a:xfrm>
            <a:off x="169812" y="908222"/>
            <a:ext cx="9288282" cy="56655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CCB857-DE5B-FBB3-2E3F-3D5AF10FDF64}"/>
              </a:ext>
            </a:extLst>
          </p:cNvPr>
          <p:cNvSpPr/>
          <p:nvPr/>
        </p:nvSpPr>
        <p:spPr>
          <a:xfrm>
            <a:off x="169811" y="908223"/>
            <a:ext cx="1862875" cy="566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B8C12B-4947-F9C4-B147-7B0232AAD6DC}"/>
              </a:ext>
            </a:extLst>
          </p:cNvPr>
          <p:cNvSpPr txBox="1"/>
          <p:nvPr/>
        </p:nvSpPr>
        <p:spPr>
          <a:xfrm>
            <a:off x="992036" y="20525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602D1E5-A173-9001-9324-2EC2CA3FBD81}"/>
              </a:ext>
            </a:extLst>
          </p:cNvPr>
          <p:cNvSpPr/>
          <p:nvPr/>
        </p:nvSpPr>
        <p:spPr>
          <a:xfrm>
            <a:off x="292702" y="1922188"/>
            <a:ext cx="699334" cy="66871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프로필</a:t>
            </a: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019E0522-C23B-B642-8130-A4249EB5C953}"/>
              </a:ext>
            </a:extLst>
          </p:cNvPr>
          <p:cNvSpPr/>
          <p:nvPr/>
        </p:nvSpPr>
        <p:spPr>
          <a:xfrm>
            <a:off x="1173123" y="2692804"/>
            <a:ext cx="769389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로그아웃</a:t>
            </a:r>
            <a:endParaRPr kumimoji="1" lang="ko-Kore-KR" altLang="en-US" sz="1200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93C97CB6-14BF-9544-BC57-0ADCD684568A}"/>
              </a:ext>
            </a:extLst>
          </p:cNvPr>
          <p:cNvSpPr/>
          <p:nvPr/>
        </p:nvSpPr>
        <p:spPr>
          <a:xfrm>
            <a:off x="223385" y="2692804"/>
            <a:ext cx="877163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/>
              <a:t>마이페이지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25E2AF80-729D-9348-A25A-69C74E86B7B9}"/>
              </a:ext>
            </a:extLst>
          </p:cNvPr>
          <p:cNvSpPr/>
          <p:nvPr/>
        </p:nvSpPr>
        <p:spPr>
          <a:xfrm>
            <a:off x="412595" y="1076442"/>
            <a:ext cx="1275517" cy="663148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로고</a:t>
            </a:r>
            <a:endParaRPr kumimoji="1" lang="ko-Kore-KR" altLang="en-US" dirty="0"/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08B8A767-0A73-CC42-9397-2F128D41114E}"/>
              </a:ext>
            </a:extLst>
          </p:cNvPr>
          <p:cNvSpPr/>
          <p:nvPr/>
        </p:nvSpPr>
        <p:spPr>
          <a:xfrm>
            <a:off x="312299" y="3653660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solidFill>
                  <a:schemeClr val="tx1"/>
                </a:solidFill>
              </a:rPr>
              <a:t>검색창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37D16A05-A062-2142-A90F-A9D333496BE4}"/>
              </a:ext>
            </a:extLst>
          </p:cNvPr>
          <p:cNvSpPr/>
          <p:nvPr/>
        </p:nvSpPr>
        <p:spPr>
          <a:xfrm>
            <a:off x="312299" y="3933160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공지사항</a:t>
            </a:r>
            <a:endParaRPr kumimoji="1" lang="ko-Kore-KR" altLang="en-US" sz="10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BF276643-9A22-8A42-B9D7-EF6EE1D94711}"/>
              </a:ext>
            </a:extLst>
          </p:cNvPr>
          <p:cNvSpPr/>
          <p:nvPr/>
        </p:nvSpPr>
        <p:spPr>
          <a:xfrm>
            <a:off x="312299" y="42213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자유게시판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159DA14A-08C6-1946-B8E4-F07B1C1C6599}"/>
              </a:ext>
            </a:extLst>
          </p:cNvPr>
          <p:cNvSpPr/>
          <p:nvPr/>
        </p:nvSpPr>
        <p:spPr>
          <a:xfrm>
            <a:off x="312299" y="45008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운영자</a:t>
            </a:r>
            <a:r>
              <a:rPr kumimoji="1" lang="ko-KR" altLang="en-US" sz="1000" dirty="0"/>
              <a:t> 초이스</a:t>
            </a:r>
            <a:endParaRPr kumimoji="1" lang="ko-Kore-KR" altLang="en-US" sz="1000" dirty="0"/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C453009D-418E-744B-8104-A24773C30CE6}"/>
              </a:ext>
            </a:extLst>
          </p:cNvPr>
          <p:cNvSpPr/>
          <p:nvPr/>
        </p:nvSpPr>
        <p:spPr>
          <a:xfrm>
            <a:off x="312299" y="47803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QnA</a:t>
            </a:r>
            <a:endParaRPr kumimoji="1" lang="ko-Kore-KR" altLang="en-US" sz="10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136DFB11-A733-B14D-A8AA-936DADE6CC3B}"/>
              </a:ext>
            </a:extLst>
          </p:cNvPr>
          <p:cNvSpPr/>
          <p:nvPr/>
        </p:nvSpPr>
        <p:spPr>
          <a:xfrm>
            <a:off x="312299" y="50598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회원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B80CFD55-F222-044B-90A3-5668FD1CFC4F}"/>
              </a:ext>
            </a:extLst>
          </p:cNvPr>
          <p:cNvSpPr/>
          <p:nvPr/>
        </p:nvSpPr>
        <p:spPr>
          <a:xfrm>
            <a:off x="312299" y="5347998"/>
            <a:ext cx="1576497" cy="21576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게시판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DA7C1654-1E00-8F45-98FE-CE44421F8582}"/>
              </a:ext>
            </a:extLst>
          </p:cNvPr>
          <p:cNvSpPr/>
          <p:nvPr/>
        </p:nvSpPr>
        <p:spPr>
          <a:xfrm>
            <a:off x="2254801" y="1185306"/>
            <a:ext cx="6981177" cy="1443321"/>
          </a:xfrm>
          <a:prstGeom prst="roundRect">
            <a:avLst>
              <a:gd name="adj" fmla="val 345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69FCF35D-DB61-9A4D-B8DC-C4A69E8EF49C}"/>
              </a:ext>
            </a:extLst>
          </p:cNvPr>
          <p:cNvSpPr/>
          <p:nvPr/>
        </p:nvSpPr>
        <p:spPr>
          <a:xfrm>
            <a:off x="2387447" y="1314087"/>
            <a:ext cx="1215652" cy="116266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프로필</a:t>
            </a:r>
            <a:endParaRPr lang="ko-KR" altLang="en-US" sz="8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BE51C71-1F15-7143-963F-DE380273F3FC}"/>
              </a:ext>
            </a:extLst>
          </p:cNvPr>
          <p:cNvSpPr txBox="1"/>
          <p:nvPr/>
        </p:nvSpPr>
        <p:spPr>
          <a:xfrm>
            <a:off x="3653074" y="1413022"/>
            <a:ext cx="15668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사용자 닉네임</a:t>
            </a:r>
          </a:p>
        </p:txBody>
      </p:sp>
      <p:sp>
        <p:nvSpPr>
          <p:cNvPr id="41" name="모서리가 둥근 직사각형 40">
            <a:extLst>
              <a:ext uri="{FF2B5EF4-FFF2-40B4-BE49-F238E27FC236}">
                <a16:creationId xmlns:a16="http://schemas.microsoft.com/office/drawing/2014/main" id="{3C5B2806-1F40-324B-96CC-3CB6D1AA8613}"/>
              </a:ext>
            </a:extLst>
          </p:cNvPr>
          <p:cNvSpPr/>
          <p:nvPr/>
        </p:nvSpPr>
        <p:spPr>
          <a:xfrm>
            <a:off x="7954530" y="1291842"/>
            <a:ext cx="1130377" cy="24236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회원정보수정</a:t>
            </a:r>
            <a:endParaRPr kumimoji="1" lang="ko-Kore-KR" altLang="en-US" sz="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8670B5-D3C7-52FF-A50C-D4D0F50E283A}"/>
              </a:ext>
            </a:extLst>
          </p:cNvPr>
          <p:cNvSpPr txBox="1"/>
          <p:nvPr/>
        </p:nvSpPr>
        <p:spPr>
          <a:xfrm>
            <a:off x="4206458" y="2168746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14</a:t>
            </a:r>
            <a:endParaRPr lang="ko-KR" altLang="en-US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5BDF6C4-0479-860D-307C-04BCF067C363}"/>
              </a:ext>
            </a:extLst>
          </p:cNvPr>
          <p:cNvSpPr txBox="1"/>
          <p:nvPr/>
        </p:nvSpPr>
        <p:spPr>
          <a:xfrm>
            <a:off x="5509506" y="2168746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29</a:t>
            </a:r>
            <a:endParaRPr lang="ko-KR" altLang="en-US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7D57DDF-5A09-A081-07D1-2F3C7D896937}"/>
              </a:ext>
            </a:extLst>
          </p:cNvPr>
          <p:cNvSpPr txBox="1"/>
          <p:nvPr/>
        </p:nvSpPr>
        <p:spPr>
          <a:xfrm>
            <a:off x="6486060" y="217030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4</a:t>
            </a:r>
            <a:endParaRPr lang="ko-KR" altLang="en-US" sz="1200" dirty="0"/>
          </a:p>
        </p:txBody>
      </p:sp>
      <p:graphicFrame>
        <p:nvGraphicFramePr>
          <p:cNvPr id="39" name="표 26">
            <a:extLst>
              <a:ext uri="{FF2B5EF4-FFF2-40B4-BE49-F238E27FC236}">
                <a16:creationId xmlns:a16="http://schemas.microsoft.com/office/drawing/2014/main" id="{4A25311D-987F-A4E3-CDC1-3AF26B0B4D42}"/>
              </a:ext>
            </a:extLst>
          </p:cNvPr>
          <p:cNvGraphicFramePr>
            <a:graphicFrameLocks noGrp="1"/>
          </p:cNvGraphicFramePr>
          <p:nvPr/>
        </p:nvGraphicFramePr>
        <p:xfrm>
          <a:off x="2212854" y="2886786"/>
          <a:ext cx="5940762" cy="1937890"/>
        </p:xfrm>
        <a:graphic>
          <a:graphicData uri="http://schemas.openxmlformats.org/drawingml/2006/table">
            <a:tbl>
              <a:tblPr bandRow="1">
                <a:tableStyleId>{C083E6E3-FA7D-4D7B-A595-EF9225AFEA82}</a:tableStyleId>
              </a:tblPr>
              <a:tblGrid>
                <a:gridCol w="292562">
                  <a:extLst>
                    <a:ext uri="{9D8B030D-6E8A-4147-A177-3AD203B41FA5}">
                      <a16:colId xmlns:a16="http://schemas.microsoft.com/office/drawing/2014/main" val="1945743254"/>
                    </a:ext>
                  </a:extLst>
                </a:gridCol>
                <a:gridCol w="351757">
                  <a:extLst>
                    <a:ext uri="{9D8B030D-6E8A-4147-A177-3AD203B41FA5}">
                      <a16:colId xmlns:a16="http://schemas.microsoft.com/office/drawing/2014/main" val="2861575001"/>
                    </a:ext>
                  </a:extLst>
                </a:gridCol>
                <a:gridCol w="5296443">
                  <a:extLst>
                    <a:ext uri="{9D8B030D-6E8A-4147-A177-3AD203B41FA5}">
                      <a16:colId xmlns:a16="http://schemas.microsoft.com/office/drawing/2014/main" val="3907563488"/>
                    </a:ext>
                  </a:extLst>
                </a:gridCol>
              </a:tblGrid>
              <a:tr h="387578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233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dirty="0"/>
                        <a:t>데이터베이스 스터디 모집</a:t>
                      </a:r>
                      <a:r>
                        <a:rPr lang="en-US" altLang="ko-KR" sz="1000" b="0" i="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135399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214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dirty="0"/>
                        <a:t>데이터베이스 활용 방법</a:t>
                      </a:r>
                      <a:r>
                        <a:rPr lang="en-US" altLang="ko-KR" sz="1000" b="0" i="0" dirty="0"/>
                        <a:t>.</a:t>
                      </a:r>
                      <a:endParaRPr lang="ko-KR" altLang="en-US" sz="1000" b="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7272576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210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dirty="0"/>
                        <a:t>망고 데이터베이스 질문합니다</a:t>
                      </a:r>
                      <a:r>
                        <a:rPr lang="en-US" altLang="ko-KR" sz="1000" b="0" i="0" dirty="0"/>
                        <a:t>.</a:t>
                      </a:r>
                      <a:endParaRPr lang="ko-KR" altLang="en-US" sz="1000" b="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8034904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110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dirty="0"/>
                        <a:t>NoSQL </a:t>
                      </a:r>
                      <a:r>
                        <a:rPr lang="ko-KR" altLang="en-US" sz="1000" b="0" i="0" dirty="0"/>
                        <a:t>데이터베이스 활용 총정리</a:t>
                      </a:r>
                      <a:r>
                        <a:rPr lang="en-US" altLang="ko-KR" sz="1000" b="0" i="0" dirty="0"/>
                        <a:t>(1)</a:t>
                      </a:r>
                      <a:endParaRPr lang="ko-KR" altLang="en-US" sz="1000" b="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375557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dirty="0"/>
                        <a:t>…</a:t>
                      </a:r>
                      <a:endParaRPr lang="ko-KR" altLang="en-US" sz="1000" b="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2923625"/>
                  </a:ext>
                </a:extLst>
              </a:tr>
            </a:tbl>
          </a:graphicData>
        </a:graphic>
      </p:graphicFrame>
      <p:sp>
        <p:nvSpPr>
          <p:cNvPr id="43" name="타원 42">
            <a:extLst>
              <a:ext uri="{FF2B5EF4-FFF2-40B4-BE49-F238E27FC236}">
                <a16:creationId xmlns:a16="http://schemas.microsoft.com/office/drawing/2014/main" id="{3221E2A4-0089-BA77-EAD0-E550438553CD}"/>
              </a:ext>
            </a:extLst>
          </p:cNvPr>
          <p:cNvSpPr/>
          <p:nvPr/>
        </p:nvSpPr>
        <p:spPr>
          <a:xfrm>
            <a:off x="7001590" y="2963312"/>
            <a:ext cx="244582" cy="24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796E633-DFA7-DE54-1007-CC2FCA6C3CA7}"/>
              </a:ext>
            </a:extLst>
          </p:cNvPr>
          <p:cNvSpPr txBox="1"/>
          <p:nvPr/>
        </p:nvSpPr>
        <p:spPr>
          <a:xfrm>
            <a:off x="7276968" y="2936969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/>
              <a:t>사용자</a:t>
            </a:r>
            <a:endParaRPr lang="en-US" altLang="ko-KR" sz="700" dirty="0"/>
          </a:p>
          <a:p>
            <a:r>
              <a:rPr lang="ko-KR" altLang="en-US" sz="700" dirty="0"/>
              <a:t>작성일 </a:t>
            </a:r>
            <a:r>
              <a:rPr lang="en-US" altLang="ko-KR" sz="700" dirty="0"/>
              <a:t>|| </a:t>
            </a:r>
            <a:r>
              <a:rPr lang="ko-KR" altLang="en-US" sz="700" dirty="0"/>
              <a:t>수정일</a:t>
            </a: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60E60C12-56A8-3D55-87E8-CEF4EBEF10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4401" y="2168877"/>
            <a:ext cx="276868" cy="276868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4BC514B9-CC6F-2E6A-233A-CA0BE7D7DE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858" y="2168877"/>
            <a:ext cx="276868" cy="276868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ED3BBE40-84AA-1C82-08D1-9503E9FFB7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193" y="2145057"/>
            <a:ext cx="276867" cy="276867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1E29E218-6B00-F4B3-E41B-78A3B1B687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801" y="2936969"/>
            <a:ext cx="276868" cy="276868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CF29B6C7-534E-62C4-5A9E-E41A5A08C0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801" y="3730995"/>
            <a:ext cx="276868" cy="276868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342E2482-9AD5-D301-D37D-B6B8226AE3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327" y="3333562"/>
            <a:ext cx="257617" cy="257617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20E6172B-D48B-93DF-9745-64F70A7D2D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327" y="4102916"/>
            <a:ext cx="276868" cy="276868"/>
          </a:xfrm>
          <a:prstGeom prst="rect">
            <a:avLst/>
          </a:prstGeom>
        </p:spPr>
      </p:pic>
      <p:sp>
        <p:nvSpPr>
          <p:cNvPr id="54" name="타원 53">
            <a:extLst>
              <a:ext uri="{FF2B5EF4-FFF2-40B4-BE49-F238E27FC236}">
                <a16:creationId xmlns:a16="http://schemas.microsoft.com/office/drawing/2014/main" id="{93F65CB3-7250-C3C1-20A3-0649A3BAC95B}"/>
              </a:ext>
            </a:extLst>
          </p:cNvPr>
          <p:cNvSpPr/>
          <p:nvPr/>
        </p:nvSpPr>
        <p:spPr>
          <a:xfrm>
            <a:off x="7001590" y="3730492"/>
            <a:ext cx="244582" cy="24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6406E60-A150-E362-092F-C612ACC743F0}"/>
              </a:ext>
            </a:extLst>
          </p:cNvPr>
          <p:cNvSpPr txBox="1"/>
          <p:nvPr/>
        </p:nvSpPr>
        <p:spPr>
          <a:xfrm>
            <a:off x="7276968" y="3704149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/>
              <a:t>사용자</a:t>
            </a:r>
            <a:endParaRPr lang="en-US" altLang="ko-KR" sz="700" dirty="0"/>
          </a:p>
          <a:p>
            <a:r>
              <a:rPr lang="ko-KR" altLang="en-US" sz="700" dirty="0"/>
              <a:t>작성일 </a:t>
            </a:r>
            <a:r>
              <a:rPr lang="en-US" altLang="ko-KR" sz="700" dirty="0"/>
              <a:t>|| </a:t>
            </a:r>
            <a:r>
              <a:rPr lang="ko-KR" altLang="en-US" sz="700" dirty="0"/>
              <a:t>수정일</a:t>
            </a: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5E2ADA93-3D22-B1BD-620C-F73FB4F33449}"/>
              </a:ext>
            </a:extLst>
          </p:cNvPr>
          <p:cNvSpPr/>
          <p:nvPr/>
        </p:nvSpPr>
        <p:spPr>
          <a:xfrm>
            <a:off x="7001590" y="3356205"/>
            <a:ext cx="244582" cy="24405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D5680BD-9D71-FD6A-16A1-1791AA3FA8EF}"/>
              </a:ext>
            </a:extLst>
          </p:cNvPr>
          <p:cNvSpPr txBox="1"/>
          <p:nvPr/>
        </p:nvSpPr>
        <p:spPr>
          <a:xfrm>
            <a:off x="7276968" y="3329862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/>
              <a:t>다른 사용자</a:t>
            </a:r>
            <a:endParaRPr lang="en-US" altLang="ko-KR" sz="700" dirty="0"/>
          </a:p>
          <a:p>
            <a:r>
              <a:rPr lang="ko-KR" altLang="en-US" sz="700" dirty="0"/>
              <a:t>작성일 </a:t>
            </a:r>
            <a:r>
              <a:rPr lang="en-US" altLang="ko-KR" sz="700" dirty="0"/>
              <a:t>|| </a:t>
            </a:r>
            <a:r>
              <a:rPr lang="ko-KR" altLang="en-US" sz="700" dirty="0"/>
              <a:t>수정일</a:t>
            </a: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6CC7BB5C-E44F-2341-3AEE-B97A38CC0FB0}"/>
              </a:ext>
            </a:extLst>
          </p:cNvPr>
          <p:cNvSpPr/>
          <p:nvPr/>
        </p:nvSpPr>
        <p:spPr>
          <a:xfrm>
            <a:off x="7001590" y="4129011"/>
            <a:ext cx="244582" cy="24405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285488D-1CFE-1E62-F1E2-E831F2710322}"/>
              </a:ext>
            </a:extLst>
          </p:cNvPr>
          <p:cNvSpPr txBox="1"/>
          <p:nvPr/>
        </p:nvSpPr>
        <p:spPr>
          <a:xfrm>
            <a:off x="7276968" y="4102668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/>
              <a:t>다른 사용자</a:t>
            </a:r>
            <a:endParaRPr lang="en-US" altLang="ko-KR" sz="700" dirty="0"/>
          </a:p>
          <a:p>
            <a:r>
              <a:rPr lang="ko-KR" altLang="en-US" sz="700" dirty="0"/>
              <a:t>작성일 </a:t>
            </a:r>
            <a:r>
              <a:rPr lang="en-US" altLang="ko-KR" sz="700" dirty="0"/>
              <a:t>|| </a:t>
            </a:r>
            <a:r>
              <a:rPr lang="ko-KR" altLang="en-US" sz="700" dirty="0"/>
              <a:t>수정일</a:t>
            </a:r>
          </a:p>
        </p:txBody>
      </p:sp>
      <p:graphicFrame>
        <p:nvGraphicFramePr>
          <p:cNvPr id="61" name="표 50">
            <a:extLst>
              <a:ext uri="{FF2B5EF4-FFF2-40B4-BE49-F238E27FC236}">
                <a16:creationId xmlns:a16="http://schemas.microsoft.com/office/drawing/2014/main" id="{C7DC7314-6FC4-B8AC-6714-8A005D649890}"/>
              </a:ext>
            </a:extLst>
          </p:cNvPr>
          <p:cNvGraphicFramePr>
            <a:graphicFrameLocks noGrp="1"/>
          </p:cNvGraphicFramePr>
          <p:nvPr/>
        </p:nvGraphicFramePr>
        <p:xfrm>
          <a:off x="5348004" y="6183266"/>
          <a:ext cx="747996" cy="228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9332">
                  <a:extLst>
                    <a:ext uri="{9D8B030D-6E8A-4147-A177-3AD203B41FA5}">
                      <a16:colId xmlns:a16="http://schemas.microsoft.com/office/drawing/2014/main" val="2108005923"/>
                    </a:ext>
                  </a:extLst>
                </a:gridCol>
                <a:gridCol w="249332">
                  <a:extLst>
                    <a:ext uri="{9D8B030D-6E8A-4147-A177-3AD203B41FA5}">
                      <a16:colId xmlns:a16="http://schemas.microsoft.com/office/drawing/2014/main" val="3660020480"/>
                    </a:ext>
                  </a:extLst>
                </a:gridCol>
                <a:gridCol w="249332">
                  <a:extLst>
                    <a:ext uri="{9D8B030D-6E8A-4147-A177-3AD203B41FA5}">
                      <a16:colId xmlns:a16="http://schemas.microsoft.com/office/drawing/2014/main" val="2878747436"/>
                    </a:ext>
                  </a:extLst>
                </a:gridCol>
              </a:tblGrid>
              <a:tr h="1882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&lt;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&gt;</a:t>
                      </a:r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8820170"/>
                  </a:ext>
                </a:extLst>
              </a:tr>
            </a:tbl>
          </a:graphicData>
        </a:graphic>
      </p:graphicFrame>
      <p:sp>
        <p:nvSpPr>
          <p:cNvPr id="63" name="모서리가 둥근 직사각형 40">
            <a:extLst>
              <a:ext uri="{FF2B5EF4-FFF2-40B4-BE49-F238E27FC236}">
                <a16:creationId xmlns:a16="http://schemas.microsoft.com/office/drawing/2014/main" id="{679EE429-4069-314F-DD30-0948EBC5B352}"/>
              </a:ext>
            </a:extLst>
          </p:cNvPr>
          <p:cNvSpPr/>
          <p:nvPr/>
        </p:nvSpPr>
        <p:spPr>
          <a:xfrm>
            <a:off x="6620873" y="1291842"/>
            <a:ext cx="1130377" cy="242360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계정 삭제</a:t>
            </a:r>
            <a:endParaRPr kumimoji="1" lang="ko-Kore-KR" altLang="en-US" sz="1200" dirty="0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7831E594-BF86-45B2-9BB3-13378A45A3D1}"/>
              </a:ext>
            </a:extLst>
          </p:cNvPr>
          <p:cNvSpPr/>
          <p:nvPr/>
        </p:nvSpPr>
        <p:spPr>
          <a:xfrm>
            <a:off x="2081279" y="2768857"/>
            <a:ext cx="257617" cy="270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0B20FE28-C0E7-3D83-BD31-019F9DB977B7}"/>
              </a:ext>
            </a:extLst>
          </p:cNvPr>
          <p:cNvSpPr/>
          <p:nvPr/>
        </p:nvSpPr>
        <p:spPr>
          <a:xfrm>
            <a:off x="3698795" y="2033276"/>
            <a:ext cx="257617" cy="270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8D8C7000-0DFB-E366-EF67-47816D535646}"/>
              </a:ext>
            </a:extLst>
          </p:cNvPr>
          <p:cNvSpPr/>
          <p:nvPr/>
        </p:nvSpPr>
        <p:spPr>
          <a:xfrm>
            <a:off x="6468814" y="1137688"/>
            <a:ext cx="257617" cy="270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1D18779F-DEB4-3E02-CA4C-46A1CED07A32}"/>
              </a:ext>
            </a:extLst>
          </p:cNvPr>
          <p:cNvSpPr/>
          <p:nvPr/>
        </p:nvSpPr>
        <p:spPr>
          <a:xfrm>
            <a:off x="7811404" y="1120662"/>
            <a:ext cx="257617" cy="270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graphicFrame>
        <p:nvGraphicFramePr>
          <p:cNvPr id="13" name="표 15">
            <a:extLst>
              <a:ext uri="{FF2B5EF4-FFF2-40B4-BE49-F238E27FC236}">
                <a16:creationId xmlns:a16="http://schemas.microsoft.com/office/drawing/2014/main" id="{F6E9E403-123C-232B-D899-566C46869AAC}"/>
              </a:ext>
            </a:extLst>
          </p:cNvPr>
          <p:cNvGraphicFramePr>
            <a:graphicFrameLocks noGrp="1"/>
          </p:cNvGraphicFramePr>
          <p:nvPr/>
        </p:nvGraphicFramePr>
        <p:xfrm>
          <a:off x="8243731" y="2886786"/>
          <a:ext cx="949150" cy="111252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949150">
                  <a:extLst>
                    <a:ext uri="{9D8B030D-6E8A-4147-A177-3AD203B41FA5}">
                      <a16:colId xmlns:a16="http://schemas.microsoft.com/office/drawing/2014/main" val="1373942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게시글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346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댓글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9635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추천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7617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32635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0"/>
          <p:cNvSpPr txBox="1">
            <a:spLocks noGrp="1"/>
          </p:cNvSpPr>
          <p:nvPr/>
        </p:nvSpPr>
        <p:spPr>
          <a:xfrm>
            <a:off x="11573172" y="-1"/>
            <a:ext cx="571500" cy="28575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endParaRPr lang="ko-KR" altLang="en-US" sz="100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3390BF3-2F84-4D48-8126-787C42E4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180177-85E0-44C2-896E-8A4585471E4E}"/>
              </a:ext>
            </a:extLst>
          </p:cNvPr>
          <p:cNvSpPr txBox="1"/>
          <p:nvPr/>
        </p:nvSpPr>
        <p:spPr bwMode="auto">
          <a:xfrm>
            <a:off x="9601220" y="663512"/>
            <a:ext cx="2493318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설명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UI, Server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에서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Error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발생 시 사용자에게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Error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페이지를 보여줍니다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사전에 정의한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Error code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에 따라 정보를 제공합니다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메인 페이지로 이동할 수 있는 버튼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뒤로가기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동작을 할 수 있는 버튼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87313" indent="-87313" algn="l">
              <a:buFont typeface="Arial" panose="020B0604020202020204" pitchFamily="34" charset="0"/>
              <a:buChar char="•"/>
            </a:pP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E4988F-3642-4D0A-96C6-E3DF7C2BF12B}"/>
              </a:ext>
            </a:extLst>
          </p:cNvPr>
          <p:cNvSpPr txBox="1"/>
          <p:nvPr/>
        </p:nvSpPr>
        <p:spPr bwMode="auto">
          <a:xfrm>
            <a:off x="99084" y="397735"/>
            <a:ext cx="3088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에러</a:t>
            </a:r>
            <a:r>
              <a:rPr lang="en-US" altLang="ko-KR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1. </a:t>
            </a:r>
            <a:r>
              <a:rPr lang="ko-KR" altLang="en-US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에러 페이지</a:t>
            </a:r>
            <a:endParaRPr lang="ko-KR" altLang="en-US" sz="1200" dirty="0">
              <a:latin typeface="+mn-lt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26D24A-BC02-4A66-A43F-9B47F7CC6FB4}"/>
              </a:ext>
            </a:extLst>
          </p:cNvPr>
          <p:cNvCxnSpPr>
            <a:cxnSpLocks/>
          </p:cNvCxnSpPr>
          <p:nvPr/>
        </p:nvCxnSpPr>
        <p:spPr>
          <a:xfrm>
            <a:off x="169813" y="674734"/>
            <a:ext cx="928828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8F109D7-8B27-48DB-A603-4D2B0EF0E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248A89-2966-7D40-BA13-319FD2CE126C}"/>
              </a:ext>
            </a:extLst>
          </p:cNvPr>
          <p:cNvSpPr/>
          <p:nvPr/>
        </p:nvSpPr>
        <p:spPr>
          <a:xfrm>
            <a:off x="1643449" y="80319"/>
            <a:ext cx="698156" cy="1803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C4DBA-4FA4-E25B-C9B9-9B7CF66571E4}"/>
              </a:ext>
            </a:extLst>
          </p:cNvPr>
          <p:cNvSpPr txBox="1"/>
          <p:nvPr/>
        </p:nvSpPr>
        <p:spPr>
          <a:xfrm>
            <a:off x="1419934" y="-5317"/>
            <a:ext cx="114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게시판 </a:t>
            </a:r>
            <a:r>
              <a:rPr lang="en-US" altLang="ko-KR" sz="1200" dirty="0"/>
              <a:t>A to Z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D7EF23-B096-7A3F-BCA8-ED2C5D787E0D}"/>
              </a:ext>
            </a:extLst>
          </p:cNvPr>
          <p:cNvSpPr/>
          <p:nvPr/>
        </p:nvSpPr>
        <p:spPr>
          <a:xfrm>
            <a:off x="169812" y="908222"/>
            <a:ext cx="9288282" cy="56655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CCB857-DE5B-FBB3-2E3F-3D5AF10FDF64}"/>
              </a:ext>
            </a:extLst>
          </p:cNvPr>
          <p:cNvSpPr/>
          <p:nvPr/>
        </p:nvSpPr>
        <p:spPr>
          <a:xfrm>
            <a:off x="169811" y="908223"/>
            <a:ext cx="1862875" cy="566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B8C12B-4947-F9C4-B147-7B0232AAD6DC}"/>
              </a:ext>
            </a:extLst>
          </p:cNvPr>
          <p:cNvSpPr txBox="1"/>
          <p:nvPr/>
        </p:nvSpPr>
        <p:spPr>
          <a:xfrm>
            <a:off x="992036" y="20525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602D1E5-A173-9001-9324-2EC2CA3FBD81}"/>
              </a:ext>
            </a:extLst>
          </p:cNvPr>
          <p:cNvSpPr/>
          <p:nvPr/>
        </p:nvSpPr>
        <p:spPr>
          <a:xfrm>
            <a:off x="292701" y="1922188"/>
            <a:ext cx="699333" cy="66871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프로필</a:t>
            </a: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019E0522-C23B-B642-8130-A4249EB5C953}"/>
              </a:ext>
            </a:extLst>
          </p:cNvPr>
          <p:cNvSpPr/>
          <p:nvPr/>
        </p:nvSpPr>
        <p:spPr>
          <a:xfrm>
            <a:off x="1173123" y="2692804"/>
            <a:ext cx="769389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로그아웃</a:t>
            </a:r>
            <a:endParaRPr kumimoji="1" lang="ko-Kore-KR" altLang="en-US" sz="1200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93C97CB6-14BF-9544-BC57-0ADCD684568A}"/>
              </a:ext>
            </a:extLst>
          </p:cNvPr>
          <p:cNvSpPr/>
          <p:nvPr/>
        </p:nvSpPr>
        <p:spPr>
          <a:xfrm>
            <a:off x="223385" y="2692804"/>
            <a:ext cx="877163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/>
              <a:t>마이페이지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25E2AF80-729D-9348-A25A-69C74E86B7B9}"/>
              </a:ext>
            </a:extLst>
          </p:cNvPr>
          <p:cNvSpPr/>
          <p:nvPr/>
        </p:nvSpPr>
        <p:spPr>
          <a:xfrm>
            <a:off x="412595" y="1076442"/>
            <a:ext cx="1275517" cy="663148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로고</a:t>
            </a:r>
            <a:endParaRPr kumimoji="1" lang="ko-Kore-KR" altLang="en-US" dirty="0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37D16A05-A062-2142-A90F-A9D333496BE4}"/>
              </a:ext>
            </a:extLst>
          </p:cNvPr>
          <p:cNvSpPr/>
          <p:nvPr/>
        </p:nvSpPr>
        <p:spPr>
          <a:xfrm>
            <a:off x="312299" y="3933160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공지사항</a:t>
            </a:r>
            <a:endParaRPr kumimoji="1" lang="ko-Kore-KR" altLang="en-US" sz="10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BF276643-9A22-8A42-B9D7-EF6EE1D94711}"/>
              </a:ext>
            </a:extLst>
          </p:cNvPr>
          <p:cNvSpPr/>
          <p:nvPr/>
        </p:nvSpPr>
        <p:spPr>
          <a:xfrm>
            <a:off x="312299" y="42213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자유게시판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159DA14A-08C6-1946-B8E4-F07B1C1C6599}"/>
              </a:ext>
            </a:extLst>
          </p:cNvPr>
          <p:cNvSpPr/>
          <p:nvPr/>
        </p:nvSpPr>
        <p:spPr>
          <a:xfrm>
            <a:off x="312299" y="45008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운영자</a:t>
            </a:r>
            <a:r>
              <a:rPr kumimoji="1" lang="ko-KR" altLang="en-US" sz="1000" dirty="0"/>
              <a:t> 초이스</a:t>
            </a:r>
            <a:endParaRPr kumimoji="1" lang="ko-Kore-KR" altLang="en-US" sz="1000" dirty="0"/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C453009D-418E-744B-8104-A24773C30CE6}"/>
              </a:ext>
            </a:extLst>
          </p:cNvPr>
          <p:cNvSpPr/>
          <p:nvPr/>
        </p:nvSpPr>
        <p:spPr>
          <a:xfrm>
            <a:off x="312299" y="47803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QnA</a:t>
            </a:r>
            <a:endParaRPr kumimoji="1" lang="ko-Kore-KR" altLang="en-US" sz="10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136DFB11-A733-B14D-A8AA-936DADE6CC3B}"/>
              </a:ext>
            </a:extLst>
          </p:cNvPr>
          <p:cNvSpPr/>
          <p:nvPr/>
        </p:nvSpPr>
        <p:spPr>
          <a:xfrm>
            <a:off x="312299" y="50598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회원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B80CFD55-F222-044B-90A3-5668FD1CFC4F}"/>
              </a:ext>
            </a:extLst>
          </p:cNvPr>
          <p:cNvSpPr/>
          <p:nvPr/>
        </p:nvSpPr>
        <p:spPr>
          <a:xfrm>
            <a:off x="312299" y="5347998"/>
            <a:ext cx="1576497" cy="21576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게시판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AB8C90-CFE0-9242-AEF5-CE836A3AD92E}"/>
              </a:ext>
            </a:extLst>
          </p:cNvPr>
          <p:cNvSpPr txBox="1"/>
          <p:nvPr/>
        </p:nvSpPr>
        <p:spPr>
          <a:xfrm>
            <a:off x="7711440" y="-16916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1AC3C89C-E7CA-7C43-961C-8D0A4CA409A1}"/>
              </a:ext>
            </a:extLst>
          </p:cNvPr>
          <p:cNvSpPr/>
          <p:nvPr/>
        </p:nvSpPr>
        <p:spPr>
          <a:xfrm>
            <a:off x="312299" y="3653660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solidFill>
                  <a:schemeClr val="tx1"/>
                </a:solidFill>
              </a:rPr>
              <a:t>검색창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3F1C0762-F759-9913-337D-66D02B95B533}"/>
              </a:ext>
            </a:extLst>
          </p:cNvPr>
          <p:cNvSpPr/>
          <p:nvPr/>
        </p:nvSpPr>
        <p:spPr>
          <a:xfrm>
            <a:off x="4150959" y="2971584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1</a:t>
            </a:r>
            <a:endParaRPr lang="ko-KR" altLang="en-US" sz="2000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E0624147-F0E2-7C2A-C8EC-387BFC865D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405" y="1739590"/>
            <a:ext cx="1299386" cy="129938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82B796E-15A9-6503-1FF2-AA5381E91DC0}"/>
              </a:ext>
            </a:extLst>
          </p:cNvPr>
          <p:cNvSpPr txBox="1"/>
          <p:nvPr/>
        </p:nvSpPr>
        <p:spPr>
          <a:xfrm>
            <a:off x="3524034" y="3113949"/>
            <a:ext cx="44790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Error </a:t>
            </a:r>
            <a:r>
              <a:rPr lang="ko-KR" altLang="en-US" dirty="0"/>
              <a:t>발생</a:t>
            </a:r>
            <a:endParaRPr lang="en-US" altLang="ko-KR" dirty="0"/>
          </a:p>
          <a:p>
            <a:pPr algn="ctr"/>
            <a:r>
              <a:rPr lang="en-US" altLang="ko-KR" dirty="0"/>
              <a:t>Error Code : 405(</a:t>
            </a:r>
            <a:r>
              <a:rPr lang="ko-KR" altLang="en-US" dirty="0"/>
              <a:t>예시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Error Message : </a:t>
            </a:r>
            <a:r>
              <a:rPr lang="ko-KR" altLang="en-US" dirty="0"/>
              <a:t>잘못된 접근입니다</a:t>
            </a:r>
            <a:r>
              <a:rPr lang="en-US" altLang="ko-KR" dirty="0"/>
              <a:t>.(</a:t>
            </a:r>
            <a:r>
              <a:rPr lang="ko-KR" altLang="en-US" dirty="0"/>
              <a:t>예시</a:t>
            </a:r>
            <a:r>
              <a:rPr lang="en-US" altLang="ko-KR" dirty="0"/>
              <a:t>)</a:t>
            </a:r>
          </a:p>
          <a:p>
            <a:pPr algn="ctr"/>
            <a:r>
              <a:rPr lang="ko-KR" altLang="en-US" dirty="0"/>
              <a:t>해결 방법 제안</a:t>
            </a:r>
            <a:r>
              <a:rPr lang="en-US" altLang="ko-KR" dirty="0"/>
              <a:t>??</a:t>
            </a:r>
            <a:endParaRPr lang="ko-KR" altLang="en-US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F58CA901-7F48-46EE-E5E0-FDDC7A93C816}"/>
              </a:ext>
            </a:extLst>
          </p:cNvPr>
          <p:cNvSpPr/>
          <p:nvPr/>
        </p:nvSpPr>
        <p:spPr>
          <a:xfrm>
            <a:off x="4139711" y="4672587"/>
            <a:ext cx="1299386" cy="33538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메인페이지로</a:t>
            </a:r>
            <a:endParaRPr lang="ko-KR" altLang="en-US" sz="1200" dirty="0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C5AF08D6-C348-DE11-F38A-E15C7594AB14}"/>
              </a:ext>
            </a:extLst>
          </p:cNvPr>
          <p:cNvSpPr/>
          <p:nvPr/>
        </p:nvSpPr>
        <p:spPr>
          <a:xfrm>
            <a:off x="6034414" y="4660710"/>
            <a:ext cx="1299386" cy="33538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뒤로 가기</a:t>
            </a: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0AA01532-8B2A-7925-F337-E6DFA4FD451A}"/>
              </a:ext>
            </a:extLst>
          </p:cNvPr>
          <p:cNvSpPr/>
          <p:nvPr/>
        </p:nvSpPr>
        <p:spPr>
          <a:xfrm>
            <a:off x="3979578" y="4469526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2</a:t>
            </a:r>
            <a:endParaRPr lang="ko-KR" altLang="en-US" sz="2000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53FF7E8E-24F0-E61C-D1CD-161DA07DEBDE}"/>
              </a:ext>
            </a:extLst>
          </p:cNvPr>
          <p:cNvSpPr/>
          <p:nvPr/>
        </p:nvSpPr>
        <p:spPr>
          <a:xfrm>
            <a:off x="5876456" y="4484378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3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055428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0"/>
          <p:cNvSpPr txBox="1">
            <a:spLocks noGrp="1"/>
          </p:cNvSpPr>
          <p:nvPr/>
        </p:nvSpPr>
        <p:spPr>
          <a:xfrm>
            <a:off x="11573172" y="-1"/>
            <a:ext cx="571500" cy="28575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endParaRPr lang="ko-KR" altLang="en-US" sz="100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3390BF3-2F84-4D48-8126-787C42E4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180177-85E0-44C2-896E-8A4585471E4E}"/>
              </a:ext>
            </a:extLst>
          </p:cNvPr>
          <p:cNvSpPr txBox="1"/>
          <p:nvPr/>
        </p:nvSpPr>
        <p:spPr bwMode="auto">
          <a:xfrm>
            <a:off x="9601220" y="663512"/>
            <a:ext cx="2493318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설명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관리자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운영자가 회원 정보를 조회하고 관리할 수 있습니다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/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Id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혹은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name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을 통한 검색 기능을 제공합니다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번에서 체크한 회원에 대하여 정보를 수정합니다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e.g.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등급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번에서 체크한 회원에 대하여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탈퇴시킵니다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회원 목록을 불러옵니다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Default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회원번호 순서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(desc)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탈퇴 기능을 위한 체크박스 역할을 수행합니다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회원 목록에 대한 스크롤 바를 제공합니다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Name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및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ID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를 클릭할 시 사용자 정보 페이지로 이동합니다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등급 수정할 수 있는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select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박스를 제공합니다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회원번호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게시글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댓글 개수로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sorting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하여 회원 목록을 제공합니다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87313" indent="-87313" algn="l">
              <a:buFont typeface="Arial" panose="020B0604020202020204" pitchFamily="34" charset="0"/>
              <a:buChar char="•"/>
            </a:pP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E4988F-3642-4D0A-96C6-E3DF7C2BF12B}"/>
              </a:ext>
            </a:extLst>
          </p:cNvPr>
          <p:cNvSpPr txBox="1"/>
          <p:nvPr/>
        </p:nvSpPr>
        <p:spPr bwMode="auto">
          <a:xfrm>
            <a:off x="99084" y="397735"/>
            <a:ext cx="3088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운영자</a:t>
            </a:r>
            <a:r>
              <a:rPr lang="en-US" altLang="ko-KR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  <a:r>
              <a:rPr lang="ko-KR" altLang="en-US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관리자 </a:t>
            </a:r>
            <a:r>
              <a:rPr lang="en-US" altLang="ko-KR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3. </a:t>
            </a:r>
            <a:r>
              <a:rPr lang="ko-KR" altLang="en-US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회원관리 페이지</a:t>
            </a:r>
            <a:endParaRPr lang="ko-KR" altLang="en-US" sz="1200" dirty="0">
              <a:latin typeface="+mn-lt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26D24A-BC02-4A66-A43F-9B47F7CC6FB4}"/>
              </a:ext>
            </a:extLst>
          </p:cNvPr>
          <p:cNvCxnSpPr>
            <a:cxnSpLocks/>
          </p:cNvCxnSpPr>
          <p:nvPr/>
        </p:nvCxnSpPr>
        <p:spPr>
          <a:xfrm>
            <a:off x="169813" y="674734"/>
            <a:ext cx="928828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8F109D7-8B27-48DB-A603-4D2B0EF0E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248A89-2966-7D40-BA13-319FD2CE126C}"/>
              </a:ext>
            </a:extLst>
          </p:cNvPr>
          <p:cNvSpPr/>
          <p:nvPr/>
        </p:nvSpPr>
        <p:spPr>
          <a:xfrm>
            <a:off x="1643449" y="80319"/>
            <a:ext cx="698156" cy="1803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C4DBA-4FA4-E25B-C9B9-9B7CF66571E4}"/>
              </a:ext>
            </a:extLst>
          </p:cNvPr>
          <p:cNvSpPr txBox="1"/>
          <p:nvPr/>
        </p:nvSpPr>
        <p:spPr>
          <a:xfrm>
            <a:off x="1419934" y="-5317"/>
            <a:ext cx="114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게시판 </a:t>
            </a:r>
            <a:r>
              <a:rPr lang="en-US" altLang="ko-KR" sz="1200" dirty="0"/>
              <a:t>A to Z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D7EF23-B096-7A3F-BCA8-ED2C5D787E0D}"/>
              </a:ext>
            </a:extLst>
          </p:cNvPr>
          <p:cNvSpPr/>
          <p:nvPr/>
        </p:nvSpPr>
        <p:spPr>
          <a:xfrm>
            <a:off x="188203" y="908222"/>
            <a:ext cx="9288282" cy="56655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CCB857-DE5B-FBB3-2E3F-3D5AF10FDF64}"/>
              </a:ext>
            </a:extLst>
          </p:cNvPr>
          <p:cNvSpPr/>
          <p:nvPr/>
        </p:nvSpPr>
        <p:spPr>
          <a:xfrm>
            <a:off x="169811" y="908223"/>
            <a:ext cx="1862875" cy="566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B8C12B-4947-F9C4-B147-7B0232AAD6DC}"/>
              </a:ext>
            </a:extLst>
          </p:cNvPr>
          <p:cNvSpPr txBox="1"/>
          <p:nvPr/>
        </p:nvSpPr>
        <p:spPr>
          <a:xfrm>
            <a:off x="998640" y="1941662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</a:t>
            </a:r>
            <a:endParaRPr lang="en-US" altLang="ko-KR" dirty="0"/>
          </a:p>
          <a:p>
            <a:r>
              <a:rPr lang="ko-KR" altLang="en-US" dirty="0"/>
              <a:t>운영자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602D1E5-A173-9001-9324-2EC2CA3FBD81}"/>
              </a:ext>
            </a:extLst>
          </p:cNvPr>
          <p:cNvSpPr/>
          <p:nvPr/>
        </p:nvSpPr>
        <p:spPr>
          <a:xfrm>
            <a:off x="292701" y="1922188"/>
            <a:ext cx="699333" cy="66871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프로필</a:t>
            </a: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019E0522-C23B-B642-8130-A4249EB5C953}"/>
              </a:ext>
            </a:extLst>
          </p:cNvPr>
          <p:cNvSpPr/>
          <p:nvPr/>
        </p:nvSpPr>
        <p:spPr>
          <a:xfrm>
            <a:off x="1173123" y="2692804"/>
            <a:ext cx="769389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로그아웃</a:t>
            </a:r>
            <a:endParaRPr kumimoji="1" lang="ko-Kore-KR" altLang="en-US" sz="1200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93C97CB6-14BF-9544-BC57-0ADCD684568A}"/>
              </a:ext>
            </a:extLst>
          </p:cNvPr>
          <p:cNvSpPr/>
          <p:nvPr/>
        </p:nvSpPr>
        <p:spPr>
          <a:xfrm>
            <a:off x="223385" y="2692804"/>
            <a:ext cx="877163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/>
              <a:t>마이페이지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25E2AF80-729D-9348-A25A-69C74E86B7B9}"/>
              </a:ext>
            </a:extLst>
          </p:cNvPr>
          <p:cNvSpPr/>
          <p:nvPr/>
        </p:nvSpPr>
        <p:spPr>
          <a:xfrm>
            <a:off x="412595" y="1076442"/>
            <a:ext cx="1275517" cy="663148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로고</a:t>
            </a:r>
            <a:endParaRPr kumimoji="1" lang="ko-Kore-KR" altLang="en-US" dirty="0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37D16A05-A062-2142-A90F-A9D333496BE4}"/>
              </a:ext>
            </a:extLst>
          </p:cNvPr>
          <p:cNvSpPr/>
          <p:nvPr/>
        </p:nvSpPr>
        <p:spPr>
          <a:xfrm>
            <a:off x="312299" y="3933160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공지사항</a:t>
            </a:r>
            <a:endParaRPr kumimoji="1" lang="ko-Kore-KR" altLang="en-US" sz="10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BF276643-9A22-8A42-B9D7-EF6EE1D94711}"/>
              </a:ext>
            </a:extLst>
          </p:cNvPr>
          <p:cNvSpPr/>
          <p:nvPr/>
        </p:nvSpPr>
        <p:spPr>
          <a:xfrm>
            <a:off x="312299" y="42213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자유게시판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159DA14A-08C6-1946-B8E4-F07B1C1C6599}"/>
              </a:ext>
            </a:extLst>
          </p:cNvPr>
          <p:cNvSpPr/>
          <p:nvPr/>
        </p:nvSpPr>
        <p:spPr>
          <a:xfrm>
            <a:off x="312299" y="45008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운영자</a:t>
            </a:r>
            <a:r>
              <a:rPr kumimoji="1" lang="ko-KR" altLang="en-US" sz="1000" dirty="0"/>
              <a:t> 초이스</a:t>
            </a:r>
            <a:endParaRPr kumimoji="1" lang="ko-Kore-KR" altLang="en-US" sz="1000" dirty="0"/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C453009D-418E-744B-8104-A24773C30CE6}"/>
              </a:ext>
            </a:extLst>
          </p:cNvPr>
          <p:cNvSpPr/>
          <p:nvPr/>
        </p:nvSpPr>
        <p:spPr>
          <a:xfrm>
            <a:off x="312299" y="47803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QnA</a:t>
            </a:r>
            <a:endParaRPr kumimoji="1" lang="ko-Kore-KR" altLang="en-US" sz="10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136DFB11-A733-B14D-A8AA-936DADE6CC3B}"/>
              </a:ext>
            </a:extLst>
          </p:cNvPr>
          <p:cNvSpPr/>
          <p:nvPr/>
        </p:nvSpPr>
        <p:spPr>
          <a:xfrm>
            <a:off x="312299" y="50598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회원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B80CFD55-F222-044B-90A3-5668FD1CFC4F}"/>
              </a:ext>
            </a:extLst>
          </p:cNvPr>
          <p:cNvSpPr/>
          <p:nvPr/>
        </p:nvSpPr>
        <p:spPr>
          <a:xfrm>
            <a:off x="312299" y="5347998"/>
            <a:ext cx="1576497" cy="21576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게시판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AB8C90-CFE0-9242-AEF5-CE836A3AD92E}"/>
              </a:ext>
            </a:extLst>
          </p:cNvPr>
          <p:cNvSpPr txBox="1"/>
          <p:nvPr/>
        </p:nvSpPr>
        <p:spPr>
          <a:xfrm>
            <a:off x="7711440" y="-16916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1AC3C89C-E7CA-7C43-961C-8D0A4CA409A1}"/>
              </a:ext>
            </a:extLst>
          </p:cNvPr>
          <p:cNvSpPr/>
          <p:nvPr/>
        </p:nvSpPr>
        <p:spPr>
          <a:xfrm>
            <a:off x="312299" y="3653660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solidFill>
                  <a:schemeClr val="tx1"/>
                </a:solidFill>
              </a:rPr>
              <a:t>검색창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711F0B-A01A-8ECC-CE07-7CA8E3F2B135}"/>
              </a:ext>
            </a:extLst>
          </p:cNvPr>
          <p:cNvSpPr txBox="1"/>
          <p:nvPr/>
        </p:nvSpPr>
        <p:spPr>
          <a:xfrm>
            <a:off x="2164766" y="1032851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회원 관리</a:t>
            </a:r>
          </a:p>
        </p:txBody>
      </p:sp>
      <p:graphicFrame>
        <p:nvGraphicFramePr>
          <p:cNvPr id="13" name="표 14">
            <a:extLst>
              <a:ext uri="{FF2B5EF4-FFF2-40B4-BE49-F238E27FC236}">
                <a16:creationId xmlns:a16="http://schemas.microsoft.com/office/drawing/2014/main" id="{C611FD55-8FA2-7257-3803-475DEBDC82FE}"/>
              </a:ext>
            </a:extLst>
          </p:cNvPr>
          <p:cNvGraphicFramePr>
            <a:graphicFrameLocks noGrp="1"/>
          </p:cNvGraphicFramePr>
          <p:nvPr/>
        </p:nvGraphicFramePr>
        <p:xfrm>
          <a:off x="2139031" y="1945640"/>
          <a:ext cx="7138609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162">
                  <a:extLst>
                    <a:ext uri="{9D8B030D-6E8A-4147-A177-3AD203B41FA5}">
                      <a16:colId xmlns:a16="http://schemas.microsoft.com/office/drawing/2014/main" val="2105857774"/>
                    </a:ext>
                  </a:extLst>
                </a:gridCol>
                <a:gridCol w="628352">
                  <a:extLst>
                    <a:ext uri="{9D8B030D-6E8A-4147-A177-3AD203B41FA5}">
                      <a16:colId xmlns:a16="http://schemas.microsoft.com/office/drawing/2014/main" val="2264385396"/>
                    </a:ext>
                  </a:extLst>
                </a:gridCol>
                <a:gridCol w="768105">
                  <a:extLst>
                    <a:ext uri="{9D8B030D-6E8A-4147-A177-3AD203B41FA5}">
                      <a16:colId xmlns:a16="http://schemas.microsoft.com/office/drawing/2014/main" val="1109963694"/>
                    </a:ext>
                  </a:extLst>
                </a:gridCol>
                <a:gridCol w="841575">
                  <a:extLst>
                    <a:ext uri="{9D8B030D-6E8A-4147-A177-3AD203B41FA5}">
                      <a16:colId xmlns:a16="http://schemas.microsoft.com/office/drawing/2014/main" val="2041470876"/>
                    </a:ext>
                  </a:extLst>
                </a:gridCol>
                <a:gridCol w="1088703">
                  <a:extLst>
                    <a:ext uri="{9D8B030D-6E8A-4147-A177-3AD203B41FA5}">
                      <a16:colId xmlns:a16="http://schemas.microsoft.com/office/drawing/2014/main" val="3834672956"/>
                    </a:ext>
                  </a:extLst>
                </a:gridCol>
                <a:gridCol w="1342512">
                  <a:extLst>
                    <a:ext uri="{9D8B030D-6E8A-4147-A177-3AD203B41FA5}">
                      <a16:colId xmlns:a16="http://schemas.microsoft.com/office/drawing/2014/main" val="2881154801"/>
                    </a:ext>
                  </a:extLst>
                </a:gridCol>
                <a:gridCol w="621162">
                  <a:extLst>
                    <a:ext uri="{9D8B030D-6E8A-4147-A177-3AD203B41FA5}">
                      <a16:colId xmlns:a16="http://schemas.microsoft.com/office/drawing/2014/main" val="149411610"/>
                    </a:ext>
                  </a:extLst>
                </a:gridCol>
                <a:gridCol w="641201">
                  <a:extLst>
                    <a:ext uri="{9D8B030D-6E8A-4147-A177-3AD203B41FA5}">
                      <a16:colId xmlns:a16="http://schemas.microsoft.com/office/drawing/2014/main" val="3772630655"/>
                    </a:ext>
                  </a:extLst>
                </a:gridCol>
                <a:gridCol w="981837">
                  <a:extLst>
                    <a:ext uri="{9D8B030D-6E8A-4147-A177-3AD203B41FA5}">
                      <a16:colId xmlns:a16="http://schemas.microsoft.com/office/drawing/2014/main" val="1647290196"/>
                    </a:ext>
                  </a:extLst>
                </a:gridCol>
              </a:tblGrid>
              <a:tr h="18542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회원 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ID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Name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Nick-name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Email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게시글 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댓글 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등급</a:t>
                      </a:r>
                      <a:r>
                        <a:rPr lang="en-US" altLang="ko-KR" sz="700" dirty="0"/>
                        <a:t> (select-box)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97439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333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abc1775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신기항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err="1"/>
                        <a:t>gihang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abc1775@naver.com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15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3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일반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/>
                        <a:t>우수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/>
                        <a:t>정지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42383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332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우수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25505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331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일반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334755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330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…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02447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329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20397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328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60616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326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9226622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C388475-CF57-284E-AD59-404941ADDC24}"/>
              </a:ext>
            </a:extLst>
          </p:cNvPr>
          <p:cNvSpPr txBox="1"/>
          <p:nvPr/>
        </p:nvSpPr>
        <p:spPr>
          <a:xfrm>
            <a:off x="5627409" y="3867548"/>
            <a:ext cx="2359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.</a:t>
            </a:r>
          </a:p>
          <a:p>
            <a:r>
              <a:rPr lang="en-US" altLang="ko-KR" dirty="0"/>
              <a:t>.</a:t>
            </a:r>
          </a:p>
          <a:p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DAFE147-C595-63B8-1BAC-99ECE3988676}"/>
              </a:ext>
            </a:extLst>
          </p:cNvPr>
          <p:cNvSpPr/>
          <p:nvPr/>
        </p:nvSpPr>
        <p:spPr>
          <a:xfrm>
            <a:off x="9277641" y="1945639"/>
            <a:ext cx="102717" cy="2845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모서리가 둥근 직사각형 39">
            <a:extLst>
              <a:ext uri="{FF2B5EF4-FFF2-40B4-BE49-F238E27FC236}">
                <a16:creationId xmlns:a16="http://schemas.microsoft.com/office/drawing/2014/main" id="{C0A56E2D-6831-16F2-5FFB-4BE48058407A}"/>
              </a:ext>
            </a:extLst>
          </p:cNvPr>
          <p:cNvSpPr/>
          <p:nvPr/>
        </p:nvSpPr>
        <p:spPr>
          <a:xfrm>
            <a:off x="6973637" y="1168859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1000" dirty="0">
                <a:solidFill>
                  <a:schemeClr val="bg2">
                    <a:lumMod val="75000"/>
                  </a:schemeClr>
                </a:solidFill>
              </a:rPr>
              <a:t>사용자 검색</a:t>
            </a:r>
            <a:endParaRPr kumimoji="1" lang="ko-Kore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8" name="모서리가 둥근 직사각형 20">
            <a:extLst>
              <a:ext uri="{FF2B5EF4-FFF2-40B4-BE49-F238E27FC236}">
                <a16:creationId xmlns:a16="http://schemas.microsoft.com/office/drawing/2014/main" id="{EFD7F4DD-BF52-437B-FF4C-4B0EB3A047F6}"/>
              </a:ext>
            </a:extLst>
          </p:cNvPr>
          <p:cNvSpPr/>
          <p:nvPr/>
        </p:nvSpPr>
        <p:spPr>
          <a:xfrm>
            <a:off x="8623030" y="1164333"/>
            <a:ext cx="507622" cy="215769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검색</a:t>
            </a:r>
            <a:endParaRPr kumimoji="1" lang="ko-Kore-KR" altLang="en-US" sz="10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72F1929-EEE9-E8BB-4C11-39CF72DB720F}"/>
              </a:ext>
            </a:extLst>
          </p:cNvPr>
          <p:cNvSpPr/>
          <p:nvPr/>
        </p:nvSpPr>
        <p:spPr>
          <a:xfrm>
            <a:off x="2188517" y="2209562"/>
            <a:ext cx="98854" cy="939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59D4FAE-79CA-976E-5328-34E45DE488C2}"/>
              </a:ext>
            </a:extLst>
          </p:cNvPr>
          <p:cNvSpPr/>
          <p:nvPr/>
        </p:nvSpPr>
        <p:spPr>
          <a:xfrm>
            <a:off x="2183360" y="2392259"/>
            <a:ext cx="98854" cy="939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0AF1B96-6AB0-63B4-703C-CE4374A0FA2C}"/>
              </a:ext>
            </a:extLst>
          </p:cNvPr>
          <p:cNvSpPr/>
          <p:nvPr/>
        </p:nvSpPr>
        <p:spPr>
          <a:xfrm>
            <a:off x="2183360" y="2606810"/>
            <a:ext cx="98854" cy="939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6EDAAA0-D433-486E-AD58-B5F8F4D8963E}"/>
              </a:ext>
            </a:extLst>
          </p:cNvPr>
          <p:cNvSpPr/>
          <p:nvPr/>
        </p:nvSpPr>
        <p:spPr>
          <a:xfrm>
            <a:off x="2178203" y="2792536"/>
            <a:ext cx="98854" cy="939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모서리가 둥근 직사각형 20">
            <a:extLst>
              <a:ext uri="{FF2B5EF4-FFF2-40B4-BE49-F238E27FC236}">
                <a16:creationId xmlns:a16="http://schemas.microsoft.com/office/drawing/2014/main" id="{1CA988E8-46EA-46E4-DA94-10AF34BDE236}"/>
              </a:ext>
            </a:extLst>
          </p:cNvPr>
          <p:cNvSpPr/>
          <p:nvPr/>
        </p:nvSpPr>
        <p:spPr>
          <a:xfrm>
            <a:off x="8191908" y="1631704"/>
            <a:ext cx="1128832" cy="215769"/>
          </a:xfrm>
          <a:prstGeom prst="roundRect">
            <a:avLst/>
          </a:prstGeom>
          <a:solidFill>
            <a:srgbClr val="FF00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탈퇴 시키기</a:t>
            </a:r>
            <a:endParaRPr kumimoji="1" lang="ko-Kore-KR" altLang="en-US" sz="1000" dirty="0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3F1C0762-F759-9913-337D-66D02B95B533}"/>
              </a:ext>
            </a:extLst>
          </p:cNvPr>
          <p:cNvSpPr/>
          <p:nvPr/>
        </p:nvSpPr>
        <p:spPr>
          <a:xfrm>
            <a:off x="9063083" y="1079906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1</a:t>
            </a:r>
            <a:endParaRPr lang="ko-KR" altLang="en-US" sz="2000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61C7D2A5-8DB1-1EB1-344B-4D48AFA6255B}"/>
              </a:ext>
            </a:extLst>
          </p:cNvPr>
          <p:cNvSpPr/>
          <p:nvPr/>
        </p:nvSpPr>
        <p:spPr>
          <a:xfrm>
            <a:off x="9095214" y="1448217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3</a:t>
            </a:r>
            <a:endParaRPr lang="ko-KR" altLang="en-US" sz="2000" dirty="0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D75F8D07-1989-37D5-F5E4-F36B5291740E}"/>
              </a:ext>
            </a:extLst>
          </p:cNvPr>
          <p:cNvSpPr/>
          <p:nvPr/>
        </p:nvSpPr>
        <p:spPr>
          <a:xfrm>
            <a:off x="5482901" y="2990452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4</a:t>
            </a:r>
            <a:endParaRPr lang="ko-KR" altLang="en-US" sz="2000" dirty="0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1BEFC74D-6A91-4551-1DE2-4C30A2D847F0}"/>
              </a:ext>
            </a:extLst>
          </p:cNvPr>
          <p:cNvSpPr/>
          <p:nvPr/>
        </p:nvSpPr>
        <p:spPr>
          <a:xfrm>
            <a:off x="2079458" y="2952941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5</a:t>
            </a:r>
            <a:endParaRPr lang="ko-KR" altLang="en-US" sz="2000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8E680361-9DF2-7902-2EF4-DF7BA5609BC5}"/>
              </a:ext>
            </a:extLst>
          </p:cNvPr>
          <p:cNvSpPr/>
          <p:nvPr/>
        </p:nvSpPr>
        <p:spPr>
          <a:xfrm>
            <a:off x="9166253" y="4032815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6</a:t>
            </a:r>
            <a:endParaRPr lang="ko-KR" altLang="en-US" sz="2000" dirty="0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F80E8CAC-23E8-520A-4F2E-4625704EFBCD}"/>
              </a:ext>
            </a:extLst>
          </p:cNvPr>
          <p:cNvSpPr/>
          <p:nvPr/>
        </p:nvSpPr>
        <p:spPr>
          <a:xfrm>
            <a:off x="3676971" y="2343860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7</a:t>
            </a:r>
            <a:endParaRPr lang="ko-KR" altLang="en-US" sz="2000" dirty="0"/>
          </a:p>
        </p:txBody>
      </p:sp>
      <p:sp>
        <p:nvSpPr>
          <p:cNvPr id="54" name="모서리가 둥근 직사각형 20">
            <a:extLst>
              <a:ext uri="{FF2B5EF4-FFF2-40B4-BE49-F238E27FC236}">
                <a16:creationId xmlns:a16="http://schemas.microsoft.com/office/drawing/2014/main" id="{9CE6D49D-5718-D885-4E2E-B35D28AB9CDB}"/>
              </a:ext>
            </a:extLst>
          </p:cNvPr>
          <p:cNvSpPr/>
          <p:nvPr/>
        </p:nvSpPr>
        <p:spPr>
          <a:xfrm>
            <a:off x="6939451" y="1645264"/>
            <a:ext cx="1096712" cy="215769"/>
          </a:xfrm>
          <a:prstGeom prst="roundRect">
            <a:avLst/>
          </a:prstGeom>
          <a:solidFill>
            <a:schemeClr val="accent5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수정 하기</a:t>
            </a:r>
            <a:endParaRPr kumimoji="1" lang="ko-Kore-KR" altLang="en-US" sz="1000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D0DB2FD0-C326-2162-0A3F-3DC9455925AD}"/>
              </a:ext>
            </a:extLst>
          </p:cNvPr>
          <p:cNvSpPr/>
          <p:nvPr/>
        </p:nvSpPr>
        <p:spPr>
          <a:xfrm>
            <a:off x="2153384" y="1729875"/>
            <a:ext cx="961158" cy="177315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회원번호 순</a:t>
            </a: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C139210A-171A-9AD2-69FD-060E27F9DDE3}"/>
              </a:ext>
            </a:extLst>
          </p:cNvPr>
          <p:cNvSpPr/>
          <p:nvPr/>
        </p:nvSpPr>
        <p:spPr>
          <a:xfrm>
            <a:off x="3187813" y="1739588"/>
            <a:ext cx="961158" cy="177315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게시글 순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A98DD0F2-8B0B-2F70-9D9E-A2F8D316CB42}"/>
              </a:ext>
            </a:extLst>
          </p:cNvPr>
          <p:cNvSpPr/>
          <p:nvPr/>
        </p:nvSpPr>
        <p:spPr>
          <a:xfrm>
            <a:off x="4215864" y="1739588"/>
            <a:ext cx="961158" cy="177315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댓글 순</a:t>
            </a: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966B8ECF-B4F6-192F-235D-9D1FB8965E1C}"/>
              </a:ext>
            </a:extLst>
          </p:cNvPr>
          <p:cNvSpPr/>
          <p:nvPr/>
        </p:nvSpPr>
        <p:spPr>
          <a:xfrm>
            <a:off x="9134830" y="2094517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8</a:t>
            </a:r>
            <a:endParaRPr lang="ko-KR" altLang="en-US" sz="2000" dirty="0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B869266C-6AE3-063F-8DA5-21CD673E6862}"/>
              </a:ext>
            </a:extLst>
          </p:cNvPr>
          <p:cNvSpPr/>
          <p:nvPr/>
        </p:nvSpPr>
        <p:spPr>
          <a:xfrm>
            <a:off x="5079148" y="1604714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9</a:t>
            </a:r>
            <a:endParaRPr lang="ko-KR" altLang="en-US" sz="20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924648EB-2838-AD03-634F-7394EC0230DF}"/>
              </a:ext>
            </a:extLst>
          </p:cNvPr>
          <p:cNvSpPr/>
          <p:nvPr/>
        </p:nvSpPr>
        <p:spPr>
          <a:xfrm>
            <a:off x="7813625" y="1437132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2</a:t>
            </a:r>
            <a:endParaRPr lang="ko-KR" altLang="en-US" sz="2000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B35C7847-0FB5-1055-C8C9-29DDDE87F0D6}"/>
              </a:ext>
            </a:extLst>
          </p:cNvPr>
          <p:cNvSpPr/>
          <p:nvPr/>
        </p:nvSpPr>
        <p:spPr>
          <a:xfrm>
            <a:off x="6181036" y="1164333"/>
            <a:ext cx="695114" cy="21576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id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8064D88-838B-C6C7-7400-7FA5057DDA85}"/>
              </a:ext>
            </a:extLst>
          </p:cNvPr>
          <p:cNvSpPr/>
          <p:nvPr/>
        </p:nvSpPr>
        <p:spPr>
          <a:xfrm>
            <a:off x="6175353" y="1375739"/>
            <a:ext cx="701730" cy="47173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Name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닉네임</a:t>
            </a:r>
          </a:p>
        </p:txBody>
      </p:sp>
    </p:spTree>
    <p:extLst>
      <p:ext uri="{BB962C8B-B14F-4D97-AF65-F5344CB8AC3E}">
        <p14:creationId xmlns:p14="http://schemas.microsoft.com/office/powerpoint/2010/main" val="2736689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D8176E-D035-1341-7BC4-C121D7F39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A3230E-889B-FE01-C000-DD704CD3D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62500" lnSpcReduction="20000"/>
          </a:bodyPr>
          <a:lstStyle/>
          <a:p>
            <a:pPr algn="l"/>
            <a:r>
              <a:rPr lang="ko-KR" altLang="en-US" b="0" i="0" dirty="0">
                <a:effectLst/>
                <a:latin typeface="-apple-system"/>
              </a:rPr>
              <a:t>공통</a:t>
            </a:r>
            <a:endParaRPr lang="en-US" altLang="ko-KR" b="0" i="0" dirty="0">
              <a:effectLst/>
              <a:latin typeface="-apple-system"/>
            </a:endParaRPr>
          </a:p>
          <a:p>
            <a:pPr marL="457200" lvl="1" indent="0">
              <a:buNone/>
            </a:pPr>
            <a:r>
              <a:rPr lang="en-US" altLang="ko-KR" b="0" i="0" dirty="0">
                <a:effectLst/>
                <a:latin typeface="-apple-system"/>
              </a:rPr>
              <a:t>0.     </a:t>
            </a:r>
            <a:r>
              <a:rPr lang="ko-KR" altLang="en-US" b="0" i="0" strike="sngStrike" dirty="0">
                <a:effectLst/>
                <a:latin typeface="-apple-system"/>
              </a:rPr>
              <a:t>네비게이션 바</a:t>
            </a:r>
            <a:r>
              <a:rPr lang="en-US" altLang="ko-KR" b="0" i="0" strike="sngStrike" dirty="0">
                <a:effectLst/>
                <a:latin typeface="-apple-system"/>
              </a:rPr>
              <a:t>(</a:t>
            </a:r>
            <a:r>
              <a:rPr lang="ko-KR" altLang="en-US" b="0" i="0" strike="sngStrike" dirty="0">
                <a:effectLst/>
                <a:latin typeface="-apple-system"/>
              </a:rPr>
              <a:t>비회원 </a:t>
            </a:r>
            <a:r>
              <a:rPr lang="en-US" altLang="ko-KR" b="0" i="0" strike="sngStrike" dirty="0">
                <a:effectLst/>
                <a:latin typeface="-apple-system"/>
              </a:rPr>
              <a:t>user, admin)</a:t>
            </a:r>
            <a:endParaRPr lang="ko-KR" altLang="en-US" b="0" i="0" strike="sngStrike" dirty="0">
              <a:effectLst/>
              <a:latin typeface="-apple-system"/>
            </a:endParaRPr>
          </a:p>
          <a:p>
            <a:pPr lvl="1">
              <a:buFont typeface="+mj-lt"/>
              <a:buAutoNum type="arabicPeriod"/>
            </a:pPr>
            <a:r>
              <a:rPr lang="ko-KR" altLang="en-US" b="0" i="0" dirty="0" err="1">
                <a:effectLst/>
                <a:latin typeface="-apple-system"/>
              </a:rPr>
              <a:t>메인페이지</a:t>
            </a:r>
            <a:endParaRPr lang="ko-KR" altLang="en-US" b="0" i="0" dirty="0">
              <a:effectLst/>
              <a:latin typeface="-apple-system"/>
            </a:endParaRPr>
          </a:p>
          <a:p>
            <a:pPr lvl="1">
              <a:buFont typeface="+mj-lt"/>
              <a:buAutoNum type="arabicPeriod"/>
            </a:pPr>
            <a:r>
              <a:rPr lang="ko-KR" altLang="en-US" b="0" i="0" strike="sngStrike" dirty="0">
                <a:effectLst/>
                <a:latin typeface="-apple-system"/>
              </a:rPr>
              <a:t>게시판 페이지 </a:t>
            </a:r>
            <a:r>
              <a:rPr lang="en-US" altLang="ko-KR" b="0" i="0" strike="sngStrike" dirty="0">
                <a:effectLst/>
                <a:latin typeface="-apple-system"/>
              </a:rPr>
              <a:t>(</a:t>
            </a:r>
            <a:r>
              <a:rPr lang="ko-KR" altLang="en-US" b="0" i="0" strike="sngStrike" dirty="0" err="1">
                <a:effectLst/>
                <a:latin typeface="-apple-system"/>
              </a:rPr>
              <a:t>복붙</a:t>
            </a:r>
            <a:r>
              <a:rPr lang="en-US" altLang="ko-KR" b="0" i="0" strike="sngStrike" dirty="0">
                <a:effectLst/>
                <a:latin typeface="-apple-system"/>
              </a:rPr>
              <a:t>)</a:t>
            </a:r>
          </a:p>
          <a:p>
            <a:pPr lvl="2"/>
            <a:r>
              <a:rPr lang="ko-KR" altLang="en-US" b="0" i="0" strike="sngStrike" dirty="0">
                <a:effectLst/>
                <a:latin typeface="-apple-system"/>
              </a:rPr>
              <a:t>공지사항</a:t>
            </a:r>
          </a:p>
          <a:p>
            <a:pPr lvl="2"/>
            <a:r>
              <a:rPr lang="ko-KR" altLang="en-US" b="0" i="0" strike="sngStrike" dirty="0">
                <a:effectLst/>
                <a:latin typeface="-apple-system"/>
              </a:rPr>
              <a:t>운영자 </a:t>
            </a:r>
            <a:r>
              <a:rPr lang="en-US" altLang="ko-KR" b="0" i="0" strike="sngStrike" dirty="0">
                <a:effectLst/>
                <a:latin typeface="-apple-system"/>
              </a:rPr>
              <a:t>choice</a:t>
            </a:r>
          </a:p>
          <a:p>
            <a:pPr lvl="2"/>
            <a:r>
              <a:rPr lang="ko-KR" altLang="en-US" b="0" i="0" strike="sngStrike" dirty="0">
                <a:effectLst/>
                <a:latin typeface="-apple-system"/>
              </a:rPr>
              <a:t>자유게시판</a:t>
            </a:r>
          </a:p>
          <a:p>
            <a:pPr lvl="2"/>
            <a:r>
              <a:rPr lang="ko-KR" altLang="en-US" b="0" i="0" strike="sngStrike" dirty="0">
                <a:effectLst/>
                <a:latin typeface="-apple-system"/>
              </a:rPr>
              <a:t>추가 가능 게시판</a:t>
            </a:r>
          </a:p>
          <a:p>
            <a:pPr lvl="1">
              <a:buFont typeface="+mj-lt"/>
              <a:buAutoNum type="arabicPeriod" startAt="3"/>
            </a:pPr>
            <a:r>
              <a:rPr lang="ko-KR" altLang="en-US" b="0" i="0" strike="sngStrike" dirty="0">
                <a:effectLst/>
                <a:latin typeface="-apple-system"/>
              </a:rPr>
              <a:t>게시글 페이지 </a:t>
            </a:r>
            <a:r>
              <a:rPr lang="en-US" altLang="ko-KR" b="0" i="0" strike="sngStrike" dirty="0">
                <a:effectLst/>
                <a:latin typeface="-apple-system"/>
              </a:rPr>
              <a:t>(read, delete)</a:t>
            </a:r>
          </a:p>
          <a:p>
            <a:pPr lvl="2"/>
            <a:r>
              <a:rPr lang="ko-KR" altLang="en-US" b="0" i="0" strike="sngStrike" dirty="0">
                <a:effectLst/>
                <a:latin typeface="-apple-system"/>
              </a:rPr>
              <a:t>댓글 </a:t>
            </a:r>
            <a:r>
              <a:rPr lang="en-US" altLang="ko-KR" b="0" i="0" strike="sngStrike" dirty="0">
                <a:effectLst/>
                <a:latin typeface="-apple-system"/>
              </a:rPr>
              <a:t>(</a:t>
            </a:r>
            <a:r>
              <a:rPr lang="ko-KR" altLang="en-US" b="0" i="0" strike="sngStrike" dirty="0">
                <a:effectLst/>
                <a:latin typeface="-apple-system"/>
              </a:rPr>
              <a:t>게시글 페이지 내 </a:t>
            </a:r>
            <a:r>
              <a:rPr lang="en-US" altLang="ko-KR" b="0" i="0" strike="sngStrike" dirty="0">
                <a:effectLst/>
                <a:latin typeface="-apple-system"/>
              </a:rPr>
              <a:t>modal) </a:t>
            </a:r>
            <a:r>
              <a:rPr lang="ko-KR" altLang="en-US" b="0" i="0" strike="sngStrike" dirty="0">
                <a:effectLst/>
                <a:latin typeface="-apple-system"/>
              </a:rPr>
              <a:t>작성</a:t>
            </a:r>
            <a:r>
              <a:rPr lang="en-US" altLang="ko-KR" b="0" i="0" strike="sngStrike" dirty="0">
                <a:effectLst/>
                <a:latin typeface="-apple-system"/>
              </a:rPr>
              <a:t>, </a:t>
            </a:r>
            <a:r>
              <a:rPr lang="ko-KR" altLang="en-US" b="0" i="0" strike="sngStrike" dirty="0">
                <a:effectLst/>
                <a:latin typeface="-apple-system"/>
              </a:rPr>
              <a:t>조회</a:t>
            </a:r>
            <a:r>
              <a:rPr lang="en-US" altLang="ko-KR" b="0" i="0" strike="sngStrike" dirty="0">
                <a:effectLst/>
                <a:latin typeface="-apple-system"/>
              </a:rPr>
              <a:t>, </a:t>
            </a:r>
            <a:r>
              <a:rPr lang="ko-KR" altLang="en-US" b="0" i="0" strike="sngStrike" dirty="0">
                <a:effectLst/>
                <a:latin typeface="-apple-system"/>
              </a:rPr>
              <a:t>수정</a:t>
            </a:r>
            <a:r>
              <a:rPr lang="en-US" altLang="ko-KR" b="0" i="0" strike="sngStrike" dirty="0">
                <a:effectLst/>
                <a:latin typeface="-apple-system"/>
              </a:rPr>
              <a:t>, </a:t>
            </a:r>
            <a:r>
              <a:rPr lang="ko-KR" altLang="en-US" b="0" i="0" strike="sngStrike" dirty="0">
                <a:effectLst/>
                <a:latin typeface="-apple-system"/>
              </a:rPr>
              <a:t>삭제</a:t>
            </a:r>
            <a:endParaRPr lang="en-US" altLang="ko-KR" b="0" i="0" strike="sngStrike" dirty="0">
              <a:effectLst/>
              <a:latin typeface="-apple-system"/>
            </a:endParaRPr>
          </a:p>
          <a:p>
            <a:pPr lvl="1">
              <a:buFont typeface="+mj-lt"/>
              <a:buAutoNum type="arabicPeriod" startAt="4"/>
            </a:pPr>
            <a:r>
              <a:rPr lang="ko-KR" altLang="en-US" b="0" i="0" strike="sngStrike" dirty="0">
                <a:effectLst/>
                <a:latin typeface="-apple-system"/>
              </a:rPr>
              <a:t>글 작성 페이지 </a:t>
            </a:r>
            <a:r>
              <a:rPr lang="en-US" altLang="ko-KR" b="0" i="0" strike="sngStrike" dirty="0">
                <a:effectLst/>
                <a:latin typeface="-apple-system"/>
              </a:rPr>
              <a:t>(insert)</a:t>
            </a:r>
          </a:p>
          <a:p>
            <a:pPr lvl="1">
              <a:buFont typeface="+mj-lt"/>
              <a:buAutoNum type="arabicPeriod" startAt="4"/>
            </a:pPr>
            <a:r>
              <a:rPr lang="ko-KR" altLang="en-US" b="0" i="0" strike="sngStrike" dirty="0">
                <a:effectLst/>
                <a:latin typeface="-apple-system"/>
              </a:rPr>
              <a:t>글 수정 페이지 </a:t>
            </a:r>
            <a:r>
              <a:rPr lang="en-US" altLang="ko-KR" b="0" i="0" strike="sngStrike" dirty="0">
                <a:effectLst/>
                <a:latin typeface="-apple-system"/>
              </a:rPr>
              <a:t>(update, delete)</a:t>
            </a:r>
          </a:p>
          <a:p>
            <a:pPr lvl="1">
              <a:buFont typeface="+mj-lt"/>
              <a:buAutoNum type="arabicPeriod" startAt="4"/>
            </a:pPr>
            <a:r>
              <a:rPr lang="ko-KR" altLang="en-US" b="0" i="0" strike="sngStrike" dirty="0">
                <a:effectLst/>
                <a:latin typeface="-apple-system"/>
              </a:rPr>
              <a:t>검색 결과 페이지</a:t>
            </a:r>
          </a:p>
          <a:p>
            <a:pPr lvl="2"/>
            <a:r>
              <a:rPr lang="ko-KR" altLang="en-US" b="0" i="0" dirty="0">
                <a:effectLst/>
                <a:latin typeface="-apple-system"/>
              </a:rPr>
              <a:t>공통코드 보류</a:t>
            </a:r>
            <a:r>
              <a:rPr lang="en-US" altLang="ko-KR" b="0" i="0" dirty="0">
                <a:effectLst/>
                <a:latin typeface="-apple-system"/>
              </a:rPr>
              <a:t>()</a:t>
            </a:r>
          </a:p>
          <a:p>
            <a:r>
              <a:rPr lang="ko-KR" altLang="en-US" b="0" i="0" dirty="0">
                <a:effectLst/>
                <a:latin typeface="-apple-system"/>
              </a:rPr>
              <a:t>에러페이지</a:t>
            </a:r>
          </a:p>
          <a:p>
            <a:pPr lvl="1">
              <a:buFont typeface="+mj-lt"/>
              <a:buAutoNum type="arabicPeriod"/>
            </a:pPr>
            <a:r>
              <a:rPr lang="ko-KR" altLang="en-US" b="0" i="0" strike="sngStrike" dirty="0">
                <a:effectLst/>
                <a:latin typeface="-apple-system"/>
              </a:rPr>
              <a:t>하나의 에러페이지를 설정하고 동적으로 메시지 송출</a:t>
            </a:r>
          </a:p>
          <a:p>
            <a:pPr lvl="2"/>
            <a:r>
              <a:rPr lang="ko-KR" altLang="en-US" b="0" i="0" dirty="0" err="1">
                <a:effectLst/>
                <a:latin typeface="-apple-system"/>
              </a:rPr>
              <a:t>뒤로가기</a:t>
            </a:r>
            <a:r>
              <a:rPr lang="en-US" altLang="ko-KR" b="0" i="0" dirty="0">
                <a:effectLst/>
                <a:latin typeface="-apple-system"/>
              </a:rPr>
              <a:t>, </a:t>
            </a:r>
            <a:r>
              <a:rPr lang="ko-KR" altLang="en-US" b="0" i="0" dirty="0">
                <a:effectLst/>
                <a:latin typeface="-apple-system"/>
              </a:rPr>
              <a:t>메인으로 가기 추가</a:t>
            </a:r>
          </a:p>
          <a:p>
            <a:pPr algn="l"/>
            <a:r>
              <a:rPr lang="ko-KR" altLang="en-US" b="0" i="0" dirty="0">
                <a:effectLst/>
                <a:latin typeface="-apple-system"/>
              </a:rPr>
              <a:t>사용자</a:t>
            </a:r>
          </a:p>
          <a:p>
            <a:pPr lvl="1">
              <a:buFont typeface="+mj-lt"/>
              <a:buAutoNum type="arabicPeriod"/>
            </a:pPr>
            <a:r>
              <a:rPr lang="ko-KR" altLang="en-US" b="0" i="0" strike="sngStrike" dirty="0">
                <a:effectLst/>
                <a:latin typeface="-apple-system"/>
              </a:rPr>
              <a:t>로그인 페이지</a:t>
            </a:r>
          </a:p>
          <a:p>
            <a:pPr lvl="1">
              <a:buFont typeface="+mj-lt"/>
              <a:buAutoNum type="arabicPeriod"/>
            </a:pPr>
            <a:r>
              <a:rPr lang="ko-KR" altLang="en-US" b="0" i="0" strike="sngStrike" dirty="0">
                <a:effectLst/>
                <a:latin typeface="-apple-system"/>
              </a:rPr>
              <a:t>회원가입 페이지</a:t>
            </a:r>
          </a:p>
          <a:p>
            <a:pPr lvl="1">
              <a:buFont typeface="+mj-lt"/>
              <a:buAutoNum type="arabicPeriod"/>
            </a:pPr>
            <a:r>
              <a:rPr lang="ko-KR" altLang="en-US" b="0" i="0" strike="sngStrike" dirty="0">
                <a:effectLst/>
                <a:latin typeface="-apple-system"/>
              </a:rPr>
              <a:t>회원 정보 페이지 </a:t>
            </a:r>
            <a:r>
              <a:rPr lang="en-US" altLang="ko-KR" b="0" i="0" strike="sngStrike" dirty="0">
                <a:effectLst/>
                <a:latin typeface="-apple-system"/>
              </a:rPr>
              <a:t>(</a:t>
            </a:r>
            <a:r>
              <a:rPr lang="ko-KR" altLang="en-US" b="0" i="0" strike="sngStrike" dirty="0">
                <a:effectLst/>
                <a:latin typeface="-apple-system"/>
              </a:rPr>
              <a:t>사용자 관리</a:t>
            </a:r>
            <a:r>
              <a:rPr lang="en-US" altLang="ko-KR" b="0" i="0" strike="sngStrike" dirty="0">
                <a:effectLst/>
                <a:latin typeface="-apple-system"/>
              </a:rPr>
              <a:t>)</a:t>
            </a:r>
          </a:p>
          <a:p>
            <a:pPr marL="1200150" lvl="2" indent="-285750">
              <a:buFont typeface="+mj-lt"/>
              <a:buAutoNum type="arabicPeriod"/>
            </a:pPr>
            <a:r>
              <a:rPr lang="ko-KR" altLang="en-US" b="0" i="0" dirty="0">
                <a:effectLst/>
                <a:latin typeface="-apple-system"/>
              </a:rPr>
              <a:t>본인</a:t>
            </a:r>
          </a:p>
          <a:p>
            <a:pPr marL="1200150" lvl="2" indent="-285750">
              <a:buFont typeface="+mj-lt"/>
              <a:buAutoNum type="arabicPeriod"/>
            </a:pPr>
            <a:r>
              <a:rPr lang="ko-KR" altLang="en-US" b="0" i="0" dirty="0">
                <a:effectLst/>
                <a:latin typeface="-apple-system"/>
              </a:rPr>
              <a:t>다른 회원</a:t>
            </a:r>
          </a:p>
          <a:p>
            <a:pPr lvl="1">
              <a:buFont typeface="+mj-lt"/>
              <a:buAutoNum type="arabicPeriod"/>
            </a:pPr>
            <a:r>
              <a:rPr lang="ko-KR" altLang="en-US" b="0" i="0" dirty="0">
                <a:effectLst/>
                <a:highlight>
                  <a:srgbClr val="FFFF00"/>
                </a:highlight>
                <a:latin typeface="-apple-system"/>
              </a:rPr>
              <a:t>회원 정보 수정 페이지</a:t>
            </a:r>
            <a:endParaRPr lang="en-US" altLang="ko-KR" b="0" i="0" dirty="0">
              <a:effectLst/>
              <a:highlight>
                <a:srgbClr val="FFFF00"/>
              </a:highlight>
              <a:latin typeface="-apple-system"/>
            </a:endParaRPr>
          </a:p>
          <a:p>
            <a:pPr algn="l"/>
            <a:r>
              <a:rPr lang="ko-KR" altLang="en-US" b="0" i="0" dirty="0">
                <a:effectLst/>
                <a:latin typeface="-apple-system"/>
              </a:rPr>
              <a:t>운영자</a:t>
            </a:r>
            <a:r>
              <a:rPr lang="en-US" altLang="ko-KR" b="0" i="0" dirty="0">
                <a:effectLst/>
                <a:latin typeface="-apple-system"/>
              </a:rPr>
              <a:t>, </a:t>
            </a:r>
            <a:r>
              <a:rPr lang="ko-KR" altLang="en-US" b="0" i="0" dirty="0">
                <a:effectLst/>
                <a:latin typeface="-apple-system"/>
              </a:rPr>
              <a:t>관리자</a:t>
            </a:r>
          </a:p>
          <a:p>
            <a:pPr lvl="1">
              <a:buFont typeface="+mj-lt"/>
              <a:buAutoNum type="arabicPeriod"/>
            </a:pPr>
            <a:r>
              <a:rPr lang="ko-KR" altLang="en-US" b="0" i="0" strike="sngStrike" dirty="0">
                <a:effectLst/>
                <a:latin typeface="-apple-system"/>
              </a:rPr>
              <a:t>게시글 내용 페이지 </a:t>
            </a:r>
            <a:r>
              <a:rPr lang="en-US" altLang="ko-KR" b="0" i="0" strike="sngStrike" dirty="0">
                <a:effectLst/>
                <a:latin typeface="-apple-system"/>
              </a:rPr>
              <a:t>+ </a:t>
            </a:r>
            <a:r>
              <a:rPr lang="ko-KR" altLang="en-US" b="0" i="0" strike="sngStrike" dirty="0">
                <a:effectLst/>
                <a:latin typeface="-apple-system"/>
              </a:rPr>
              <a:t>관리자 기능</a:t>
            </a:r>
          </a:p>
          <a:p>
            <a:pPr lvl="1">
              <a:buFont typeface="+mj-lt"/>
              <a:buAutoNum type="arabicPeriod"/>
            </a:pPr>
            <a:r>
              <a:rPr lang="ko-KR" altLang="en-US" b="0" i="0" strike="sngStrike" dirty="0">
                <a:effectLst/>
                <a:latin typeface="-apple-system"/>
              </a:rPr>
              <a:t>게시판 페이지 </a:t>
            </a:r>
            <a:r>
              <a:rPr lang="en-US" altLang="ko-KR" b="0" i="0" strike="sngStrike" dirty="0">
                <a:effectLst/>
                <a:latin typeface="-apple-system"/>
              </a:rPr>
              <a:t>+ </a:t>
            </a:r>
            <a:r>
              <a:rPr lang="ko-KR" altLang="en-US" b="0" i="0" strike="sngStrike" dirty="0">
                <a:effectLst/>
                <a:latin typeface="-apple-system"/>
              </a:rPr>
              <a:t>관리자 기능</a:t>
            </a:r>
          </a:p>
          <a:p>
            <a:pPr lvl="1">
              <a:buFont typeface="+mj-lt"/>
              <a:buAutoNum type="arabicPeriod"/>
            </a:pPr>
            <a:r>
              <a:rPr lang="ko-KR" altLang="en-US" b="0" i="0" strike="sngStrike" dirty="0">
                <a:effectLst/>
                <a:latin typeface="-apple-system"/>
              </a:rPr>
              <a:t>회원 관리 페이지</a:t>
            </a:r>
            <a:endParaRPr lang="en-US" altLang="ko-KR" b="0" i="0" strike="sngStrike" dirty="0">
              <a:effectLst/>
              <a:latin typeface="-apple-system"/>
            </a:endParaRPr>
          </a:p>
          <a:p>
            <a:pPr lvl="1">
              <a:buFont typeface="+mj-lt"/>
              <a:buAutoNum type="arabicPeriod"/>
            </a:pPr>
            <a:r>
              <a:rPr lang="ko-KR" altLang="en-US" strike="sngStrike" dirty="0">
                <a:latin typeface="-apple-system"/>
              </a:rPr>
              <a:t>게시판 관리 페이지</a:t>
            </a:r>
            <a:endParaRPr lang="en-US" altLang="ko-KR" strike="sngStrike" dirty="0">
              <a:latin typeface="-apple-system"/>
            </a:endParaRPr>
          </a:p>
          <a:p>
            <a:pPr lvl="2">
              <a:buFont typeface="+mj-lt"/>
              <a:buAutoNum type="arabicPeriod"/>
            </a:pPr>
            <a:r>
              <a:rPr lang="ko-KR" altLang="en-US" strike="sngStrike" dirty="0">
                <a:latin typeface="-apple-system"/>
              </a:rPr>
              <a:t>생성</a:t>
            </a:r>
            <a:r>
              <a:rPr lang="en-US" altLang="ko-KR" strike="sngStrike" dirty="0">
                <a:latin typeface="-apple-system"/>
              </a:rPr>
              <a:t>, </a:t>
            </a:r>
            <a:r>
              <a:rPr lang="ko-KR" altLang="en-US" strike="sngStrike" dirty="0">
                <a:latin typeface="-apple-system"/>
              </a:rPr>
              <a:t>수정</a:t>
            </a:r>
            <a:r>
              <a:rPr lang="en-US" altLang="ko-KR" strike="sngStrike" dirty="0">
                <a:latin typeface="-apple-system"/>
              </a:rPr>
              <a:t>, </a:t>
            </a:r>
            <a:r>
              <a:rPr lang="ko-KR" altLang="en-US" strike="sngStrike" dirty="0">
                <a:latin typeface="-apple-system"/>
              </a:rPr>
              <a:t>삭제</a:t>
            </a:r>
            <a:endParaRPr lang="en-US" altLang="ko-KR" strike="sngStrike" dirty="0">
              <a:latin typeface="-apple-system"/>
            </a:endParaRPr>
          </a:p>
          <a:p>
            <a:pPr lvl="1">
              <a:buFont typeface="+mj-lt"/>
              <a:buAutoNum type="arabicPeriod"/>
            </a:pPr>
            <a:r>
              <a:rPr lang="ko-KR" altLang="en-US" b="0" i="0" strike="sngStrike" dirty="0">
                <a:effectLst/>
                <a:latin typeface="-apple-system"/>
              </a:rPr>
              <a:t>권한 부여 페이지</a:t>
            </a:r>
          </a:p>
          <a:p>
            <a:pPr lvl="1">
              <a:buFont typeface="+mj-lt"/>
              <a:buAutoNum type="arabicPeriod" startAt="6"/>
            </a:pPr>
            <a:r>
              <a:rPr lang="ko-KR" altLang="en-US" b="0" i="0" dirty="0">
                <a:effectLst/>
                <a:highlight>
                  <a:srgbClr val="FFFF00"/>
                </a:highlight>
                <a:latin typeface="-apple-system"/>
              </a:rPr>
              <a:t>통계 페이지</a:t>
            </a:r>
          </a:p>
          <a:p>
            <a:pPr lvl="1">
              <a:buFont typeface="+mj-lt"/>
              <a:buAutoNum type="arabicPeriod" startAt="6"/>
            </a:pPr>
            <a:r>
              <a:rPr lang="ko-KR" altLang="en-US" b="0" i="0" dirty="0">
                <a:effectLst/>
                <a:highlight>
                  <a:srgbClr val="FFFF00"/>
                </a:highlight>
                <a:latin typeface="-apple-system"/>
              </a:rPr>
              <a:t>로그 페이지</a:t>
            </a:r>
          </a:p>
          <a:p>
            <a:pPr algn="l"/>
            <a:r>
              <a:rPr lang="ko-KR" altLang="en-US" b="0" i="0" dirty="0">
                <a:effectLst/>
                <a:latin typeface="-apple-system"/>
              </a:rPr>
              <a:t>관리자</a:t>
            </a:r>
          </a:p>
          <a:p>
            <a:pPr lvl="1">
              <a:buFont typeface="+mj-lt"/>
              <a:buAutoNum type="arabicPeriod"/>
            </a:pPr>
            <a:r>
              <a:rPr lang="ko-KR" altLang="en-US" b="0" i="0" dirty="0">
                <a:effectLst/>
                <a:latin typeface="-apple-system"/>
              </a:rPr>
              <a:t>권한 할당</a:t>
            </a:r>
            <a:r>
              <a:rPr lang="en-US" altLang="ko-KR" b="0" i="0" dirty="0">
                <a:effectLst/>
                <a:latin typeface="-apple-system"/>
              </a:rPr>
              <a:t>(</a:t>
            </a:r>
            <a:r>
              <a:rPr lang="ko-KR" altLang="en-US" b="0" i="0" dirty="0">
                <a:effectLst/>
                <a:latin typeface="-apple-system"/>
              </a:rPr>
              <a:t>수정</a:t>
            </a:r>
            <a:r>
              <a:rPr lang="en-US" altLang="ko-KR" b="0" i="0" dirty="0">
                <a:effectLst/>
                <a:latin typeface="-apple-system"/>
              </a:rPr>
              <a:t>) </a:t>
            </a:r>
            <a:r>
              <a:rPr lang="ko-KR" altLang="en-US" b="0" i="0" dirty="0">
                <a:effectLst/>
                <a:latin typeface="-apple-system"/>
              </a:rPr>
              <a:t>페이지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19202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0"/>
          <p:cNvSpPr txBox="1">
            <a:spLocks noGrp="1"/>
          </p:cNvSpPr>
          <p:nvPr/>
        </p:nvSpPr>
        <p:spPr>
          <a:xfrm>
            <a:off x="11573172" y="-1"/>
            <a:ext cx="571500" cy="28575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endParaRPr lang="ko-KR" altLang="en-US" sz="100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3390BF3-2F84-4D48-8126-787C42E4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180177-85E0-44C2-896E-8A4585471E4E}"/>
              </a:ext>
            </a:extLst>
          </p:cNvPr>
          <p:cNvSpPr txBox="1"/>
          <p:nvPr/>
        </p:nvSpPr>
        <p:spPr bwMode="auto">
          <a:xfrm>
            <a:off x="9601220" y="663512"/>
            <a:ext cx="2493318" cy="2708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설명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관리자가 운영자를 지정합니다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/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운영자 권한이 부여된 계정을 조회합니다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버튼을 클릭하면 해당 계정의 권한이 내려갑니다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회원관리 페이지의 회원관리와 같은 동작을 수행합니다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체크박스를 클릭하고 권한 부여 버튼을 클릭할 시 체크된 계정의 권한이 운영자로 수정됩니다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87313" indent="-87313" algn="l">
              <a:buFont typeface="Arial" panose="020B0604020202020204" pitchFamily="34" charset="0"/>
              <a:buChar char="•"/>
            </a:pP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E4988F-3642-4D0A-96C6-E3DF7C2BF12B}"/>
              </a:ext>
            </a:extLst>
          </p:cNvPr>
          <p:cNvSpPr txBox="1"/>
          <p:nvPr/>
        </p:nvSpPr>
        <p:spPr bwMode="auto">
          <a:xfrm>
            <a:off x="99084" y="397735"/>
            <a:ext cx="3088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관리자 </a:t>
            </a:r>
            <a:r>
              <a:rPr lang="en-US" altLang="ko-KR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1. </a:t>
            </a:r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권한 할당 페이지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26D24A-BC02-4A66-A43F-9B47F7CC6FB4}"/>
              </a:ext>
            </a:extLst>
          </p:cNvPr>
          <p:cNvCxnSpPr>
            <a:cxnSpLocks/>
          </p:cNvCxnSpPr>
          <p:nvPr/>
        </p:nvCxnSpPr>
        <p:spPr>
          <a:xfrm>
            <a:off x="169813" y="674734"/>
            <a:ext cx="928828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8F109D7-8B27-48DB-A603-4D2B0EF0E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248A89-2966-7D40-BA13-319FD2CE126C}"/>
              </a:ext>
            </a:extLst>
          </p:cNvPr>
          <p:cNvSpPr/>
          <p:nvPr/>
        </p:nvSpPr>
        <p:spPr>
          <a:xfrm>
            <a:off x="1643449" y="80319"/>
            <a:ext cx="698156" cy="1803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C4DBA-4FA4-E25B-C9B9-9B7CF66571E4}"/>
              </a:ext>
            </a:extLst>
          </p:cNvPr>
          <p:cNvSpPr txBox="1"/>
          <p:nvPr/>
        </p:nvSpPr>
        <p:spPr>
          <a:xfrm>
            <a:off x="1419934" y="-5317"/>
            <a:ext cx="114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게시판 </a:t>
            </a:r>
            <a:r>
              <a:rPr lang="en-US" altLang="ko-KR" sz="1200" dirty="0"/>
              <a:t>A to Z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D7EF23-B096-7A3F-BCA8-ED2C5D787E0D}"/>
              </a:ext>
            </a:extLst>
          </p:cNvPr>
          <p:cNvSpPr/>
          <p:nvPr/>
        </p:nvSpPr>
        <p:spPr>
          <a:xfrm>
            <a:off x="206595" y="900148"/>
            <a:ext cx="9288282" cy="56655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CCB857-DE5B-FBB3-2E3F-3D5AF10FDF64}"/>
              </a:ext>
            </a:extLst>
          </p:cNvPr>
          <p:cNvSpPr/>
          <p:nvPr/>
        </p:nvSpPr>
        <p:spPr>
          <a:xfrm>
            <a:off x="169811" y="908223"/>
            <a:ext cx="1862875" cy="566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B8C12B-4947-F9C4-B147-7B0232AAD6DC}"/>
              </a:ext>
            </a:extLst>
          </p:cNvPr>
          <p:cNvSpPr txBox="1"/>
          <p:nvPr/>
        </p:nvSpPr>
        <p:spPr>
          <a:xfrm>
            <a:off x="992036" y="20525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602D1E5-A173-9001-9324-2EC2CA3FBD81}"/>
              </a:ext>
            </a:extLst>
          </p:cNvPr>
          <p:cNvSpPr/>
          <p:nvPr/>
        </p:nvSpPr>
        <p:spPr>
          <a:xfrm>
            <a:off x="292701" y="1922188"/>
            <a:ext cx="699333" cy="66871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프로필</a:t>
            </a: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019E0522-C23B-B642-8130-A4249EB5C953}"/>
              </a:ext>
            </a:extLst>
          </p:cNvPr>
          <p:cNvSpPr/>
          <p:nvPr/>
        </p:nvSpPr>
        <p:spPr>
          <a:xfrm>
            <a:off x="1173123" y="2692804"/>
            <a:ext cx="769389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로그아웃</a:t>
            </a:r>
            <a:endParaRPr kumimoji="1" lang="ko-Kore-KR" altLang="en-US" sz="1200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93C97CB6-14BF-9544-BC57-0ADCD684568A}"/>
              </a:ext>
            </a:extLst>
          </p:cNvPr>
          <p:cNvSpPr/>
          <p:nvPr/>
        </p:nvSpPr>
        <p:spPr>
          <a:xfrm>
            <a:off x="223385" y="2692804"/>
            <a:ext cx="877163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/>
              <a:t>마이페이지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25E2AF80-729D-9348-A25A-69C74E86B7B9}"/>
              </a:ext>
            </a:extLst>
          </p:cNvPr>
          <p:cNvSpPr/>
          <p:nvPr/>
        </p:nvSpPr>
        <p:spPr>
          <a:xfrm>
            <a:off x="412595" y="1076442"/>
            <a:ext cx="1275517" cy="663148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로고</a:t>
            </a:r>
            <a:endParaRPr kumimoji="1" lang="ko-Kore-KR" altLang="en-US" dirty="0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37D16A05-A062-2142-A90F-A9D333496BE4}"/>
              </a:ext>
            </a:extLst>
          </p:cNvPr>
          <p:cNvSpPr/>
          <p:nvPr/>
        </p:nvSpPr>
        <p:spPr>
          <a:xfrm>
            <a:off x="312299" y="3933160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공지사항</a:t>
            </a:r>
            <a:endParaRPr kumimoji="1" lang="ko-Kore-KR" altLang="en-US" sz="10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BF276643-9A22-8A42-B9D7-EF6EE1D94711}"/>
              </a:ext>
            </a:extLst>
          </p:cNvPr>
          <p:cNvSpPr/>
          <p:nvPr/>
        </p:nvSpPr>
        <p:spPr>
          <a:xfrm>
            <a:off x="312299" y="42213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자유게시판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159DA14A-08C6-1946-B8E4-F07B1C1C6599}"/>
              </a:ext>
            </a:extLst>
          </p:cNvPr>
          <p:cNvSpPr/>
          <p:nvPr/>
        </p:nvSpPr>
        <p:spPr>
          <a:xfrm>
            <a:off x="312299" y="45008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운영자</a:t>
            </a:r>
            <a:r>
              <a:rPr kumimoji="1" lang="ko-KR" altLang="en-US" sz="1000" dirty="0"/>
              <a:t> 초이스</a:t>
            </a:r>
            <a:endParaRPr kumimoji="1" lang="ko-Kore-KR" altLang="en-US" sz="1000" dirty="0"/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C453009D-418E-744B-8104-A24773C30CE6}"/>
              </a:ext>
            </a:extLst>
          </p:cNvPr>
          <p:cNvSpPr/>
          <p:nvPr/>
        </p:nvSpPr>
        <p:spPr>
          <a:xfrm>
            <a:off x="312299" y="47803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QnA</a:t>
            </a:r>
            <a:endParaRPr kumimoji="1" lang="ko-Kore-KR" altLang="en-US" sz="10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136DFB11-A733-B14D-A8AA-936DADE6CC3B}"/>
              </a:ext>
            </a:extLst>
          </p:cNvPr>
          <p:cNvSpPr/>
          <p:nvPr/>
        </p:nvSpPr>
        <p:spPr>
          <a:xfrm>
            <a:off x="312299" y="50598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회원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B80CFD55-F222-044B-90A3-5668FD1CFC4F}"/>
              </a:ext>
            </a:extLst>
          </p:cNvPr>
          <p:cNvSpPr/>
          <p:nvPr/>
        </p:nvSpPr>
        <p:spPr>
          <a:xfrm>
            <a:off x="312299" y="5347998"/>
            <a:ext cx="1576497" cy="21576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게시판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AB8C90-CFE0-9242-AEF5-CE836A3AD92E}"/>
              </a:ext>
            </a:extLst>
          </p:cNvPr>
          <p:cNvSpPr txBox="1"/>
          <p:nvPr/>
        </p:nvSpPr>
        <p:spPr>
          <a:xfrm>
            <a:off x="7711440" y="-16916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1AC3C89C-E7CA-7C43-961C-8D0A4CA409A1}"/>
              </a:ext>
            </a:extLst>
          </p:cNvPr>
          <p:cNvSpPr/>
          <p:nvPr/>
        </p:nvSpPr>
        <p:spPr>
          <a:xfrm>
            <a:off x="312299" y="3653660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solidFill>
                  <a:schemeClr val="tx1"/>
                </a:solidFill>
              </a:rPr>
              <a:t>검색창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711F0B-A01A-8ECC-CE07-7CA8E3F2B135}"/>
              </a:ext>
            </a:extLst>
          </p:cNvPr>
          <p:cNvSpPr txBox="1"/>
          <p:nvPr/>
        </p:nvSpPr>
        <p:spPr>
          <a:xfrm>
            <a:off x="2164766" y="1032851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운영자 권한 할당</a:t>
            </a:r>
          </a:p>
        </p:txBody>
      </p:sp>
      <p:graphicFrame>
        <p:nvGraphicFramePr>
          <p:cNvPr id="13" name="표 14">
            <a:extLst>
              <a:ext uri="{FF2B5EF4-FFF2-40B4-BE49-F238E27FC236}">
                <a16:creationId xmlns:a16="http://schemas.microsoft.com/office/drawing/2014/main" id="{C611FD55-8FA2-7257-3803-475DEBDC82FE}"/>
              </a:ext>
            </a:extLst>
          </p:cNvPr>
          <p:cNvGraphicFramePr>
            <a:graphicFrameLocks noGrp="1"/>
          </p:cNvGraphicFramePr>
          <p:nvPr/>
        </p:nvGraphicFramePr>
        <p:xfrm>
          <a:off x="2175811" y="3639088"/>
          <a:ext cx="7138609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162">
                  <a:extLst>
                    <a:ext uri="{9D8B030D-6E8A-4147-A177-3AD203B41FA5}">
                      <a16:colId xmlns:a16="http://schemas.microsoft.com/office/drawing/2014/main" val="2105857774"/>
                    </a:ext>
                  </a:extLst>
                </a:gridCol>
                <a:gridCol w="628352">
                  <a:extLst>
                    <a:ext uri="{9D8B030D-6E8A-4147-A177-3AD203B41FA5}">
                      <a16:colId xmlns:a16="http://schemas.microsoft.com/office/drawing/2014/main" val="2264385396"/>
                    </a:ext>
                  </a:extLst>
                </a:gridCol>
                <a:gridCol w="768105">
                  <a:extLst>
                    <a:ext uri="{9D8B030D-6E8A-4147-A177-3AD203B41FA5}">
                      <a16:colId xmlns:a16="http://schemas.microsoft.com/office/drawing/2014/main" val="1109963694"/>
                    </a:ext>
                  </a:extLst>
                </a:gridCol>
                <a:gridCol w="841575">
                  <a:extLst>
                    <a:ext uri="{9D8B030D-6E8A-4147-A177-3AD203B41FA5}">
                      <a16:colId xmlns:a16="http://schemas.microsoft.com/office/drawing/2014/main" val="2041470876"/>
                    </a:ext>
                  </a:extLst>
                </a:gridCol>
                <a:gridCol w="1088703">
                  <a:extLst>
                    <a:ext uri="{9D8B030D-6E8A-4147-A177-3AD203B41FA5}">
                      <a16:colId xmlns:a16="http://schemas.microsoft.com/office/drawing/2014/main" val="3834672956"/>
                    </a:ext>
                  </a:extLst>
                </a:gridCol>
                <a:gridCol w="1342512">
                  <a:extLst>
                    <a:ext uri="{9D8B030D-6E8A-4147-A177-3AD203B41FA5}">
                      <a16:colId xmlns:a16="http://schemas.microsoft.com/office/drawing/2014/main" val="2881154801"/>
                    </a:ext>
                  </a:extLst>
                </a:gridCol>
                <a:gridCol w="621162">
                  <a:extLst>
                    <a:ext uri="{9D8B030D-6E8A-4147-A177-3AD203B41FA5}">
                      <a16:colId xmlns:a16="http://schemas.microsoft.com/office/drawing/2014/main" val="149411610"/>
                    </a:ext>
                  </a:extLst>
                </a:gridCol>
                <a:gridCol w="482613">
                  <a:extLst>
                    <a:ext uri="{9D8B030D-6E8A-4147-A177-3AD203B41FA5}">
                      <a16:colId xmlns:a16="http://schemas.microsoft.com/office/drawing/2014/main" val="3772630655"/>
                    </a:ext>
                  </a:extLst>
                </a:gridCol>
                <a:gridCol w="1140425">
                  <a:extLst>
                    <a:ext uri="{9D8B030D-6E8A-4147-A177-3AD203B41FA5}">
                      <a16:colId xmlns:a16="http://schemas.microsoft.com/office/drawing/2014/main" val="1647290196"/>
                    </a:ext>
                  </a:extLst>
                </a:gridCol>
              </a:tblGrid>
              <a:tr h="18542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회원 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ID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Name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Nick-name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Email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게시글 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댓글 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등급</a:t>
                      </a:r>
                      <a:r>
                        <a:rPr lang="en-US" altLang="ko-KR" sz="700" dirty="0"/>
                        <a:t> (select-box)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97439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333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abc1775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신기항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err="1"/>
                        <a:t>gihang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abc1775@naver.com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15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3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일반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/>
                        <a:t>우수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/>
                        <a:t>정지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42383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332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우수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25505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331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일반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334755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330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…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02447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329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20397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328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60616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326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9226622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7DAFE147-C595-63B8-1BAC-99ECE3988676}"/>
              </a:ext>
            </a:extLst>
          </p:cNvPr>
          <p:cNvSpPr/>
          <p:nvPr/>
        </p:nvSpPr>
        <p:spPr>
          <a:xfrm>
            <a:off x="9314421" y="3639088"/>
            <a:ext cx="66647" cy="2318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모서리가 둥근 직사각형 39">
            <a:extLst>
              <a:ext uri="{FF2B5EF4-FFF2-40B4-BE49-F238E27FC236}">
                <a16:creationId xmlns:a16="http://schemas.microsoft.com/office/drawing/2014/main" id="{C0A56E2D-6831-16F2-5FFB-4BE48058407A}"/>
              </a:ext>
            </a:extLst>
          </p:cNvPr>
          <p:cNvSpPr/>
          <p:nvPr/>
        </p:nvSpPr>
        <p:spPr>
          <a:xfrm>
            <a:off x="7010417" y="2862307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1000" dirty="0">
                <a:solidFill>
                  <a:schemeClr val="bg2">
                    <a:lumMod val="75000"/>
                  </a:schemeClr>
                </a:solidFill>
              </a:rPr>
              <a:t>사용자 검색</a:t>
            </a:r>
            <a:endParaRPr kumimoji="1" lang="ko-Kore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8" name="모서리가 둥근 직사각형 20">
            <a:extLst>
              <a:ext uri="{FF2B5EF4-FFF2-40B4-BE49-F238E27FC236}">
                <a16:creationId xmlns:a16="http://schemas.microsoft.com/office/drawing/2014/main" id="{EFD7F4DD-BF52-437B-FF4C-4B0EB3A047F6}"/>
              </a:ext>
            </a:extLst>
          </p:cNvPr>
          <p:cNvSpPr/>
          <p:nvPr/>
        </p:nvSpPr>
        <p:spPr>
          <a:xfrm>
            <a:off x="8659810" y="2857781"/>
            <a:ext cx="507622" cy="215769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검색</a:t>
            </a:r>
            <a:endParaRPr kumimoji="1" lang="ko-Kore-KR" altLang="en-US" sz="10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72F1929-EEE9-E8BB-4C11-39CF72DB720F}"/>
              </a:ext>
            </a:extLst>
          </p:cNvPr>
          <p:cNvSpPr/>
          <p:nvPr/>
        </p:nvSpPr>
        <p:spPr>
          <a:xfrm>
            <a:off x="2242459" y="3880897"/>
            <a:ext cx="98854" cy="939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59D4FAE-79CA-976E-5328-34E45DE488C2}"/>
              </a:ext>
            </a:extLst>
          </p:cNvPr>
          <p:cNvSpPr/>
          <p:nvPr/>
        </p:nvSpPr>
        <p:spPr>
          <a:xfrm>
            <a:off x="2224214" y="4281962"/>
            <a:ext cx="98854" cy="939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0AF1B96-6AB0-63B4-703C-CE4374A0FA2C}"/>
              </a:ext>
            </a:extLst>
          </p:cNvPr>
          <p:cNvSpPr/>
          <p:nvPr/>
        </p:nvSpPr>
        <p:spPr>
          <a:xfrm>
            <a:off x="2224214" y="4487235"/>
            <a:ext cx="98854" cy="939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6EDAAA0-D433-486E-AD58-B5F8F4D8963E}"/>
              </a:ext>
            </a:extLst>
          </p:cNvPr>
          <p:cNvSpPr/>
          <p:nvPr/>
        </p:nvSpPr>
        <p:spPr>
          <a:xfrm>
            <a:off x="2224214" y="4683311"/>
            <a:ext cx="98854" cy="939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모서리가 둥근 직사각형 20">
            <a:extLst>
              <a:ext uri="{FF2B5EF4-FFF2-40B4-BE49-F238E27FC236}">
                <a16:creationId xmlns:a16="http://schemas.microsoft.com/office/drawing/2014/main" id="{1CA988E8-46EA-46E4-DA94-10AF34BDE236}"/>
              </a:ext>
            </a:extLst>
          </p:cNvPr>
          <p:cNvSpPr/>
          <p:nvPr/>
        </p:nvSpPr>
        <p:spPr>
          <a:xfrm>
            <a:off x="7912194" y="3334593"/>
            <a:ext cx="1239136" cy="215769"/>
          </a:xfrm>
          <a:prstGeom prst="roundRect">
            <a:avLst/>
          </a:prstGeom>
          <a:solidFill>
            <a:srgbClr val="FF00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/>
              <a:t>운영자 권한 부여</a:t>
            </a:r>
            <a:endParaRPr kumimoji="1" lang="ko-Kore-KR" altLang="en-US" sz="1000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D0DB2FD0-C326-2162-0A3F-3DC9455925AD}"/>
              </a:ext>
            </a:extLst>
          </p:cNvPr>
          <p:cNvSpPr/>
          <p:nvPr/>
        </p:nvSpPr>
        <p:spPr>
          <a:xfrm>
            <a:off x="2190164" y="3423323"/>
            <a:ext cx="961158" cy="177315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회원번호 순</a:t>
            </a: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C139210A-171A-9AD2-69FD-060E27F9DDE3}"/>
              </a:ext>
            </a:extLst>
          </p:cNvPr>
          <p:cNvSpPr/>
          <p:nvPr/>
        </p:nvSpPr>
        <p:spPr>
          <a:xfrm>
            <a:off x="3224593" y="3433036"/>
            <a:ext cx="961158" cy="177315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게시글 순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A98DD0F2-8B0B-2F70-9D9E-A2F8D316CB42}"/>
              </a:ext>
            </a:extLst>
          </p:cNvPr>
          <p:cNvSpPr/>
          <p:nvPr/>
        </p:nvSpPr>
        <p:spPr>
          <a:xfrm>
            <a:off x="4252644" y="3433036"/>
            <a:ext cx="961158" cy="177315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댓글 순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B35C7847-0FB5-1055-C8C9-29DDDE87F0D6}"/>
              </a:ext>
            </a:extLst>
          </p:cNvPr>
          <p:cNvSpPr/>
          <p:nvPr/>
        </p:nvSpPr>
        <p:spPr>
          <a:xfrm>
            <a:off x="6217816" y="2857781"/>
            <a:ext cx="695114" cy="21576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id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8064D88-838B-C6C7-7400-7FA5057DDA85}"/>
              </a:ext>
            </a:extLst>
          </p:cNvPr>
          <p:cNvSpPr/>
          <p:nvPr/>
        </p:nvSpPr>
        <p:spPr>
          <a:xfrm>
            <a:off x="6212133" y="3069187"/>
            <a:ext cx="701730" cy="47173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Name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닉네임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CDF091A9-FD70-4872-6903-D5BF24AD0685}"/>
              </a:ext>
            </a:extLst>
          </p:cNvPr>
          <p:cNvSpPr/>
          <p:nvPr/>
        </p:nvSpPr>
        <p:spPr>
          <a:xfrm>
            <a:off x="2242459" y="4089831"/>
            <a:ext cx="98854" cy="939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60" name="표 14">
            <a:extLst>
              <a:ext uri="{FF2B5EF4-FFF2-40B4-BE49-F238E27FC236}">
                <a16:creationId xmlns:a16="http://schemas.microsoft.com/office/drawing/2014/main" id="{9CA17717-3BF3-EDB7-F8FD-FB9C6FFBF8A4}"/>
              </a:ext>
            </a:extLst>
          </p:cNvPr>
          <p:cNvGraphicFramePr>
            <a:graphicFrameLocks noGrp="1"/>
          </p:cNvGraphicFramePr>
          <p:nvPr/>
        </p:nvGraphicFramePr>
        <p:xfrm>
          <a:off x="2185281" y="1760398"/>
          <a:ext cx="7129139" cy="99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2060">
                  <a:extLst>
                    <a:ext uri="{9D8B030D-6E8A-4147-A177-3AD203B41FA5}">
                      <a16:colId xmlns:a16="http://schemas.microsoft.com/office/drawing/2014/main" val="2264385396"/>
                    </a:ext>
                  </a:extLst>
                </a:gridCol>
                <a:gridCol w="628887">
                  <a:extLst>
                    <a:ext uri="{9D8B030D-6E8A-4147-A177-3AD203B41FA5}">
                      <a16:colId xmlns:a16="http://schemas.microsoft.com/office/drawing/2014/main" val="1109963694"/>
                    </a:ext>
                  </a:extLst>
                </a:gridCol>
                <a:gridCol w="759910">
                  <a:extLst>
                    <a:ext uri="{9D8B030D-6E8A-4147-A177-3AD203B41FA5}">
                      <a16:colId xmlns:a16="http://schemas.microsoft.com/office/drawing/2014/main" val="2041470876"/>
                    </a:ext>
                  </a:extLst>
                </a:gridCol>
                <a:gridCol w="983057">
                  <a:extLst>
                    <a:ext uri="{9D8B030D-6E8A-4147-A177-3AD203B41FA5}">
                      <a16:colId xmlns:a16="http://schemas.microsoft.com/office/drawing/2014/main" val="3834672956"/>
                    </a:ext>
                  </a:extLst>
                </a:gridCol>
                <a:gridCol w="1212237">
                  <a:extLst>
                    <a:ext uri="{9D8B030D-6E8A-4147-A177-3AD203B41FA5}">
                      <a16:colId xmlns:a16="http://schemas.microsoft.com/office/drawing/2014/main" val="2881154801"/>
                    </a:ext>
                  </a:extLst>
                </a:gridCol>
                <a:gridCol w="573957">
                  <a:extLst>
                    <a:ext uri="{9D8B030D-6E8A-4147-A177-3AD203B41FA5}">
                      <a16:colId xmlns:a16="http://schemas.microsoft.com/office/drawing/2014/main" val="149411610"/>
                    </a:ext>
                  </a:extLst>
                </a:gridCol>
                <a:gridCol w="735227">
                  <a:extLst>
                    <a:ext uri="{9D8B030D-6E8A-4147-A177-3AD203B41FA5}">
                      <a16:colId xmlns:a16="http://schemas.microsoft.com/office/drawing/2014/main" val="3772630655"/>
                    </a:ext>
                  </a:extLst>
                </a:gridCol>
                <a:gridCol w="920579">
                  <a:extLst>
                    <a:ext uri="{9D8B030D-6E8A-4147-A177-3AD203B41FA5}">
                      <a16:colId xmlns:a16="http://schemas.microsoft.com/office/drawing/2014/main" val="1647290196"/>
                    </a:ext>
                  </a:extLst>
                </a:gridCol>
                <a:gridCol w="683225">
                  <a:extLst>
                    <a:ext uri="{9D8B030D-6E8A-4147-A177-3AD203B41FA5}">
                      <a16:colId xmlns:a16="http://schemas.microsoft.com/office/drawing/2014/main" val="3544487549"/>
                    </a:ext>
                  </a:extLst>
                </a:gridCol>
              </a:tblGrid>
              <a:tr h="1608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회원 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ID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Name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Nick-name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Email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게시글 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댓글 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등급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권한 해제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974391"/>
                  </a:ext>
                </a:extLst>
              </a:tr>
              <a:tr h="160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333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abc1775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신기항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err="1"/>
                        <a:t>gihang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abc1775@naver.com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15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3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운영자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423833"/>
                  </a:ext>
                </a:extLst>
              </a:tr>
              <a:tr h="160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332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운영자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25505"/>
                  </a:ext>
                </a:extLst>
              </a:tr>
              <a:tr h="160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331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운영자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334755"/>
                  </a:ext>
                </a:extLst>
              </a:tr>
              <a:tr h="160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330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…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024471"/>
                  </a:ext>
                </a:extLst>
              </a:tr>
            </a:tbl>
          </a:graphicData>
        </a:graphic>
      </p:graphicFrame>
      <p:sp>
        <p:nvSpPr>
          <p:cNvPr id="61" name="TextBox 60">
            <a:extLst>
              <a:ext uri="{FF2B5EF4-FFF2-40B4-BE49-F238E27FC236}">
                <a16:creationId xmlns:a16="http://schemas.microsoft.com/office/drawing/2014/main" id="{75FED7B5-F1EF-826D-5F8A-C5E7FAEF9C0E}"/>
              </a:ext>
            </a:extLst>
          </p:cNvPr>
          <p:cNvSpPr txBox="1"/>
          <p:nvPr/>
        </p:nvSpPr>
        <p:spPr>
          <a:xfrm>
            <a:off x="2157421" y="1402734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운영자 목록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BF730DB-BB44-C560-E034-A55B8973C77E}"/>
              </a:ext>
            </a:extLst>
          </p:cNvPr>
          <p:cNvSpPr txBox="1"/>
          <p:nvPr/>
        </p:nvSpPr>
        <p:spPr>
          <a:xfrm>
            <a:off x="2164766" y="2939200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회원 조회</a:t>
            </a:r>
          </a:p>
        </p:txBody>
      </p:sp>
      <p:sp>
        <p:nvSpPr>
          <p:cNvPr id="63" name="모서리가 둥근 직사각형 20">
            <a:extLst>
              <a:ext uri="{FF2B5EF4-FFF2-40B4-BE49-F238E27FC236}">
                <a16:creationId xmlns:a16="http://schemas.microsoft.com/office/drawing/2014/main" id="{B3F95FFC-4B05-A473-B6AA-96B333B9EDCB}"/>
              </a:ext>
            </a:extLst>
          </p:cNvPr>
          <p:cNvSpPr/>
          <p:nvPr/>
        </p:nvSpPr>
        <p:spPr>
          <a:xfrm>
            <a:off x="8676093" y="1987012"/>
            <a:ext cx="569043" cy="140239"/>
          </a:xfrm>
          <a:prstGeom prst="roundRect">
            <a:avLst/>
          </a:prstGeom>
          <a:solidFill>
            <a:srgbClr val="FF00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600" dirty="0"/>
              <a:t>권한 해제</a:t>
            </a:r>
            <a:endParaRPr kumimoji="1" lang="ko-Kore-KR" altLang="en-US" sz="600" dirty="0"/>
          </a:p>
        </p:txBody>
      </p:sp>
      <p:sp>
        <p:nvSpPr>
          <p:cNvPr id="64" name="모서리가 둥근 직사각형 20">
            <a:extLst>
              <a:ext uri="{FF2B5EF4-FFF2-40B4-BE49-F238E27FC236}">
                <a16:creationId xmlns:a16="http://schemas.microsoft.com/office/drawing/2014/main" id="{227B04FC-1F9F-E64C-8F77-032A02011874}"/>
              </a:ext>
            </a:extLst>
          </p:cNvPr>
          <p:cNvSpPr/>
          <p:nvPr/>
        </p:nvSpPr>
        <p:spPr>
          <a:xfrm>
            <a:off x="8694484" y="2184613"/>
            <a:ext cx="569043" cy="140239"/>
          </a:xfrm>
          <a:prstGeom prst="roundRect">
            <a:avLst/>
          </a:prstGeom>
          <a:solidFill>
            <a:srgbClr val="FF00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600" dirty="0"/>
              <a:t>권한 해제</a:t>
            </a:r>
            <a:endParaRPr kumimoji="1" lang="ko-Kore-KR" altLang="en-US" sz="600" dirty="0"/>
          </a:p>
        </p:txBody>
      </p:sp>
      <p:sp>
        <p:nvSpPr>
          <p:cNvPr id="65" name="모서리가 둥근 직사각형 20">
            <a:extLst>
              <a:ext uri="{FF2B5EF4-FFF2-40B4-BE49-F238E27FC236}">
                <a16:creationId xmlns:a16="http://schemas.microsoft.com/office/drawing/2014/main" id="{D623F26D-8528-9E13-4F1A-FC1D4BD72697}"/>
              </a:ext>
            </a:extLst>
          </p:cNvPr>
          <p:cNvSpPr/>
          <p:nvPr/>
        </p:nvSpPr>
        <p:spPr>
          <a:xfrm>
            <a:off x="8692849" y="2381170"/>
            <a:ext cx="569043" cy="140239"/>
          </a:xfrm>
          <a:prstGeom prst="roundRect">
            <a:avLst/>
          </a:prstGeom>
          <a:solidFill>
            <a:srgbClr val="FF00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600" dirty="0"/>
              <a:t>권한 해제</a:t>
            </a:r>
            <a:endParaRPr kumimoji="1" lang="ko-Kore-KR" altLang="en-US" sz="600" dirty="0"/>
          </a:p>
        </p:txBody>
      </p:sp>
      <p:sp>
        <p:nvSpPr>
          <p:cNvPr id="66" name="모서리가 둥근 직사각형 20">
            <a:extLst>
              <a:ext uri="{FF2B5EF4-FFF2-40B4-BE49-F238E27FC236}">
                <a16:creationId xmlns:a16="http://schemas.microsoft.com/office/drawing/2014/main" id="{7064527F-3A28-460E-ECE3-D3329B137C73}"/>
              </a:ext>
            </a:extLst>
          </p:cNvPr>
          <p:cNvSpPr/>
          <p:nvPr/>
        </p:nvSpPr>
        <p:spPr>
          <a:xfrm>
            <a:off x="8692849" y="2572116"/>
            <a:ext cx="569043" cy="140239"/>
          </a:xfrm>
          <a:prstGeom prst="roundRect">
            <a:avLst/>
          </a:prstGeom>
          <a:solidFill>
            <a:srgbClr val="FF00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600" dirty="0"/>
              <a:t>권한 해제</a:t>
            </a:r>
            <a:endParaRPr kumimoji="1" lang="ko-Kore-KR" altLang="en-US" sz="600" dirty="0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9F32F8B7-5DC1-5E30-3C52-666C5DA95D9B}"/>
              </a:ext>
            </a:extLst>
          </p:cNvPr>
          <p:cNvSpPr/>
          <p:nvPr/>
        </p:nvSpPr>
        <p:spPr>
          <a:xfrm>
            <a:off x="3269063" y="1407423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1</a:t>
            </a:r>
            <a:endParaRPr lang="ko-KR" altLang="en-US" sz="2000" dirty="0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2B82236B-C393-E153-AD78-89B964218688}"/>
              </a:ext>
            </a:extLst>
          </p:cNvPr>
          <p:cNvSpPr/>
          <p:nvPr/>
        </p:nvSpPr>
        <p:spPr>
          <a:xfrm>
            <a:off x="9178962" y="1751266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2</a:t>
            </a:r>
            <a:endParaRPr lang="ko-KR" altLang="en-US" sz="2000" dirty="0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FDA95E07-49B5-A2AD-10E2-6222AA72DE2C}"/>
              </a:ext>
            </a:extLst>
          </p:cNvPr>
          <p:cNvSpPr/>
          <p:nvPr/>
        </p:nvSpPr>
        <p:spPr>
          <a:xfrm>
            <a:off x="3104217" y="2942750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3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243183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0"/>
          <p:cNvSpPr txBox="1">
            <a:spLocks noGrp="1"/>
          </p:cNvSpPr>
          <p:nvPr/>
        </p:nvSpPr>
        <p:spPr>
          <a:xfrm>
            <a:off x="11573172" y="-1"/>
            <a:ext cx="571500" cy="28575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endParaRPr lang="ko-KR" altLang="en-US" sz="100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3390BF3-2F84-4D48-8126-787C42E4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180177-85E0-44C2-896E-8A4585471E4E}"/>
              </a:ext>
            </a:extLst>
          </p:cNvPr>
          <p:cNvSpPr txBox="1"/>
          <p:nvPr/>
        </p:nvSpPr>
        <p:spPr bwMode="auto">
          <a:xfrm>
            <a:off x="9601220" y="663512"/>
            <a:ext cx="2493318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설명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관리자가 게시판을 관리합니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/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기본 게시판 목록을 조회합니다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관리자가 추가할 수 있는 게시판을 조회합니다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게시판 정보 중 수정 가능한 정보를 수정할 수 있는 게시판 수정 페이지로 이동합니다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게시판의 순서를 조정합니다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기본 게시판이 추가 가능한 게시판보다 상위에 위치해 있으며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위 아래 화살표를 클릭하면 위아래의 위치가 바뀝니다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게시판을 추가 할 수 있는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모달창입니다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아래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+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버튼을 클릭 시 나타납니다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권한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설명 정보를 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api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전송하여 게시판을 추가합니다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추가한 후 게시판 목록이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update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87313" indent="-87313" algn="l">
              <a:buFont typeface="Arial" panose="020B0604020202020204" pitchFamily="34" charset="0"/>
              <a:buChar char="•"/>
            </a:pP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E4988F-3642-4D0A-96C6-E3DF7C2BF12B}"/>
              </a:ext>
            </a:extLst>
          </p:cNvPr>
          <p:cNvSpPr txBox="1"/>
          <p:nvPr/>
        </p:nvSpPr>
        <p:spPr bwMode="auto">
          <a:xfrm>
            <a:off x="99084" y="397735"/>
            <a:ext cx="3088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관리자 </a:t>
            </a:r>
            <a:r>
              <a:rPr lang="en-US" altLang="ko-KR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</a:t>
            </a:r>
            <a:r>
              <a:rPr lang="en-US" altLang="ko-KR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 </a:t>
            </a:r>
            <a:r>
              <a:rPr lang="ko-KR" altLang="en-US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게시판 관리</a:t>
            </a:r>
            <a:endParaRPr lang="ko-KR" altLang="en-US" sz="1200" dirty="0">
              <a:latin typeface="+mn-lt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26D24A-BC02-4A66-A43F-9B47F7CC6FB4}"/>
              </a:ext>
            </a:extLst>
          </p:cNvPr>
          <p:cNvCxnSpPr>
            <a:cxnSpLocks/>
          </p:cNvCxnSpPr>
          <p:nvPr/>
        </p:nvCxnSpPr>
        <p:spPr>
          <a:xfrm>
            <a:off x="169813" y="674734"/>
            <a:ext cx="928828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8F109D7-8B27-48DB-A603-4D2B0EF0E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248A89-2966-7D40-BA13-319FD2CE126C}"/>
              </a:ext>
            </a:extLst>
          </p:cNvPr>
          <p:cNvSpPr/>
          <p:nvPr/>
        </p:nvSpPr>
        <p:spPr>
          <a:xfrm>
            <a:off x="1643449" y="80319"/>
            <a:ext cx="698156" cy="1803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C4DBA-4FA4-E25B-C9B9-9B7CF66571E4}"/>
              </a:ext>
            </a:extLst>
          </p:cNvPr>
          <p:cNvSpPr txBox="1"/>
          <p:nvPr/>
        </p:nvSpPr>
        <p:spPr>
          <a:xfrm>
            <a:off x="1419934" y="-5317"/>
            <a:ext cx="114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게시판 </a:t>
            </a:r>
            <a:r>
              <a:rPr lang="en-US" altLang="ko-KR" sz="1200" dirty="0"/>
              <a:t>A to Z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D7EF23-B096-7A3F-BCA8-ED2C5D787E0D}"/>
              </a:ext>
            </a:extLst>
          </p:cNvPr>
          <p:cNvSpPr/>
          <p:nvPr/>
        </p:nvSpPr>
        <p:spPr>
          <a:xfrm>
            <a:off x="188203" y="908222"/>
            <a:ext cx="9288282" cy="56655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CCB857-DE5B-FBB3-2E3F-3D5AF10FDF64}"/>
              </a:ext>
            </a:extLst>
          </p:cNvPr>
          <p:cNvSpPr/>
          <p:nvPr/>
        </p:nvSpPr>
        <p:spPr>
          <a:xfrm>
            <a:off x="169811" y="908223"/>
            <a:ext cx="1862875" cy="566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B8C12B-4947-F9C4-B147-7B0232AAD6DC}"/>
              </a:ext>
            </a:extLst>
          </p:cNvPr>
          <p:cNvSpPr txBox="1"/>
          <p:nvPr/>
        </p:nvSpPr>
        <p:spPr>
          <a:xfrm>
            <a:off x="992036" y="20525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602D1E5-A173-9001-9324-2EC2CA3FBD81}"/>
              </a:ext>
            </a:extLst>
          </p:cNvPr>
          <p:cNvSpPr/>
          <p:nvPr/>
        </p:nvSpPr>
        <p:spPr>
          <a:xfrm>
            <a:off x="292701" y="1922188"/>
            <a:ext cx="699333" cy="66871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프로필</a:t>
            </a: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019E0522-C23B-B642-8130-A4249EB5C953}"/>
              </a:ext>
            </a:extLst>
          </p:cNvPr>
          <p:cNvSpPr/>
          <p:nvPr/>
        </p:nvSpPr>
        <p:spPr>
          <a:xfrm>
            <a:off x="1173123" y="2692804"/>
            <a:ext cx="769389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로그아웃</a:t>
            </a:r>
            <a:endParaRPr kumimoji="1" lang="ko-Kore-KR" altLang="en-US" sz="1200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93C97CB6-14BF-9544-BC57-0ADCD684568A}"/>
              </a:ext>
            </a:extLst>
          </p:cNvPr>
          <p:cNvSpPr/>
          <p:nvPr/>
        </p:nvSpPr>
        <p:spPr>
          <a:xfrm>
            <a:off x="223385" y="2692804"/>
            <a:ext cx="877163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/>
              <a:t>마이페이지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25E2AF80-729D-9348-A25A-69C74E86B7B9}"/>
              </a:ext>
            </a:extLst>
          </p:cNvPr>
          <p:cNvSpPr/>
          <p:nvPr/>
        </p:nvSpPr>
        <p:spPr>
          <a:xfrm>
            <a:off x="412595" y="1076442"/>
            <a:ext cx="1275517" cy="663148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로고</a:t>
            </a:r>
            <a:endParaRPr kumimoji="1" lang="ko-Kore-KR" altLang="en-US" dirty="0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37D16A05-A062-2142-A90F-A9D333496BE4}"/>
              </a:ext>
            </a:extLst>
          </p:cNvPr>
          <p:cNvSpPr/>
          <p:nvPr/>
        </p:nvSpPr>
        <p:spPr>
          <a:xfrm>
            <a:off x="312299" y="3933160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공지사항</a:t>
            </a:r>
            <a:endParaRPr kumimoji="1" lang="ko-Kore-KR" altLang="en-US" sz="10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BF276643-9A22-8A42-B9D7-EF6EE1D94711}"/>
              </a:ext>
            </a:extLst>
          </p:cNvPr>
          <p:cNvSpPr/>
          <p:nvPr/>
        </p:nvSpPr>
        <p:spPr>
          <a:xfrm>
            <a:off x="312299" y="42213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자유게시판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159DA14A-08C6-1946-B8E4-F07B1C1C6599}"/>
              </a:ext>
            </a:extLst>
          </p:cNvPr>
          <p:cNvSpPr/>
          <p:nvPr/>
        </p:nvSpPr>
        <p:spPr>
          <a:xfrm>
            <a:off x="312299" y="45008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운영자</a:t>
            </a:r>
            <a:r>
              <a:rPr kumimoji="1" lang="ko-KR" altLang="en-US" sz="1000" dirty="0"/>
              <a:t> 초이스</a:t>
            </a:r>
            <a:endParaRPr kumimoji="1" lang="ko-Kore-KR" altLang="en-US" sz="1000" dirty="0"/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C453009D-418E-744B-8104-A24773C30CE6}"/>
              </a:ext>
            </a:extLst>
          </p:cNvPr>
          <p:cNvSpPr/>
          <p:nvPr/>
        </p:nvSpPr>
        <p:spPr>
          <a:xfrm>
            <a:off x="312299" y="47803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QnA</a:t>
            </a:r>
            <a:endParaRPr kumimoji="1" lang="ko-Kore-KR" altLang="en-US" sz="10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136DFB11-A733-B14D-A8AA-936DADE6CC3B}"/>
              </a:ext>
            </a:extLst>
          </p:cNvPr>
          <p:cNvSpPr/>
          <p:nvPr/>
        </p:nvSpPr>
        <p:spPr>
          <a:xfrm>
            <a:off x="312299" y="50598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회원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B80CFD55-F222-044B-90A3-5668FD1CFC4F}"/>
              </a:ext>
            </a:extLst>
          </p:cNvPr>
          <p:cNvSpPr/>
          <p:nvPr/>
        </p:nvSpPr>
        <p:spPr>
          <a:xfrm>
            <a:off x="312299" y="5347998"/>
            <a:ext cx="1576497" cy="21576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게시판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AB8C90-CFE0-9242-AEF5-CE836A3AD92E}"/>
              </a:ext>
            </a:extLst>
          </p:cNvPr>
          <p:cNvSpPr txBox="1"/>
          <p:nvPr/>
        </p:nvSpPr>
        <p:spPr>
          <a:xfrm>
            <a:off x="7711440" y="-16916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1AC3C89C-E7CA-7C43-961C-8D0A4CA409A1}"/>
              </a:ext>
            </a:extLst>
          </p:cNvPr>
          <p:cNvSpPr/>
          <p:nvPr/>
        </p:nvSpPr>
        <p:spPr>
          <a:xfrm>
            <a:off x="312299" y="3653660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solidFill>
                  <a:schemeClr val="tx1"/>
                </a:solidFill>
              </a:rPr>
              <a:t>검색창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711F0B-A01A-8ECC-CE07-7CA8E3F2B135}"/>
              </a:ext>
            </a:extLst>
          </p:cNvPr>
          <p:cNvSpPr txBox="1"/>
          <p:nvPr/>
        </p:nvSpPr>
        <p:spPr>
          <a:xfrm>
            <a:off x="2164766" y="1032851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게시판 관리</a:t>
            </a:r>
          </a:p>
        </p:txBody>
      </p:sp>
      <p:graphicFrame>
        <p:nvGraphicFramePr>
          <p:cNvPr id="13" name="표 14">
            <a:extLst>
              <a:ext uri="{FF2B5EF4-FFF2-40B4-BE49-F238E27FC236}">
                <a16:creationId xmlns:a16="http://schemas.microsoft.com/office/drawing/2014/main" id="{C611FD55-8FA2-7257-3803-475DEBDC82FE}"/>
              </a:ext>
            </a:extLst>
          </p:cNvPr>
          <p:cNvGraphicFramePr>
            <a:graphicFrameLocks noGrp="1"/>
          </p:cNvGraphicFramePr>
          <p:nvPr/>
        </p:nvGraphicFramePr>
        <p:xfrm>
          <a:off x="2214324" y="3857429"/>
          <a:ext cx="7181771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105857774"/>
                    </a:ext>
                  </a:extLst>
                </a:gridCol>
                <a:gridCol w="672108">
                  <a:extLst>
                    <a:ext uri="{9D8B030D-6E8A-4147-A177-3AD203B41FA5}">
                      <a16:colId xmlns:a16="http://schemas.microsoft.com/office/drawing/2014/main" val="2264385396"/>
                    </a:ext>
                  </a:extLst>
                </a:gridCol>
                <a:gridCol w="704335">
                  <a:extLst>
                    <a:ext uri="{9D8B030D-6E8A-4147-A177-3AD203B41FA5}">
                      <a16:colId xmlns:a16="http://schemas.microsoft.com/office/drawing/2014/main" val="1109963694"/>
                    </a:ext>
                  </a:extLst>
                </a:gridCol>
                <a:gridCol w="2075935">
                  <a:extLst>
                    <a:ext uri="{9D8B030D-6E8A-4147-A177-3AD203B41FA5}">
                      <a16:colId xmlns:a16="http://schemas.microsoft.com/office/drawing/2014/main" val="2041470876"/>
                    </a:ext>
                  </a:extLst>
                </a:gridCol>
                <a:gridCol w="599303">
                  <a:extLst>
                    <a:ext uri="{9D8B030D-6E8A-4147-A177-3AD203B41FA5}">
                      <a16:colId xmlns:a16="http://schemas.microsoft.com/office/drawing/2014/main" val="3834672956"/>
                    </a:ext>
                  </a:extLst>
                </a:gridCol>
                <a:gridCol w="500449">
                  <a:extLst>
                    <a:ext uri="{9D8B030D-6E8A-4147-A177-3AD203B41FA5}">
                      <a16:colId xmlns:a16="http://schemas.microsoft.com/office/drawing/2014/main" val="28811548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49411610"/>
                    </a:ext>
                  </a:extLst>
                </a:gridCol>
                <a:gridCol w="636373">
                  <a:extLst>
                    <a:ext uri="{9D8B030D-6E8A-4147-A177-3AD203B41FA5}">
                      <a16:colId xmlns:a16="http://schemas.microsoft.com/office/drawing/2014/main" val="3772630655"/>
                    </a:ext>
                  </a:extLst>
                </a:gridCol>
                <a:gridCol w="636373">
                  <a:extLst>
                    <a:ext uri="{9D8B030D-6E8A-4147-A177-3AD203B41FA5}">
                      <a16:colId xmlns:a16="http://schemas.microsoft.com/office/drawing/2014/main" val="3401849817"/>
                    </a:ext>
                  </a:extLst>
                </a:gridCol>
                <a:gridCol w="691415">
                  <a:extLst>
                    <a:ext uri="{9D8B030D-6E8A-4147-A177-3AD203B41FA5}">
                      <a16:colId xmlns:a16="http://schemas.microsoft.com/office/drawing/2014/main" val="3432055247"/>
                    </a:ext>
                  </a:extLst>
                </a:gridCol>
              </a:tblGrid>
              <a:tr h="18542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게시판 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게시글 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댓글 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순서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권한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상태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97439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101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spring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spring frame work</a:t>
                      </a:r>
                      <a:r>
                        <a:rPr lang="ko-KR" altLang="en-US" sz="700" dirty="0"/>
                        <a:t>에 대하여 토론하는 게시판</a:t>
                      </a:r>
                      <a:r>
                        <a:rPr lang="en-US" altLang="ko-KR" sz="700" dirty="0"/>
                        <a:t>…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1777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3520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4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사용자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visible(1)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42383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102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react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react</a:t>
                      </a:r>
                      <a:r>
                        <a:rPr lang="ko-KR" altLang="en-US" sz="700" dirty="0"/>
                        <a:t>에 대하여 토론 및 질문하는 게시판 </a:t>
                      </a:r>
                      <a:r>
                        <a:rPr lang="en-US" altLang="ko-KR" sz="700" dirty="0"/>
                        <a:t>…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1213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4002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5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사용자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hidden(0)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25505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103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개발 고민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개발을 하면서 생긴 고민을 공유 </a:t>
                      </a:r>
                      <a:r>
                        <a:rPr lang="en-US" altLang="ko-KR" sz="700" dirty="0"/>
                        <a:t>…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3255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5131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6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비회원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334755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104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…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…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02447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106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…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…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20397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109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…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…..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60616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110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…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…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9226622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7DAFE147-C595-63B8-1BAC-99ECE3988676}"/>
              </a:ext>
            </a:extLst>
          </p:cNvPr>
          <p:cNvSpPr/>
          <p:nvPr/>
        </p:nvSpPr>
        <p:spPr>
          <a:xfrm>
            <a:off x="9352935" y="3857429"/>
            <a:ext cx="66647" cy="2318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D0DB2FD0-C326-2162-0A3F-3DC9455925AD}"/>
              </a:ext>
            </a:extLst>
          </p:cNvPr>
          <p:cNvSpPr/>
          <p:nvPr/>
        </p:nvSpPr>
        <p:spPr>
          <a:xfrm>
            <a:off x="2228678" y="3641664"/>
            <a:ext cx="961158" cy="177315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게시판 번호순</a:t>
            </a: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C139210A-171A-9AD2-69FD-060E27F9DDE3}"/>
              </a:ext>
            </a:extLst>
          </p:cNvPr>
          <p:cNvSpPr/>
          <p:nvPr/>
        </p:nvSpPr>
        <p:spPr>
          <a:xfrm>
            <a:off x="3263107" y="3651377"/>
            <a:ext cx="961158" cy="177315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게시글 순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A98DD0F2-8B0B-2F70-9D9E-A2F8D316CB42}"/>
              </a:ext>
            </a:extLst>
          </p:cNvPr>
          <p:cNvSpPr/>
          <p:nvPr/>
        </p:nvSpPr>
        <p:spPr>
          <a:xfrm>
            <a:off x="4291158" y="3651377"/>
            <a:ext cx="961158" cy="177315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댓글 순</a:t>
            </a:r>
          </a:p>
        </p:txBody>
      </p:sp>
      <p:graphicFrame>
        <p:nvGraphicFramePr>
          <p:cNvPr id="60" name="표 14">
            <a:extLst>
              <a:ext uri="{FF2B5EF4-FFF2-40B4-BE49-F238E27FC236}">
                <a16:creationId xmlns:a16="http://schemas.microsoft.com/office/drawing/2014/main" id="{9CA17717-3BF3-EDB7-F8FD-FB9C6FFBF8A4}"/>
              </a:ext>
            </a:extLst>
          </p:cNvPr>
          <p:cNvGraphicFramePr>
            <a:graphicFrameLocks noGrp="1"/>
          </p:cNvGraphicFramePr>
          <p:nvPr/>
        </p:nvGraphicFramePr>
        <p:xfrm>
          <a:off x="2185281" y="1760398"/>
          <a:ext cx="7138645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454">
                  <a:extLst>
                    <a:ext uri="{9D8B030D-6E8A-4147-A177-3AD203B41FA5}">
                      <a16:colId xmlns:a16="http://schemas.microsoft.com/office/drawing/2014/main" val="1136711461"/>
                    </a:ext>
                  </a:extLst>
                </a:gridCol>
                <a:gridCol w="512806">
                  <a:extLst>
                    <a:ext uri="{9D8B030D-6E8A-4147-A177-3AD203B41FA5}">
                      <a16:colId xmlns:a16="http://schemas.microsoft.com/office/drawing/2014/main" val="2264385396"/>
                    </a:ext>
                  </a:extLst>
                </a:gridCol>
                <a:gridCol w="586945">
                  <a:extLst>
                    <a:ext uri="{9D8B030D-6E8A-4147-A177-3AD203B41FA5}">
                      <a16:colId xmlns:a16="http://schemas.microsoft.com/office/drawing/2014/main" val="575746206"/>
                    </a:ext>
                  </a:extLst>
                </a:gridCol>
                <a:gridCol w="932936">
                  <a:extLst>
                    <a:ext uri="{9D8B030D-6E8A-4147-A177-3AD203B41FA5}">
                      <a16:colId xmlns:a16="http://schemas.microsoft.com/office/drawing/2014/main" val="1109963694"/>
                    </a:ext>
                  </a:extLst>
                </a:gridCol>
                <a:gridCol w="1778912">
                  <a:extLst>
                    <a:ext uri="{9D8B030D-6E8A-4147-A177-3AD203B41FA5}">
                      <a16:colId xmlns:a16="http://schemas.microsoft.com/office/drawing/2014/main" val="3834672956"/>
                    </a:ext>
                  </a:extLst>
                </a:gridCol>
                <a:gridCol w="735688">
                  <a:extLst>
                    <a:ext uri="{9D8B030D-6E8A-4147-A177-3AD203B41FA5}">
                      <a16:colId xmlns:a16="http://schemas.microsoft.com/office/drawing/2014/main" val="2881154801"/>
                    </a:ext>
                  </a:extLst>
                </a:gridCol>
                <a:gridCol w="611659">
                  <a:extLst>
                    <a:ext uri="{9D8B030D-6E8A-4147-A177-3AD203B41FA5}">
                      <a16:colId xmlns:a16="http://schemas.microsoft.com/office/drawing/2014/main" val="149411610"/>
                    </a:ext>
                  </a:extLst>
                </a:gridCol>
                <a:gridCol w="586946">
                  <a:extLst>
                    <a:ext uri="{9D8B030D-6E8A-4147-A177-3AD203B41FA5}">
                      <a16:colId xmlns:a16="http://schemas.microsoft.com/office/drawing/2014/main" val="1647290196"/>
                    </a:ext>
                  </a:extLst>
                </a:gridCol>
                <a:gridCol w="816299">
                  <a:extLst>
                    <a:ext uri="{9D8B030D-6E8A-4147-A177-3AD203B41FA5}">
                      <a16:colId xmlns:a16="http://schemas.microsoft.com/office/drawing/2014/main" val="3544487549"/>
                    </a:ext>
                  </a:extLst>
                </a:gridCol>
              </a:tblGrid>
              <a:tr h="1608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순서 관리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순서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게시글 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댓글 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권한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974391"/>
                  </a:ext>
                </a:extLst>
              </a:tr>
              <a:tr h="160816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공지사항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공지사항을 등록하는 </a:t>
                      </a:r>
                      <a:r>
                        <a:rPr lang="en-US" altLang="ko-KR" sz="700" dirty="0"/>
                        <a:t>….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30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170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운영자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423833"/>
                  </a:ext>
                </a:extLst>
              </a:tr>
              <a:tr h="160816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2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2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자유게시판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자유롭게 글을 등록하는 </a:t>
                      </a:r>
                      <a:r>
                        <a:rPr lang="en-US" altLang="ko-KR" sz="700" dirty="0"/>
                        <a:t>…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1954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15230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사용자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25505"/>
                  </a:ext>
                </a:extLst>
              </a:tr>
              <a:tr h="160816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3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3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운영자 초이스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운영자가 유용하다고 판단하여 선택</a:t>
                      </a:r>
                      <a:r>
                        <a:rPr lang="en-US" altLang="ko-KR" sz="700" dirty="0"/>
                        <a:t>…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89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130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운영자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334755"/>
                  </a:ext>
                </a:extLst>
              </a:tr>
            </a:tbl>
          </a:graphicData>
        </a:graphic>
      </p:graphicFrame>
      <p:sp>
        <p:nvSpPr>
          <p:cNvPr id="61" name="TextBox 60">
            <a:extLst>
              <a:ext uri="{FF2B5EF4-FFF2-40B4-BE49-F238E27FC236}">
                <a16:creationId xmlns:a16="http://schemas.microsoft.com/office/drawing/2014/main" id="{75FED7B5-F1EF-826D-5F8A-C5E7FAEF9C0E}"/>
              </a:ext>
            </a:extLst>
          </p:cNvPr>
          <p:cNvSpPr txBox="1"/>
          <p:nvPr/>
        </p:nvSpPr>
        <p:spPr>
          <a:xfrm>
            <a:off x="2157421" y="1402734"/>
            <a:ext cx="16754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게시판 목록 </a:t>
            </a:r>
            <a:r>
              <a:rPr lang="en-US" altLang="ko-KR" sz="1400" dirty="0"/>
              <a:t>(</a:t>
            </a:r>
            <a:r>
              <a:rPr lang="ko-KR" altLang="en-US" sz="1400" dirty="0"/>
              <a:t>기본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BF730DB-BB44-C560-E034-A55B8973C77E}"/>
              </a:ext>
            </a:extLst>
          </p:cNvPr>
          <p:cNvSpPr txBox="1"/>
          <p:nvPr/>
        </p:nvSpPr>
        <p:spPr>
          <a:xfrm>
            <a:off x="2197757" y="3300435"/>
            <a:ext cx="20970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게시판 목록</a:t>
            </a:r>
            <a:r>
              <a:rPr lang="en-US" altLang="ko-KR" sz="1400" dirty="0"/>
              <a:t> (</a:t>
            </a:r>
            <a:r>
              <a:rPr lang="ko-KR" altLang="en-US" sz="1400" dirty="0"/>
              <a:t>수정 가능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9F32F8B7-5DC1-5E30-3C52-666C5DA95D9B}"/>
              </a:ext>
            </a:extLst>
          </p:cNvPr>
          <p:cNvSpPr/>
          <p:nvPr/>
        </p:nvSpPr>
        <p:spPr>
          <a:xfrm>
            <a:off x="3807002" y="1399708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1</a:t>
            </a:r>
            <a:endParaRPr lang="ko-KR" altLang="en-US" sz="2000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A9E34E92-7D53-A7E9-99C2-AAE59D471D24}"/>
              </a:ext>
            </a:extLst>
          </p:cNvPr>
          <p:cNvSpPr/>
          <p:nvPr/>
        </p:nvSpPr>
        <p:spPr>
          <a:xfrm>
            <a:off x="4224008" y="3300434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2</a:t>
            </a:r>
            <a:endParaRPr lang="ko-KR" altLang="en-US" sz="2000" dirty="0"/>
          </a:p>
        </p:txBody>
      </p:sp>
      <p:sp>
        <p:nvSpPr>
          <p:cNvPr id="53" name="모서리가 둥근 직사각형 20">
            <a:extLst>
              <a:ext uri="{FF2B5EF4-FFF2-40B4-BE49-F238E27FC236}">
                <a16:creationId xmlns:a16="http://schemas.microsoft.com/office/drawing/2014/main" id="{4198CD92-C7B3-F2ED-FAE8-F58D86FBC15B}"/>
              </a:ext>
            </a:extLst>
          </p:cNvPr>
          <p:cNvSpPr/>
          <p:nvPr/>
        </p:nvSpPr>
        <p:spPr>
          <a:xfrm>
            <a:off x="8760405" y="4078435"/>
            <a:ext cx="569043" cy="140239"/>
          </a:xfrm>
          <a:prstGeom prst="roundRect">
            <a:avLst/>
          </a:prstGeom>
          <a:solidFill>
            <a:srgbClr val="00B05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600" dirty="0"/>
              <a:t>수정하기</a:t>
            </a:r>
            <a:endParaRPr kumimoji="1" lang="ko-Kore-KR" altLang="en-US" sz="600" dirty="0"/>
          </a:p>
        </p:txBody>
      </p:sp>
      <p:sp>
        <p:nvSpPr>
          <p:cNvPr id="54" name="모서리가 둥근 직사각형 20">
            <a:extLst>
              <a:ext uri="{FF2B5EF4-FFF2-40B4-BE49-F238E27FC236}">
                <a16:creationId xmlns:a16="http://schemas.microsoft.com/office/drawing/2014/main" id="{AC77B57E-1F8E-6576-3E82-0EE4DC82B27A}"/>
              </a:ext>
            </a:extLst>
          </p:cNvPr>
          <p:cNvSpPr/>
          <p:nvPr/>
        </p:nvSpPr>
        <p:spPr>
          <a:xfrm>
            <a:off x="8426872" y="6184076"/>
            <a:ext cx="833319" cy="29445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600" dirty="0"/>
              <a:t>게시판 추가하기</a:t>
            </a:r>
            <a:endParaRPr kumimoji="1" lang="ko-Kore-KR" altLang="en-US" sz="600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A6E80935-05CA-AEA1-830B-09F0CDEB81D9}"/>
              </a:ext>
            </a:extLst>
          </p:cNvPr>
          <p:cNvSpPr/>
          <p:nvPr/>
        </p:nvSpPr>
        <p:spPr>
          <a:xfrm>
            <a:off x="2640013" y="2779697"/>
            <a:ext cx="262048" cy="307777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아래쪽 19">
            <a:extLst>
              <a:ext uri="{FF2B5EF4-FFF2-40B4-BE49-F238E27FC236}">
                <a16:creationId xmlns:a16="http://schemas.microsoft.com/office/drawing/2014/main" id="{70F46C50-C76A-56AA-CE5C-A06942BFC07B}"/>
              </a:ext>
            </a:extLst>
          </p:cNvPr>
          <p:cNvSpPr/>
          <p:nvPr/>
        </p:nvSpPr>
        <p:spPr>
          <a:xfrm>
            <a:off x="2715962" y="2950048"/>
            <a:ext cx="111211" cy="1235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화살표: 아래쪽 57">
            <a:extLst>
              <a:ext uri="{FF2B5EF4-FFF2-40B4-BE49-F238E27FC236}">
                <a16:creationId xmlns:a16="http://schemas.microsoft.com/office/drawing/2014/main" id="{E36449CE-2A00-2D9A-2C60-CDE28D30A6A3}"/>
              </a:ext>
            </a:extLst>
          </p:cNvPr>
          <p:cNvSpPr/>
          <p:nvPr/>
        </p:nvSpPr>
        <p:spPr>
          <a:xfrm rot="10800000">
            <a:off x="2713852" y="2796067"/>
            <a:ext cx="111211" cy="1235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BDB56A72-7606-A472-DBBE-11206FA83192}"/>
              </a:ext>
            </a:extLst>
          </p:cNvPr>
          <p:cNvCxnSpPr>
            <a:cxnSpLocks/>
            <a:stCxn id="22" idx="1"/>
          </p:cNvCxnSpPr>
          <p:nvPr/>
        </p:nvCxnSpPr>
        <p:spPr>
          <a:xfrm rot="10800000">
            <a:off x="2391033" y="2099598"/>
            <a:ext cx="248981" cy="8339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모서리가 둥근 직사각형 20">
            <a:extLst>
              <a:ext uri="{FF2B5EF4-FFF2-40B4-BE49-F238E27FC236}">
                <a16:creationId xmlns:a16="http://schemas.microsoft.com/office/drawing/2014/main" id="{B575D3AD-186D-4840-9263-CC3E9DAE6A24}"/>
              </a:ext>
            </a:extLst>
          </p:cNvPr>
          <p:cNvSpPr/>
          <p:nvPr/>
        </p:nvSpPr>
        <p:spPr>
          <a:xfrm>
            <a:off x="8748408" y="4294204"/>
            <a:ext cx="569043" cy="140239"/>
          </a:xfrm>
          <a:prstGeom prst="roundRect">
            <a:avLst/>
          </a:prstGeom>
          <a:solidFill>
            <a:srgbClr val="00B05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600" dirty="0"/>
              <a:t>수정하기</a:t>
            </a:r>
            <a:endParaRPr kumimoji="1" lang="ko-Kore-KR" altLang="en-US" sz="600" dirty="0"/>
          </a:p>
        </p:txBody>
      </p:sp>
      <p:sp>
        <p:nvSpPr>
          <p:cNvPr id="75" name="모서리가 둥근 직사각형 20">
            <a:extLst>
              <a:ext uri="{FF2B5EF4-FFF2-40B4-BE49-F238E27FC236}">
                <a16:creationId xmlns:a16="http://schemas.microsoft.com/office/drawing/2014/main" id="{3C3EE232-B57D-1716-DEBA-F27230A48163}"/>
              </a:ext>
            </a:extLst>
          </p:cNvPr>
          <p:cNvSpPr/>
          <p:nvPr/>
        </p:nvSpPr>
        <p:spPr>
          <a:xfrm>
            <a:off x="8749160" y="4477356"/>
            <a:ext cx="569043" cy="140239"/>
          </a:xfrm>
          <a:prstGeom prst="roundRect">
            <a:avLst/>
          </a:prstGeom>
          <a:solidFill>
            <a:srgbClr val="00B05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600" dirty="0"/>
              <a:t>수정하기</a:t>
            </a:r>
            <a:endParaRPr kumimoji="1" lang="ko-Kore-KR" altLang="en-US" sz="600" dirty="0"/>
          </a:p>
        </p:txBody>
      </p:sp>
      <p:sp>
        <p:nvSpPr>
          <p:cNvPr id="76" name="모서리가 둥근 직사각형 20">
            <a:extLst>
              <a:ext uri="{FF2B5EF4-FFF2-40B4-BE49-F238E27FC236}">
                <a16:creationId xmlns:a16="http://schemas.microsoft.com/office/drawing/2014/main" id="{598D013C-1B22-C2C8-00C4-81C0B4FA822F}"/>
              </a:ext>
            </a:extLst>
          </p:cNvPr>
          <p:cNvSpPr/>
          <p:nvPr/>
        </p:nvSpPr>
        <p:spPr>
          <a:xfrm>
            <a:off x="8656559" y="1982472"/>
            <a:ext cx="569043" cy="140239"/>
          </a:xfrm>
          <a:prstGeom prst="roundRect">
            <a:avLst/>
          </a:prstGeom>
          <a:solidFill>
            <a:srgbClr val="00B05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600" dirty="0"/>
              <a:t>수정하기</a:t>
            </a:r>
            <a:endParaRPr kumimoji="1" lang="ko-Kore-KR" altLang="en-US" sz="600" dirty="0"/>
          </a:p>
        </p:txBody>
      </p:sp>
      <p:sp>
        <p:nvSpPr>
          <p:cNvPr id="77" name="모서리가 둥근 직사각형 20">
            <a:extLst>
              <a:ext uri="{FF2B5EF4-FFF2-40B4-BE49-F238E27FC236}">
                <a16:creationId xmlns:a16="http://schemas.microsoft.com/office/drawing/2014/main" id="{E79387CF-1D12-4E86-E0E2-396EDBEFB199}"/>
              </a:ext>
            </a:extLst>
          </p:cNvPr>
          <p:cNvSpPr/>
          <p:nvPr/>
        </p:nvSpPr>
        <p:spPr>
          <a:xfrm>
            <a:off x="8649999" y="2168451"/>
            <a:ext cx="569043" cy="140239"/>
          </a:xfrm>
          <a:prstGeom prst="roundRect">
            <a:avLst/>
          </a:prstGeom>
          <a:solidFill>
            <a:srgbClr val="00B05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600" dirty="0"/>
              <a:t>수정하기</a:t>
            </a:r>
            <a:endParaRPr kumimoji="1" lang="ko-Kore-KR" altLang="en-US" sz="600" dirty="0"/>
          </a:p>
        </p:txBody>
      </p:sp>
      <p:sp>
        <p:nvSpPr>
          <p:cNvPr id="78" name="모서리가 둥근 직사각형 20">
            <a:extLst>
              <a:ext uri="{FF2B5EF4-FFF2-40B4-BE49-F238E27FC236}">
                <a16:creationId xmlns:a16="http://schemas.microsoft.com/office/drawing/2014/main" id="{B5A13FC6-9C78-8F56-BEEC-D5D8DEF85334}"/>
              </a:ext>
            </a:extLst>
          </p:cNvPr>
          <p:cNvSpPr/>
          <p:nvPr/>
        </p:nvSpPr>
        <p:spPr>
          <a:xfrm>
            <a:off x="8649999" y="2371938"/>
            <a:ext cx="569043" cy="140239"/>
          </a:xfrm>
          <a:prstGeom prst="roundRect">
            <a:avLst/>
          </a:prstGeom>
          <a:solidFill>
            <a:srgbClr val="00B05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600" dirty="0"/>
              <a:t>수정하기</a:t>
            </a:r>
            <a:endParaRPr kumimoji="1" lang="ko-Kore-KR" altLang="en-US" sz="600" dirty="0"/>
          </a:p>
        </p:txBody>
      </p:sp>
      <p:graphicFrame>
        <p:nvGraphicFramePr>
          <p:cNvPr id="79" name="표 22">
            <a:extLst>
              <a:ext uri="{FF2B5EF4-FFF2-40B4-BE49-F238E27FC236}">
                <a16:creationId xmlns:a16="http://schemas.microsoft.com/office/drawing/2014/main" id="{70BAB2D0-3AB2-E0C9-4B5D-758DA0DC6827}"/>
              </a:ext>
            </a:extLst>
          </p:cNvPr>
          <p:cNvGraphicFramePr>
            <a:graphicFrameLocks noGrp="1"/>
          </p:cNvGraphicFramePr>
          <p:nvPr/>
        </p:nvGraphicFramePr>
        <p:xfrm>
          <a:off x="2214324" y="5701071"/>
          <a:ext cx="7052265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8179">
                  <a:extLst>
                    <a:ext uri="{9D8B030D-6E8A-4147-A177-3AD203B41FA5}">
                      <a16:colId xmlns:a16="http://schemas.microsoft.com/office/drawing/2014/main" val="4092206503"/>
                    </a:ext>
                  </a:extLst>
                </a:gridCol>
                <a:gridCol w="2397953">
                  <a:extLst>
                    <a:ext uri="{9D8B030D-6E8A-4147-A177-3AD203B41FA5}">
                      <a16:colId xmlns:a16="http://schemas.microsoft.com/office/drawing/2014/main" val="401346831"/>
                    </a:ext>
                  </a:extLst>
                </a:gridCol>
                <a:gridCol w="1253468">
                  <a:extLst>
                    <a:ext uri="{9D8B030D-6E8A-4147-A177-3AD203B41FA5}">
                      <a16:colId xmlns:a16="http://schemas.microsoft.com/office/drawing/2014/main" val="1176851530"/>
                    </a:ext>
                  </a:extLst>
                </a:gridCol>
                <a:gridCol w="2272665">
                  <a:extLst>
                    <a:ext uri="{9D8B030D-6E8A-4147-A177-3AD203B41FA5}">
                      <a16:colId xmlns:a16="http://schemas.microsoft.com/office/drawing/2014/main" val="1546945350"/>
                    </a:ext>
                  </a:extLst>
                </a:gridCol>
              </a:tblGrid>
              <a:tr h="1667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accent3"/>
                          </a:solidFill>
                        </a:rPr>
                        <a:t>게시판 이름 입력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권한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사용자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||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운영자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||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관리자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6768607"/>
                  </a:ext>
                </a:extLst>
              </a:tr>
              <a:tr h="1667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설명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accent3"/>
                          </a:solidFill>
                        </a:rPr>
                        <a:t>Text Area </a:t>
                      </a:r>
                      <a:r>
                        <a:rPr lang="ko-KR" altLang="en-US" sz="800" dirty="0">
                          <a:solidFill>
                            <a:schemeClr val="accent3"/>
                          </a:solidFill>
                        </a:rPr>
                        <a:t>입니다</a:t>
                      </a:r>
                      <a:r>
                        <a:rPr lang="en-US" altLang="ko-KR" sz="800" dirty="0">
                          <a:solidFill>
                            <a:schemeClr val="accent3"/>
                          </a:solidFill>
                        </a:rPr>
                        <a:t>.</a:t>
                      </a:r>
                      <a:endParaRPr lang="ko-KR" altLang="en-US" sz="800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07622"/>
                  </a:ext>
                </a:extLst>
              </a:tr>
            </a:tbl>
          </a:graphicData>
        </a:graphic>
      </p:graphicFrame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A9B7D674-116B-C8BE-CAC5-9A528C53089D}"/>
              </a:ext>
            </a:extLst>
          </p:cNvPr>
          <p:cNvCxnSpPr>
            <a:cxnSpLocks/>
            <a:stCxn id="22" idx="1"/>
          </p:cNvCxnSpPr>
          <p:nvPr/>
        </p:nvCxnSpPr>
        <p:spPr>
          <a:xfrm rot="10800000" flipV="1">
            <a:off x="2300863" y="2933585"/>
            <a:ext cx="339151" cy="12112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타원 80">
            <a:extLst>
              <a:ext uri="{FF2B5EF4-FFF2-40B4-BE49-F238E27FC236}">
                <a16:creationId xmlns:a16="http://schemas.microsoft.com/office/drawing/2014/main" id="{3C41C0AF-59F1-2A54-8646-E56978EE00F5}"/>
              </a:ext>
            </a:extLst>
          </p:cNvPr>
          <p:cNvSpPr/>
          <p:nvPr/>
        </p:nvSpPr>
        <p:spPr>
          <a:xfrm>
            <a:off x="9130012" y="1891365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3</a:t>
            </a:r>
            <a:endParaRPr lang="ko-KR" altLang="en-US" sz="2000" dirty="0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6181D311-0540-F7B7-CCF6-814DC93E5E8B}"/>
              </a:ext>
            </a:extLst>
          </p:cNvPr>
          <p:cNvSpPr/>
          <p:nvPr/>
        </p:nvSpPr>
        <p:spPr>
          <a:xfrm>
            <a:off x="2975795" y="2779697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4</a:t>
            </a:r>
            <a:endParaRPr lang="ko-KR" altLang="en-US" sz="2000" dirty="0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5DCDEA8D-FAE5-AA03-5EB4-7BD3372258AF}"/>
              </a:ext>
            </a:extLst>
          </p:cNvPr>
          <p:cNvSpPr/>
          <p:nvPr/>
        </p:nvSpPr>
        <p:spPr>
          <a:xfrm>
            <a:off x="2104903" y="5700268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5</a:t>
            </a:r>
            <a:endParaRPr lang="ko-KR" altLang="en-US" sz="2000" dirty="0"/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12F501F0-7866-C215-072C-C2F4F4028051}"/>
              </a:ext>
            </a:extLst>
          </p:cNvPr>
          <p:cNvSpPr/>
          <p:nvPr/>
        </p:nvSpPr>
        <p:spPr>
          <a:xfrm>
            <a:off x="8144179" y="6186261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6</a:t>
            </a:r>
            <a:endParaRPr lang="ko-KR" altLang="en-US" sz="2000" dirty="0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B8701529-2947-DFC3-77D9-CE0176183309}"/>
              </a:ext>
            </a:extLst>
          </p:cNvPr>
          <p:cNvSpPr/>
          <p:nvPr/>
        </p:nvSpPr>
        <p:spPr>
          <a:xfrm>
            <a:off x="5584211" y="5469757"/>
            <a:ext cx="259492" cy="2291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85817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0"/>
          <p:cNvSpPr txBox="1">
            <a:spLocks noGrp="1"/>
          </p:cNvSpPr>
          <p:nvPr/>
        </p:nvSpPr>
        <p:spPr>
          <a:xfrm>
            <a:off x="11573172" y="-1"/>
            <a:ext cx="571500" cy="28575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endParaRPr lang="ko-KR" altLang="en-US" sz="100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3390BF3-2F84-4D48-8126-787C42E4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180177-85E0-44C2-896E-8A4585471E4E}"/>
              </a:ext>
            </a:extLst>
          </p:cNvPr>
          <p:cNvSpPr txBox="1"/>
          <p:nvPr/>
        </p:nvSpPr>
        <p:spPr bwMode="auto">
          <a:xfrm>
            <a:off x="9601220" y="663512"/>
            <a:ext cx="2493318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설명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관리자가 게시판의 정보를 수정합니다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관리자는 게시판의 이름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권한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설명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상태 값을 수정할 수 있습니다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수정을 취소하고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뒤로가기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기능을 하는 버튼입니다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수정을 적용하고 다시 게시판 관리 페이지로 이동합니다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게시판을 삭제합니다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/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87313" indent="-87313" algn="l">
              <a:buFont typeface="Arial" panose="020B0604020202020204" pitchFamily="34" charset="0"/>
              <a:buChar char="•"/>
            </a:pP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E4988F-3642-4D0A-96C6-E3DF7C2BF12B}"/>
              </a:ext>
            </a:extLst>
          </p:cNvPr>
          <p:cNvSpPr txBox="1"/>
          <p:nvPr/>
        </p:nvSpPr>
        <p:spPr bwMode="auto">
          <a:xfrm>
            <a:off x="99084" y="397735"/>
            <a:ext cx="3088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관리자 </a:t>
            </a:r>
            <a:r>
              <a:rPr lang="en-US" altLang="ko-KR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3-1. </a:t>
            </a:r>
            <a:r>
              <a:rPr lang="ko-KR" altLang="en-US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게시판 관리 </a:t>
            </a:r>
            <a:r>
              <a:rPr lang="en-US" altLang="ko-KR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</a:t>
            </a:r>
            <a:r>
              <a:rPr lang="ko-KR" altLang="en-US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수정</a:t>
            </a:r>
            <a:r>
              <a:rPr lang="en-US" altLang="ko-KR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)</a:t>
            </a:r>
            <a:endParaRPr lang="ko-KR" altLang="en-US" sz="1200" dirty="0">
              <a:latin typeface="+mn-lt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26D24A-BC02-4A66-A43F-9B47F7CC6FB4}"/>
              </a:ext>
            </a:extLst>
          </p:cNvPr>
          <p:cNvCxnSpPr>
            <a:cxnSpLocks/>
          </p:cNvCxnSpPr>
          <p:nvPr/>
        </p:nvCxnSpPr>
        <p:spPr>
          <a:xfrm>
            <a:off x="169813" y="674734"/>
            <a:ext cx="928828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8F109D7-8B27-48DB-A603-4D2B0EF0E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248A89-2966-7D40-BA13-319FD2CE126C}"/>
              </a:ext>
            </a:extLst>
          </p:cNvPr>
          <p:cNvSpPr/>
          <p:nvPr/>
        </p:nvSpPr>
        <p:spPr>
          <a:xfrm>
            <a:off x="1643449" y="80319"/>
            <a:ext cx="698156" cy="1803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C4DBA-4FA4-E25B-C9B9-9B7CF66571E4}"/>
              </a:ext>
            </a:extLst>
          </p:cNvPr>
          <p:cNvSpPr txBox="1"/>
          <p:nvPr/>
        </p:nvSpPr>
        <p:spPr>
          <a:xfrm>
            <a:off x="1419934" y="-5317"/>
            <a:ext cx="114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게시판 </a:t>
            </a:r>
            <a:r>
              <a:rPr lang="en-US" altLang="ko-KR" sz="1200" dirty="0"/>
              <a:t>A to Z</a:t>
            </a:r>
            <a:endParaRPr lang="ko-KR" altLang="en-US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CCB857-DE5B-FBB3-2E3F-3D5AF10FDF64}"/>
              </a:ext>
            </a:extLst>
          </p:cNvPr>
          <p:cNvSpPr/>
          <p:nvPr/>
        </p:nvSpPr>
        <p:spPr>
          <a:xfrm>
            <a:off x="169811" y="908223"/>
            <a:ext cx="1862875" cy="566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B8C12B-4947-F9C4-B147-7B0232AAD6DC}"/>
              </a:ext>
            </a:extLst>
          </p:cNvPr>
          <p:cNvSpPr txBox="1"/>
          <p:nvPr/>
        </p:nvSpPr>
        <p:spPr>
          <a:xfrm>
            <a:off x="992036" y="20525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602D1E5-A173-9001-9324-2EC2CA3FBD81}"/>
              </a:ext>
            </a:extLst>
          </p:cNvPr>
          <p:cNvSpPr/>
          <p:nvPr/>
        </p:nvSpPr>
        <p:spPr>
          <a:xfrm>
            <a:off x="292701" y="1922188"/>
            <a:ext cx="699333" cy="66871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프로필</a:t>
            </a: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019E0522-C23B-B642-8130-A4249EB5C953}"/>
              </a:ext>
            </a:extLst>
          </p:cNvPr>
          <p:cNvSpPr/>
          <p:nvPr/>
        </p:nvSpPr>
        <p:spPr>
          <a:xfrm>
            <a:off x="1173123" y="2692804"/>
            <a:ext cx="769389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로그아웃</a:t>
            </a:r>
            <a:endParaRPr kumimoji="1" lang="ko-Kore-KR" altLang="en-US" sz="1200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93C97CB6-14BF-9544-BC57-0ADCD684568A}"/>
              </a:ext>
            </a:extLst>
          </p:cNvPr>
          <p:cNvSpPr/>
          <p:nvPr/>
        </p:nvSpPr>
        <p:spPr>
          <a:xfrm>
            <a:off x="223385" y="2692804"/>
            <a:ext cx="877163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/>
              <a:t>마이페이지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25E2AF80-729D-9348-A25A-69C74E86B7B9}"/>
              </a:ext>
            </a:extLst>
          </p:cNvPr>
          <p:cNvSpPr/>
          <p:nvPr/>
        </p:nvSpPr>
        <p:spPr>
          <a:xfrm>
            <a:off x="412595" y="1076442"/>
            <a:ext cx="1275517" cy="663148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로고</a:t>
            </a:r>
            <a:endParaRPr kumimoji="1" lang="ko-Kore-KR" altLang="en-US" dirty="0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37D16A05-A062-2142-A90F-A9D333496BE4}"/>
              </a:ext>
            </a:extLst>
          </p:cNvPr>
          <p:cNvSpPr/>
          <p:nvPr/>
        </p:nvSpPr>
        <p:spPr>
          <a:xfrm>
            <a:off x="312299" y="3933160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공지사항</a:t>
            </a:r>
            <a:endParaRPr kumimoji="1" lang="ko-Kore-KR" altLang="en-US" sz="10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BF276643-9A22-8A42-B9D7-EF6EE1D94711}"/>
              </a:ext>
            </a:extLst>
          </p:cNvPr>
          <p:cNvSpPr/>
          <p:nvPr/>
        </p:nvSpPr>
        <p:spPr>
          <a:xfrm>
            <a:off x="312299" y="42213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자유게시판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159DA14A-08C6-1946-B8E4-F07B1C1C6599}"/>
              </a:ext>
            </a:extLst>
          </p:cNvPr>
          <p:cNvSpPr/>
          <p:nvPr/>
        </p:nvSpPr>
        <p:spPr>
          <a:xfrm>
            <a:off x="312299" y="45008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운영자</a:t>
            </a:r>
            <a:r>
              <a:rPr kumimoji="1" lang="ko-KR" altLang="en-US" sz="1000" dirty="0"/>
              <a:t> 초이스</a:t>
            </a:r>
            <a:endParaRPr kumimoji="1" lang="ko-Kore-KR" altLang="en-US" sz="1000" dirty="0"/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C453009D-418E-744B-8104-A24773C30CE6}"/>
              </a:ext>
            </a:extLst>
          </p:cNvPr>
          <p:cNvSpPr/>
          <p:nvPr/>
        </p:nvSpPr>
        <p:spPr>
          <a:xfrm>
            <a:off x="312299" y="47803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QnA</a:t>
            </a:r>
            <a:endParaRPr kumimoji="1" lang="ko-Kore-KR" altLang="en-US" sz="10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136DFB11-A733-B14D-A8AA-936DADE6CC3B}"/>
              </a:ext>
            </a:extLst>
          </p:cNvPr>
          <p:cNvSpPr/>
          <p:nvPr/>
        </p:nvSpPr>
        <p:spPr>
          <a:xfrm>
            <a:off x="312299" y="50598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회원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B80CFD55-F222-044B-90A3-5668FD1CFC4F}"/>
              </a:ext>
            </a:extLst>
          </p:cNvPr>
          <p:cNvSpPr/>
          <p:nvPr/>
        </p:nvSpPr>
        <p:spPr>
          <a:xfrm>
            <a:off x="312299" y="5347998"/>
            <a:ext cx="1576497" cy="21576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게시판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AB8C90-CFE0-9242-AEF5-CE836A3AD92E}"/>
              </a:ext>
            </a:extLst>
          </p:cNvPr>
          <p:cNvSpPr txBox="1"/>
          <p:nvPr/>
        </p:nvSpPr>
        <p:spPr>
          <a:xfrm>
            <a:off x="7711440" y="-16916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1AC3C89C-E7CA-7C43-961C-8D0A4CA409A1}"/>
              </a:ext>
            </a:extLst>
          </p:cNvPr>
          <p:cNvSpPr/>
          <p:nvPr/>
        </p:nvSpPr>
        <p:spPr>
          <a:xfrm>
            <a:off x="312299" y="3653660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solidFill>
                  <a:schemeClr val="tx1"/>
                </a:solidFill>
              </a:rPr>
              <a:t>검색창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711F0B-A01A-8ECC-CE07-7CA8E3F2B135}"/>
              </a:ext>
            </a:extLst>
          </p:cNvPr>
          <p:cNvSpPr txBox="1"/>
          <p:nvPr/>
        </p:nvSpPr>
        <p:spPr>
          <a:xfrm>
            <a:off x="2164765" y="1032851"/>
            <a:ext cx="3296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게시판 관리</a:t>
            </a:r>
            <a:r>
              <a:rPr lang="en-US" altLang="ko-KR" dirty="0"/>
              <a:t>– </a:t>
            </a:r>
            <a:r>
              <a:rPr lang="ko-KR" altLang="en-US" dirty="0"/>
              <a:t>수정</a:t>
            </a:r>
          </a:p>
        </p:txBody>
      </p:sp>
      <p:graphicFrame>
        <p:nvGraphicFramePr>
          <p:cNvPr id="15" name="표 22">
            <a:extLst>
              <a:ext uri="{FF2B5EF4-FFF2-40B4-BE49-F238E27FC236}">
                <a16:creationId xmlns:a16="http://schemas.microsoft.com/office/drawing/2014/main" id="{46807BF0-E9C1-1EBE-32CA-6EE592B236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647035"/>
              </p:ext>
            </p:extLst>
          </p:nvPr>
        </p:nvGraphicFramePr>
        <p:xfrm>
          <a:off x="2131580" y="1608036"/>
          <a:ext cx="7320264" cy="3330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3952">
                  <a:extLst>
                    <a:ext uri="{9D8B030D-6E8A-4147-A177-3AD203B41FA5}">
                      <a16:colId xmlns:a16="http://schemas.microsoft.com/office/drawing/2014/main" val="4092206503"/>
                    </a:ext>
                  </a:extLst>
                </a:gridCol>
                <a:gridCol w="296114">
                  <a:extLst>
                    <a:ext uri="{9D8B030D-6E8A-4147-A177-3AD203B41FA5}">
                      <a16:colId xmlns:a16="http://schemas.microsoft.com/office/drawing/2014/main" val="401346831"/>
                    </a:ext>
                  </a:extLst>
                </a:gridCol>
                <a:gridCol w="1830066">
                  <a:extLst>
                    <a:ext uri="{9D8B030D-6E8A-4147-A177-3AD203B41FA5}">
                      <a16:colId xmlns:a16="http://schemas.microsoft.com/office/drawing/2014/main" val="713153587"/>
                    </a:ext>
                  </a:extLst>
                </a:gridCol>
                <a:gridCol w="1830066">
                  <a:extLst>
                    <a:ext uri="{9D8B030D-6E8A-4147-A177-3AD203B41FA5}">
                      <a16:colId xmlns:a16="http://schemas.microsoft.com/office/drawing/2014/main" val="1176851530"/>
                    </a:ext>
                  </a:extLst>
                </a:gridCol>
                <a:gridCol w="1830066">
                  <a:extLst>
                    <a:ext uri="{9D8B030D-6E8A-4147-A177-3AD203B41FA5}">
                      <a16:colId xmlns:a16="http://schemas.microsoft.com/office/drawing/2014/main" val="3724142251"/>
                    </a:ext>
                  </a:extLst>
                </a:gridCol>
              </a:tblGrid>
              <a:tr h="2358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번호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순서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29710"/>
                  </a:ext>
                </a:extLst>
              </a:tr>
              <a:tr h="24608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이름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자유 게시판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자유 게시판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읽기 권한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사용자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6768607"/>
                  </a:ext>
                </a:extLst>
              </a:tr>
              <a:tr h="24608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쓰기 권한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우수 사용자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685471"/>
                  </a:ext>
                </a:extLst>
              </a:tr>
              <a:tr h="235829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설명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07622"/>
                  </a:ext>
                </a:extLst>
              </a:tr>
              <a:tr h="1596018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자유롭게 글을 등록하는 게시판 입니다</a:t>
                      </a:r>
                      <a:r>
                        <a:rPr lang="en-US" altLang="ko-KR" sz="800" dirty="0"/>
                        <a:t>.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755017"/>
                  </a:ext>
                </a:extLst>
              </a:tr>
              <a:tr h="31880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게시글 수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1954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댓글 수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15230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3346044"/>
                  </a:ext>
                </a:extLst>
              </a:tr>
              <a:tr h="318806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상태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visible || hidden (select box)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9753803"/>
                  </a:ext>
                </a:extLst>
              </a:tr>
            </a:tbl>
          </a:graphicData>
        </a:graphic>
      </p:graphicFrame>
      <p:sp>
        <p:nvSpPr>
          <p:cNvPr id="68" name="타원 67">
            <a:extLst>
              <a:ext uri="{FF2B5EF4-FFF2-40B4-BE49-F238E27FC236}">
                <a16:creationId xmlns:a16="http://schemas.microsoft.com/office/drawing/2014/main" id="{9F32F8B7-5DC1-5E30-3C52-666C5DA95D9B}"/>
              </a:ext>
            </a:extLst>
          </p:cNvPr>
          <p:cNvSpPr/>
          <p:nvPr/>
        </p:nvSpPr>
        <p:spPr>
          <a:xfrm>
            <a:off x="4388858" y="1032851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1</a:t>
            </a:r>
            <a:endParaRPr lang="ko-KR" altLang="en-US" sz="2000" dirty="0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6151C9FB-3EAD-9272-9785-19D1E9E209E2}"/>
              </a:ext>
            </a:extLst>
          </p:cNvPr>
          <p:cNvSpPr/>
          <p:nvPr/>
        </p:nvSpPr>
        <p:spPr>
          <a:xfrm>
            <a:off x="2112355" y="2700799"/>
            <a:ext cx="7281014" cy="1606593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CBC418CF-1B7C-0236-562D-79FCE7D13445}"/>
              </a:ext>
            </a:extLst>
          </p:cNvPr>
          <p:cNvSpPr/>
          <p:nvPr/>
        </p:nvSpPr>
        <p:spPr>
          <a:xfrm>
            <a:off x="3663778" y="1879915"/>
            <a:ext cx="2081990" cy="560327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8B4E4A36-0817-6202-75FC-736A4E053A63}"/>
              </a:ext>
            </a:extLst>
          </p:cNvPr>
          <p:cNvSpPr/>
          <p:nvPr/>
        </p:nvSpPr>
        <p:spPr>
          <a:xfrm>
            <a:off x="7654395" y="1879916"/>
            <a:ext cx="1731732" cy="288448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9F95A4F8-E34E-2D25-28BB-E12065F975BC}"/>
              </a:ext>
            </a:extLst>
          </p:cNvPr>
          <p:cNvSpPr/>
          <p:nvPr/>
        </p:nvSpPr>
        <p:spPr>
          <a:xfrm>
            <a:off x="5176219" y="5128154"/>
            <a:ext cx="1322173" cy="3238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뒤로 가기</a:t>
            </a: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9EFF760B-3CA0-A815-0AC9-C4E3178F4749}"/>
              </a:ext>
            </a:extLst>
          </p:cNvPr>
          <p:cNvSpPr/>
          <p:nvPr/>
        </p:nvSpPr>
        <p:spPr>
          <a:xfrm>
            <a:off x="5791712" y="4610518"/>
            <a:ext cx="2081990" cy="288448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068C452F-4E7E-F8CA-7955-91C2A01C3C9C}"/>
              </a:ext>
            </a:extLst>
          </p:cNvPr>
          <p:cNvSpPr/>
          <p:nvPr/>
        </p:nvSpPr>
        <p:spPr>
          <a:xfrm>
            <a:off x="6288024" y="5349656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2</a:t>
            </a:r>
            <a:endParaRPr lang="ko-KR" altLang="en-US" sz="2000" dirty="0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6BE04BCB-C9F4-B92C-F361-3510BA6CCE97}"/>
              </a:ext>
            </a:extLst>
          </p:cNvPr>
          <p:cNvSpPr/>
          <p:nvPr/>
        </p:nvSpPr>
        <p:spPr>
          <a:xfrm>
            <a:off x="7654395" y="2144640"/>
            <a:ext cx="1731732" cy="288448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7757103D-6FEB-6B68-DBC0-73138AE1302E}"/>
              </a:ext>
            </a:extLst>
          </p:cNvPr>
          <p:cNvSpPr/>
          <p:nvPr/>
        </p:nvSpPr>
        <p:spPr>
          <a:xfrm>
            <a:off x="6591890" y="5128153"/>
            <a:ext cx="1322173" cy="32381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적용하기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88AC13D2-B884-DF2E-9E36-C215984A5A32}"/>
              </a:ext>
            </a:extLst>
          </p:cNvPr>
          <p:cNvSpPr/>
          <p:nvPr/>
        </p:nvSpPr>
        <p:spPr>
          <a:xfrm>
            <a:off x="8007561" y="5123242"/>
            <a:ext cx="1322173" cy="323817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삭제하기</a:t>
            </a: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2971C70B-1F8B-BB0A-B858-3D937AF15318}"/>
              </a:ext>
            </a:extLst>
          </p:cNvPr>
          <p:cNvSpPr/>
          <p:nvPr/>
        </p:nvSpPr>
        <p:spPr>
          <a:xfrm>
            <a:off x="7715744" y="5347998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3</a:t>
            </a:r>
            <a:endParaRPr lang="ko-KR" altLang="en-US" sz="2000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21714A50-2B74-102B-54FF-0F7EAEA408ED}"/>
              </a:ext>
            </a:extLst>
          </p:cNvPr>
          <p:cNvSpPr/>
          <p:nvPr/>
        </p:nvSpPr>
        <p:spPr>
          <a:xfrm>
            <a:off x="9155513" y="5347998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4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784730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0"/>
          <p:cNvSpPr txBox="1">
            <a:spLocks noGrp="1"/>
          </p:cNvSpPr>
          <p:nvPr/>
        </p:nvSpPr>
        <p:spPr>
          <a:xfrm>
            <a:off x="11573172" y="-1"/>
            <a:ext cx="571500" cy="28575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endParaRPr lang="ko-KR" altLang="en-US" sz="100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3390BF3-2F84-4D48-8126-787C42E4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180177-85E0-44C2-896E-8A4585471E4E}"/>
              </a:ext>
            </a:extLst>
          </p:cNvPr>
          <p:cNvSpPr txBox="1"/>
          <p:nvPr/>
        </p:nvSpPr>
        <p:spPr bwMode="auto">
          <a:xfrm>
            <a:off x="9601220" y="663512"/>
            <a:ext cx="2493318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설명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관리자가 게시판을 관리합니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/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운영자 권한이 부여된 계정을 조회합니다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버튼을 클릭하면 해당 계정의 권한이 내려갑니다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회원관리 페이지의 회원관리와 같은 동작을 수행합니다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체크박스를 클릭하고 권한 부여 버튼을 클릭할 시 체크된 계정의 권한이 운영자로 수정됩니다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87313" indent="-87313" algn="l">
              <a:buFont typeface="Arial" panose="020B0604020202020204" pitchFamily="34" charset="0"/>
              <a:buChar char="•"/>
            </a:pP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E4988F-3642-4D0A-96C6-E3DF7C2BF12B}"/>
              </a:ext>
            </a:extLst>
          </p:cNvPr>
          <p:cNvSpPr txBox="1"/>
          <p:nvPr/>
        </p:nvSpPr>
        <p:spPr bwMode="auto">
          <a:xfrm>
            <a:off x="99084" y="397735"/>
            <a:ext cx="3088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관리자 </a:t>
            </a:r>
            <a:r>
              <a:rPr lang="en-US" altLang="ko-KR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3-2. </a:t>
            </a:r>
            <a:r>
              <a:rPr lang="ko-KR" altLang="en-US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게시판 관리 </a:t>
            </a:r>
            <a:r>
              <a:rPr lang="en-US" altLang="ko-KR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</a:t>
            </a:r>
            <a:r>
              <a:rPr lang="ko-KR" altLang="en-US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추가</a:t>
            </a:r>
            <a:r>
              <a:rPr lang="en-US" altLang="ko-KR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)</a:t>
            </a:r>
            <a:endParaRPr lang="ko-KR" altLang="en-US" sz="1200" dirty="0">
              <a:latin typeface="+mn-lt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26D24A-BC02-4A66-A43F-9B47F7CC6FB4}"/>
              </a:ext>
            </a:extLst>
          </p:cNvPr>
          <p:cNvCxnSpPr>
            <a:cxnSpLocks/>
          </p:cNvCxnSpPr>
          <p:nvPr/>
        </p:nvCxnSpPr>
        <p:spPr>
          <a:xfrm>
            <a:off x="169813" y="674734"/>
            <a:ext cx="928828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8F109D7-8B27-48DB-A603-4D2B0EF0E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248A89-2966-7D40-BA13-319FD2CE126C}"/>
              </a:ext>
            </a:extLst>
          </p:cNvPr>
          <p:cNvSpPr/>
          <p:nvPr/>
        </p:nvSpPr>
        <p:spPr>
          <a:xfrm>
            <a:off x="1643449" y="80319"/>
            <a:ext cx="698156" cy="1803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C4DBA-4FA4-E25B-C9B9-9B7CF66571E4}"/>
              </a:ext>
            </a:extLst>
          </p:cNvPr>
          <p:cNvSpPr txBox="1"/>
          <p:nvPr/>
        </p:nvSpPr>
        <p:spPr>
          <a:xfrm>
            <a:off x="1419934" y="-5317"/>
            <a:ext cx="114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게시판 </a:t>
            </a:r>
            <a:r>
              <a:rPr lang="en-US" altLang="ko-KR" sz="1200" dirty="0"/>
              <a:t>A to Z</a:t>
            </a:r>
            <a:endParaRPr lang="ko-KR" altLang="en-US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CCB857-DE5B-FBB3-2E3F-3D5AF10FDF64}"/>
              </a:ext>
            </a:extLst>
          </p:cNvPr>
          <p:cNvSpPr/>
          <p:nvPr/>
        </p:nvSpPr>
        <p:spPr>
          <a:xfrm>
            <a:off x="169811" y="908223"/>
            <a:ext cx="1862875" cy="566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B8C12B-4947-F9C4-B147-7B0232AAD6DC}"/>
              </a:ext>
            </a:extLst>
          </p:cNvPr>
          <p:cNvSpPr txBox="1"/>
          <p:nvPr/>
        </p:nvSpPr>
        <p:spPr>
          <a:xfrm>
            <a:off x="992036" y="20525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602D1E5-A173-9001-9324-2EC2CA3FBD81}"/>
              </a:ext>
            </a:extLst>
          </p:cNvPr>
          <p:cNvSpPr/>
          <p:nvPr/>
        </p:nvSpPr>
        <p:spPr>
          <a:xfrm>
            <a:off x="292701" y="1922188"/>
            <a:ext cx="699333" cy="66871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프로필</a:t>
            </a: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019E0522-C23B-B642-8130-A4249EB5C953}"/>
              </a:ext>
            </a:extLst>
          </p:cNvPr>
          <p:cNvSpPr/>
          <p:nvPr/>
        </p:nvSpPr>
        <p:spPr>
          <a:xfrm>
            <a:off x="1173123" y="2692804"/>
            <a:ext cx="769389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로그아웃</a:t>
            </a:r>
            <a:endParaRPr kumimoji="1" lang="ko-Kore-KR" altLang="en-US" sz="1200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93C97CB6-14BF-9544-BC57-0ADCD684568A}"/>
              </a:ext>
            </a:extLst>
          </p:cNvPr>
          <p:cNvSpPr/>
          <p:nvPr/>
        </p:nvSpPr>
        <p:spPr>
          <a:xfrm>
            <a:off x="223385" y="2692804"/>
            <a:ext cx="877163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/>
              <a:t>마이페이지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25E2AF80-729D-9348-A25A-69C74E86B7B9}"/>
              </a:ext>
            </a:extLst>
          </p:cNvPr>
          <p:cNvSpPr/>
          <p:nvPr/>
        </p:nvSpPr>
        <p:spPr>
          <a:xfrm>
            <a:off x="412595" y="1076442"/>
            <a:ext cx="1275517" cy="663148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로고</a:t>
            </a:r>
            <a:endParaRPr kumimoji="1" lang="ko-Kore-KR" altLang="en-US" dirty="0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37D16A05-A062-2142-A90F-A9D333496BE4}"/>
              </a:ext>
            </a:extLst>
          </p:cNvPr>
          <p:cNvSpPr/>
          <p:nvPr/>
        </p:nvSpPr>
        <p:spPr>
          <a:xfrm>
            <a:off x="312299" y="3933160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공지사항</a:t>
            </a:r>
            <a:endParaRPr kumimoji="1" lang="ko-Kore-KR" altLang="en-US" sz="10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BF276643-9A22-8A42-B9D7-EF6EE1D94711}"/>
              </a:ext>
            </a:extLst>
          </p:cNvPr>
          <p:cNvSpPr/>
          <p:nvPr/>
        </p:nvSpPr>
        <p:spPr>
          <a:xfrm>
            <a:off x="312299" y="42213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자유게시판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159DA14A-08C6-1946-B8E4-F07B1C1C6599}"/>
              </a:ext>
            </a:extLst>
          </p:cNvPr>
          <p:cNvSpPr/>
          <p:nvPr/>
        </p:nvSpPr>
        <p:spPr>
          <a:xfrm>
            <a:off x="312299" y="45008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운영자</a:t>
            </a:r>
            <a:r>
              <a:rPr kumimoji="1" lang="ko-KR" altLang="en-US" sz="1000" dirty="0"/>
              <a:t> 초이스</a:t>
            </a:r>
            <a:endParaRPr kumimoji="1" lang="ko-Kore-KR" altLang="en-US" sz="1000" dirty="0"/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C453009D-418E-744B-8104-A24773C30CE6}"/>
              </a:ext>
            </a:extLst>
          </p:cNvPr>
          <p:cNvSpPr/>
          <p:nvPr/>
        </p:nvSpPr>
        <p:spPr>
          <a:xfrm>
            <a:off x="312299" y="47803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QnA</a:t>
            </a:r>
            <a:endParaRPr kumimoji="1" lang="ko-Kore-KR" altLang="en-US" sz="10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136DFB11-A733-B14D-A8AA-936DADE6CC3B}"/>
              </a:ext>
            </a:extLst>
          </p:cNvPr>
          <p:cNvSpPr/>
          <p:nvPr/>
        </p:nvSpPr>
        <p:spPr>
          <a:xfrm>
            <a:off x="312299" y="50598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회원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B80CFD55-F222-044B-90A3-5668FD1CFC4F}"/>
              </a:ext>
            </a:extLst>
          </p:cNvPr>
          <p:cNvSpPr/>
          <p:nvPr/>
        </p:nvSpPr>
        <p:spPr>
          <a:xfrm>
            <a:off x="312299" y="5347998"/>
            <a:ext cx="1576497" cy="21576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게시판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AB8C90-CFE0-9242-AEF5-CE836A3AD92E}"/>
              </a:ext>
            </a:extLst>
          </p:cNvPr>
          <p:cNvSpPr txBox="1"/>
          <p:nvPr/>
        </p:nvSpPr>
        <p:spPr>
          <a:xfrm>
            <a:off x="7711440" y="-16916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1AC3C89C-E7CA-7C43-961C-8D0A4CA409A1}"/>
              </a:ext>
            </a:extLst>
          </p:cNvPr>
          <p:cNvSpPr/>
          <p:nvPr/>
        </p:nvSpPr>
        <p:spPr>
          <a:xfrm>
            <a:off x="312299" y="3653660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solidFill>
                  <a:schemeClr val="tx1"/>
                </a:solidFill>
              </a:rPr>
              <a:t>검색창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711F0B-A01A-8ECC-CE07-7CA8E3F2B135}"/>
              </a:ext>
            </a:extLst>
          </p:cNvPr>
          <p:cNvSpPr txBox="1"/>
          <p:nvPr/>
        </p:nvSpPr>
        <p:spPr>
          <a:xfrm>
            <a:off x="2164765" y="1032851"/>
            <a:ext cx="3296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게시판 관리</a:t>
            </a:r>
            <a:r>
              <a:rPr lang="en-US" altLang="ko-KR" dirty="0"/>
              <a:t>– </a:t>
            </a:r>
            <a:r>
              <a:rPr lang="ko-KR" altLang="en-US" dirty="0"/>
              <a:t>추가</a:t>
            </a:r>
          </a:p>
        </p:txBody>
      </p:sp>
      <p:graphicFrame>
        <p:nvGraphicFramePr>
          <p:cNvPr id="15" name="표 22">
            <a:extLst>
              <a:ext uri="{FF2B5EF4-FFF2-40B4-BE49-F238E27FC236}">
                <a16:creationId xmlns:a16="http://schemas.microsoft.com/office/drawing/2014/main" id="{46807BF0-E9C1-1EBE-32CA-6EE592B236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4848089"/>
              </p:ext>
            </p:extLst>
          </p:nvPr>
        </p:nvGraphicFramePr>
        <p:xfrm>
          <a:off x="2131580" y="1608036"/>
          <a:ext cx="7320264" cy="24189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3952">
                  <a:extLst>
                    <a:ext uri="{9D8B030D-6E8A-4147-A177-3AD203B41FA5}">
                      <a16:colId xmlns:a16="http://schemas.microsoft.com/office/drawing/2014/main" val="4092206503"/>
                    </a:ext>
                  </a:extLst>
                </a:gridCol>
                <a:gridCol w="2126180">
                  <a:extLst>
                    <a:ext uri="{9D8B030D-6E8A-4147-A177-3AD203B41FA5}">
                      <a16:colId xmlns:a16="http://schemas.microsoft.com/office/drawing/2014/main" val="401346831"/>
                    </a:ext>
                  </a:extLst>
                </a:gridCol>
                <a:gridCol w="1616164">
                  <a:extLst>
                    <a:ext uri="{9D8B030D-6E8A-4147-A177-3AD203B41FA5}">
                      <a16:colId xmlns:a16="http://schemas.microsoft.com/office/drawing/2014/main" val="1176851530"/>
                    </a:ext>
                  </a:extLst>
                </a:gridCol>
                <a:gridCol w="2043968">
                  <a:extLst>
                    <a:ext uri="{9D8B030D-6E8A-4147-A177-3AD203B41FA5}">
                      <a16:colId xmlns:a16="http://schemas.microsoft.com/office/drawing/2014/main" val="1546945350"/>
                    </a:ext>
                  </a:extLst>
                </a:gridCol>
              </a:tblGrid>
              <a:tr h="24608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accent3"/>
                          </a:solidFill>
                        </a:rPr>
                        <a:t>게시판 이름 입력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읽기 권한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사용자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||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운영자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||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관리자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6768607"/>
                  </a:ext>
                </a:extLst>
              </a:tr>
              <a:tr h="24608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쓰기 권한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사용자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||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운영자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||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관리자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870755"/>
                  </a:ext>
                </a:extLst>
              </a:tr>
              <a:tr h="235829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설명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07622"/>
                  </a:ext>
                </a:extLst>
              </a:tr>
              <a:tr h="1596018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accent3"/>
                          </a:solidFill>
                        </a:rPr>
                        <a:t>Text Area </a:t>
                      </a:r>
                      <a:r>
                        <a:rPr lang="ko-KR" altLang="en-US" sz="800" dirty="0">
                          <a:solidFill>
                            <a:schemeClr val="accent3"/>
                          </a:solidFill>
                        </a:rPr>
                        <a:t>입니다</a:t>
                      </a:r>
                      <a:r>
                        <a:rPr lang="en-US" altLang="ko-KR" sz="800" dirty="0">
                          <a:solidFill>
                            <a:schemeClr val="accent3"/>
                          </a:solidFill>
                        </a:rPr>
                        <a:t>.</a:t>
                      </a:r>
                      <a:endParaRPr lang="ko-KR" altLang="en-US" sz="800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755017"/>
                  </a:ext>
                </a:extLst>
              </a:tr>
            </a:tbl>
          </a:graphicData>
        </a:graphic>
      </p:graphicFrame>
      <p:sp>
        <p:nvSpPr>
          <p:cNvPr id="68" name="타원 67">
            <a:extLst>
              <a:ext uri="{FF2B5EF4-FFF2-40B4-BE49-F238E27FC236}">
                <a16:creationId xmlns:a16="http://schemas.microsoft.com/office/drawing/2014/main" id="{9F32F8B7-5DC1-5E30-3C52-666C5DA95D9B}"/>
              </a:ext>
            </a:extLst>
          </p:cNvPr>
          <p:cNvSpPr/>
          <p:nvPr/>
        </p:nvSpPr>
        <p:spPr>
          <a:xfrm>
            <a:off x="4357965" y="1048416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1</a:t>
            </a:r>
            <a:endParaRPr lang="ko-KR" altLang="en-US" sz="2000" dirty="0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6151C9FB-3EAD-9272-9785-19D1E9E209E2}"/>
              </a:ext>
            </a:extLst>
          </p:cNvPr>
          <p:cNvSpPr/>
          <p:nvPr/>
        </p:nvSpPr>
        <p:spPr>
          <a:xfrm>
            <a:off x="2131580" y="2421924"/>
            <a:ext cx="7281014" cy="1606593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CBC418CF-1B7C-0236-562D-79FCE7D13445}"/>
              </a:ext>
            </a:extLst>
          </p:cNvPr>
          <p:cNvSpPr/>
          <p:nvPr/>
        </p:nvSpPr>
        <p:spPr>
          <a:xfrm>
            <a:off x="3663778" y="1616074"/>
            <a:ext cx="2081990" cy="552209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8B4E4A36-0817-6202-75FC-736A4E053A63}"/>
              </a:ext>
            </a:extLst>
          </p:cNvPr>
          <p:cNvSpPr/>
          <p:nvPr/>
        </p:nvSpPr>
        <p:spPr>
          <a:xfrm>
            <a:off x="7425794" y="1591467"/>
            <a:ext cx="2026049" cy="576817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9F95A4F8-E34E-2D25-28BB-E12065F975BC}"/>
              </a:ext>
            </a:extLst>
          </p:cNvPr>
          <p:cNvSpPr/>
          <p:nvPr/>
        </p:nvSpPr>
        <p:spPr>
          <a:xfrm>
            <a:off x="6481632" y="4437098"/>
            <a:ext cx="1322173" cy="3238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뒤로 가기</a:t>
            </a: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083C46DD-37D6-FF9E-4012-0D7DBC1845AE}"/>
              </a:ext>
            </a:extLst>
          </p:cNvPr>
          <p:cNvSpPr/>
          <p:nvPr/>
        </p:nvSpPr>
        <p:spPr>
          <a:xfrm>
            <a:off x="7946563" y="4437097"/>
            <a:ext cx="1322173" cy="32381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적용하기</a:t>
            </a:r>
          </a:p>
        </p:txBody>
      </p:sp>
    </p:spTree>
    <p:extLst>
      <p:ext uri="{BB962C8B-B14F-4D97-AF65-F5344CB8AC3E}">
        <p14:creationId xmlns:p14="http://schemas.microsoft.com/office/powerpoint/2010/main" val="34604423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0"/>
          <p:cNvSpPr txBox="1">
            <a:spLocks noGrp="1"/>
          </p:cNvSpPr>
          <p:nvPr/>
        </p:nvSpPr>
        <p:spPr>
          <a:xfrm>
            <a:off x="11573172" y="-1"/>
            <a:ext cx="571500" cy="28575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endParaRPr lang="ko-KR" altLang="en-US" sz="100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3390BF3-2F84-4D48-8126-787C42E4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180177-85E0-44C2-896E-8A4585471E4E}"/>
              </a:ext>
            </a:extLst>
          </p:cNvPr>
          <p:cNvSpPr txBox="1"/>
          <p:nvPr/>
        </p:nvSpPr>
        <p:spPr bwMode="auto">
          <a:xfrm>
            <a:off x="9601220" y="663512"/>
            <a:ext cx="2493318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설명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관리자가 게시판을 관리합니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/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운영자 권한이 부여된 계정을 조회합니다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버튼을 클릭하면 해당 계정의 권한이 내려갑니다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회원관리 페이지의 회원관리와 같은 동작을 수행합니다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체크박스를 클릭하고 권한 부여 버튼을 클릭할 시 체크된 계정의 권한이 운영자로 수정됩니다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87313" indent="-87313" algn="l">
              <a:buFont typeface="Arial" panose="020B0604020202020204" pitchFamily="34" charset="0"/>
              <a:buChar char="•"/>
            </a:pP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E4988F-3642-4D0A-96C6-E3DF7C2BF12B}"/>
              </a:ext>
            </a:extLst>
          </p:cNvPr>
          <p:cNvSpPr txBox="1"/>
          <p:nvPr/>
        </p:nvSpPr>
        <p:spPr bwMode="auto">
          <a:xfrm>
            <a:off x="99084" y="397735"/>
            <a:ext cx="3088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관리자 </a:t>
            </a:r>
            <a:r>
              <a:rPr lang="en-US" altLang="ko-KR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4</a:t>
            </a:r>
            <a:r>
              <a:rPr lang="en-US" altLang="ko-KR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 </a:t>
            </a:r>
            <a:r>
              <a:rPr lang="ko-KR" altLang="en-US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게시판 통계 조회 페이지</a:t>
            </a:r>
            <a:endParaRPr lang="ko-KR" altLang="en-US" sz="1200" dirty="0">
              <a:latin typeface="+mn-lt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26D24A-BC02-4A66-A43F-9B47F7CC6FB4}"/>
              </a:ext>
            </a:extLst>
          </p:cNvPr>
          <p:cNvCxnSpPr>
            <a:cxnSpLocks/>
          </p:cNvCxnSpPr>
          <p:nvPr/>
        </p:nvCxnSpPr>
        <p:spPr>
          <a:xfrm>
            <a:off x="169813" y="674734"/>
            <a:ext cx="928828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8F109D7-8B27-48DB-A603-4D2B0EF0E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248A89-2966-7D40-BA13-319FD2CE126C}"/>
              </a:ext>
            </a:extLst>
          </p:cNvPr>
          <p:cNvSpPr/>
          <p:nvPr/>
        </p:nvSpPr>
        <p:spPr>
          <a:xfrm>
            <a:off x="1643449" y="80319"/>
            <a:ext cx="698156" cy="1803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C4DBA-4FA4-E25B-C9B9-9B7CF66571E4}"/>
              </a:ext>
            </a:extLst>
          </p:cNvPr>
          <p:cNvSpPr txBox="1"/>
          <p:nvPr/>
        </p:nvSpPr>
        <p:spPr>
          <a:xfrm>
            <a:off x="1419934" y="-5317"/>
            <a:ext cx="114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게시판 </a:t>
            </a:r>
            <a:r>
              <a:rPr lang="en-US" altLang="ko-KR" sz="1200" dirty="0"/>
              <a:t>A to Z</a:t>
            </a:r>
            <a:endParaRPr lang="ko-KR" altLang="en-US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CCB857-DE5B-FBB3-2E3F-3D5AF10FDF64}"/>
              </a:ext>
            </a:extLst>
          </p:cNvPr>
          <p:cNvSpPr/>
          <p:nvPr/>
        </p:nvSpPr>
        <p:spPr>
          <a:xfrm>
            <a:off x="169811" y="908223"/>
            <a:ext cx="1862875" cy="566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B8C12B-4947-F9C4-B147-7B0232AAD6DC}"/>
              </a:ext>
            </a:extLst>
          </p:cNvPr>
          <p:cNvSpPr txBox="1"/>
          <p:nvPr/>
        </p:nvSpPr>
        <p:spPr>
          <a:xfrm>
            <a:off x="992036" y="20525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602D1E5-A173-9001-9324-2EC2CA3FBD81}"/>
              </a:ext>
            </a:extLst>
          </p:cNvPr>
          <p:cNvSpPr/>
          <p:nvPr/>
        </p:nvSpPr>
        <p:spPr>
          <a:xfrm>
            <a:off x="292701" y="1922188"/>
            <a:ext cx="699333" cy="66871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프로필</a:t>
            </a: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019E0522-C23B-B642-8130-A4249EB5C953}"/>
              </a:ext>
            </a:extLst>
          </p:cNvPr>
          <p:cNvSpPr/>
          <p:nvPr/>
        </p:nvSpPr>
        <p:spPr>
          <a:xfrm>
            <a:off x="1173123" y="2692804"/>
            <a:ext cx="769389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로그아웃</a:t>
            </a:r>
            <a:endParaRPr kumimoji="1" lang="ko-Kore-KR" altLang="en-US" sz="1200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93C97CB6-14BF-9544-BC57-0ADCD684568A}"/>
              </a:ext>
            </a:extLst>
          </p:cNvPr>
          <p:cNvSpPr/>
          <p:nvPr/>
        </p:nvSpPr>
        <p:spPr>
          <a:xfrm>
            <a:off x="223385" y="2692804"/>
            <a:ext cx="877163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/>
              <a:t>마이페이지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25E2AF80-729D-9348-A25A-69C74E86B7B9}"/>
              </a:ext>
            </a:extLst>
          </p:cNvPr>
          <p:cNvSpPr/>
          <p:nvPr/>
        </p:nvSpPr>
        <p:spPr>
          <a:xfrm>
            <a:off x="412595" y="1076442"/>
            <a:ext cx="1275517" cy="663148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로고</a:t>
            </a:r>
            <a:endParaRPr kumimoji="1" lang="ko-Kore-KR" altLang="en-US" dirty="0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37D16A05-A062-2142-A90F-A9D333496BE4}"/>
              </a:ext>
            </a:extLst>
          </p:cNvPr>
          <p:cNvSpPr/>
          <p:nvPr/>
        </p:nvSpPr>
        <p:spPr>
          <a:xfrm>
            <a:off x="312299" y="3933160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공지사항</a:t>
            </a:r>
            <a:endParaRPr kumimoji="1" lang="ko-Kore-KR" altLang="en-US" sz="10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BF276643-9A22-8A42-B9D7-EF6EE1D94711}"/>
              </a:ext>
            </a:extLst>
          </p:cNvPr>
          <p:cNvSpPr/>
          <p:nvPr/>
        </p:nvSpPr>
        <p:spPr>
          <a:xfrm>
            <a:off x="312299" y="42213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자유게시판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159DA14A-08C6-1946-B8E4-F07B1C1C6599}"/>
              </a:ext>
            </a:extLst>
          </p:cNvPr>
          <p:cNvSpPr/>
          <p:nvPr/>
        </p:nvSpPr>
        <p:spPr>
          <a:xfrm>
            <a:off x="312299" y="45008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운영자</a:t>
            </a:r>
            <a:r>
              <a:rPr kumimoji="1" lang="ko-KR" altLang="en-US" sz="1000" dirty="0"/>
              <a:t> 초이스</a:t>
            </a:r>
            <a:endParaRPr kumimoji="1" lang="ko-Kore-KR" altLang="en-US" sz="1000" dirty="0"/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C453009D-418E-744B-8104-A24773C30CE6}"/>
              </a:ext>
            </a:extLst>
          </p:cNvPr>
          <p:cNvSpPr/>
          <p:nvPr/>
        </p:nvSpPr>
        <p:spPr>
          <a:xfrm>
            <a:off x="312299" y="47803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QnA</a:t>
            </a:r>
            <a:endParaRPr kumimoji="1" lang="ko-Kore-KR" altLang="en-US" sz="10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136DFB11-A733-B14D-A8AA-936DADE6CC3B}"/>
              </a:ext>
            </a:extLst>
          </p:cNvPr>
          <p:cNvSpPr/>
          <p:nvPr/>
        </p:nvSpPr>
        <p:spPr>
          <a:xfrm>
            <a:off x="312299" y="50598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회원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B80CFD55-F222-044B-90A3-5668FD1CFC4F}"/>
              </a:ext>
            </a:extLst>
          </p:cNvPr>
          <p:cNvSpPr/>
          <p:nvPr/>
        </p:nvSpPr>
        <p:spPr>
          <a:xfrm>
            <a:off x="312299" y="5347998"/>
            <a:ext cx="1576497" cy="21576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게시판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AB8C90-CFE0-9242-AEF5-CE836A3AD92E}"/>
              </a:ext>
            </a:extLst>
          </p:cNvPr>
          <p:cNvSpPr txBox="1"/>
          <p:nvPr/>
        </p:nvSpPr>
        <p:spPr>
          <a:xfrm>
            <a:off x="7711440" y="-16916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1AC3C89C-E7CA-7C43-961C-8D0A4CA409A1}"/>
              </a:ext>
            </a:extLst>
          </p:cNvPr>
          <p:cNvSpPr/>
          <p:nvPr/>
        </p:nvSpPr>
        <p:spPr>
          <a:xfrm>
            <a:off x="312299" y="3653660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solidFill>
                  <a:schemeClr val="tx1"/>
                </a:solidFill>
              </a:rPr>
              <a:t>검색창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ECE17F4-1CA0-6BCF-101B-525D2A123D77}"/>
              </a:ext>
            </a:extLst>
          </p:cNvPr>
          <p:cNvSpPr/>
          <p:nvPr/>
        </p:nvSpPr>
        <p:spPr>
          <a:xfrm>
            <a:off x="6802629" y="952878"/>
            <a:ext cx="1963999" cy="24712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게시판 선택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1B0810-3282-97AB-BAA8-3DD8C2D2BCDF}"/>
              </a:ext>
            </a:extLst>
          </p:cNvPr>
          <p:cNvSpPr txBox="1"/>
          <p:nvPr/>
        </p:nvSpPr>
        <p:spPr>
          <a:xfrm>
            <a:off x="2220638" y="908223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게시판 통계 조회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C72F20A-6759-312C-771F-C228165DBD35}"/>
              </a:ext>
            </a:extLst>
          </p:cNvPr>
          <p:cNvSpPr/>
          <p:nvPr/>
        </p:nvSpPr>
        <p:spPr>
          <a:xfrm>
            <a:off x="6802629" y="1200006"/>
            <a:ext cx="1963999" cy="6102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공지사항</a:t>
            </a:r>
            <a:endParaRPr lang="en-US" altLang="ko-KR" sz="1400" dirty="0"/>
          </a:p>
          <a:p>
            <a:pPr algn="ctr"/>
            <a:r>
              <a:rPr lang="ko-KR" altLang="en-US" sz="1400" dirty="0"/>
              <a:t>자유게시판</a:t>
            </a:r>
            <a:endParaRPr lang="en-US" altLang="ko-KR" sz="1400" dirty="0"/>
          </a:p>
          <a:p>
            <a:pPr algn="ctr"/>
            <a:r>
              <a:rPr lang="ko-KR" altLang="en-US" sz="1400" dirty="0"/>
              <a:t>게시판</a:t>
            </a:r>
            <a:r>
              <a:rPr lang="en-US" altLang="ko-KR" sz="1400" dirty="0"/>
              <a:t>1 …</a:t>
            </a:r>
            <a:endParaRPr lang="ko-KR" alt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569699D-6402-60AB-38A5-7B6E18017937}"/>
              </a:ext>
            </a:extLst>
          </p:cNvPr>
          <p:cNvSpPr txBox="1"/>
          <p:nvPr/>
        </p:nvSpPr>
        <p:spPr>
          <a:xfrm>
            <a:off x="3095447" y="2786918"/>
            <a:ext cx="497283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 i="0" dirty="0">
                <a:solidFill>
                  <a:srgbClr val="111111"/>
                </a:solidFill>
                <a:effectLst/>
                <a:latin typeface="Inter"/>
              </a:rPr>
              <a:t>페이지 방문 수</a:t>
            </a:r>
          </a:p>
          <a:p>
            <a:r>
              <a:rPr lang="ko-KR" altLang="en-US" dirty="0"/>
              <a:t>방문한 페이지 별 통계</a:t>
            </a:r>
            <a:r>
              <a:rPr lang="en-US" altLang="ko-KR" dirty="0"/>
              <a:t>??</a:t>
            </a:r>
          </a:p>
          <a:p>
            <a:r>
              <a:rPr lang="ko-KR" altLang="en-US" dirty="0"/>
              <a:t>신규 회원가입 수</a:t>
            </a:r>
            <a:r>
              <a:rPr lang="en-US" altLang="ko-KR" dirty="0"/>
              <a:t>(</a:t>
            </a:r>
            <a:r>
              <a:rPr lang="ko-KR" altLang="en-US" dirty="0"/>
              <a:t>그래프</a:t>
            </a:r>
            <a:r>
              <a:rPr lang="en-US" altLang="ko-KR" dirty="0"/>
              <a:t>?)</a:t>
            </a:r>
          </a:p>
          <a:p>
            <a:endParaRPr lang="en-US" altLang="ko-KR" dirty="0"/>
          </a:p>
          <a:p>
            <a:r>
              <a:rPr lang="ko-KR" altLang="en-US" dirty="0"/>
              <a:t>일일 방문 수</a:t>
            </a:r>
            <a:r>
              <a:rPr lang="en-US" altLang="ko-KR" dirty="0"/>
              <a:t>(</a:t>
            </a:r>
            <a:r>
              <a:rPr lang="ko-KR" altLang="en-US" dirty="0"/>
              <a:t>신규</a:t>
            </a:r>
            <a:r>
              <a:rPr lang="en-US" altLang="ko-KR" dirty="0"/>
              <a:t>, </a:t>
            </a:r>
            <a:r>
              <a:rPr lang="ko-KR" altLang="en-US" dirty="0" err="1"/>
              <a:t>순방문</a:t>
            </a:r>
            <a:r>
              <a:rPr lang="en-US" altLang="ko-KR" dirty="0"/>
              <a:t>??) -&gt; </a:t>
            </a:r>
            <a:r>
              <a:rPr lang="en-US" altLang="ko-KR" dirty="0" err="1"/>
              <a:t>ip</a:t>
            </a:r>
            <a:r>
              <a:rPr lang="ko-KR" altLang="en-US" dirty="0"/>
              <a:t>정보 수집</a:t>
            </a:r>
            <a:r>
              <a:rPr lang="en-US" altLang="ko-KR" dirty="0"/>
              <a:t>??</a:t>
            </a:r>
          </a:p>
          <a:p>
            <a:r>
              <a:rPr lang="ko-KR" altLang="en-US" dirty="0"/>
              <a:t>신규 </a:t>
            </a:r>
            <a:r>
              <a:rPr lang="en-US" altLang="ko-KR" dirty="0"/>
              <a:t>iv, </a:t>
            </a:r>
            <a:r>
              <a:rPr lang="ko-KR" altLang="en-US" dirty="0" err="1"/>
              <a:t>순방문</a:t>
            </a:r>
            <a:r>
              <a:rPr lang="en-US" altLang="ko-KR" dirty="0"/>
              <a:t> </a:t>
            </a:r>
            <a:r>
              <a:rPr lang="en-US" altLang="ko-KR" dirty="0" err="1"/>
              <a:t>pv</a:t>
            </a:r>
            <a:endParaRPr lang="en-US" altLang="ko-KR" dirty="0"/>
          </a:p>
          <a:p>
            <a:r>
              <a:rPr lang="ko-KR" altLang="en-US" dirty="0"/>
              <a:t>일일 회원가입 </a:t>
            </a:r>
            <a:r>
              <a:rPr lang="en-US" altLang="ko-KR" dirty="0"/>
              <a:t>(</a:t>
            </a:r>
            <a:r>
              <a:rPr lang="ko-KR" altLang="en-US" dirty="0"/>
              <a:t>탈퇴</a:t>
            </a:r>
            <a:r>
              <a:rPr lang="en-US" altLang="ko-KR" dirty="0"/>
              <a:t>?)</a:t>
            </a:r>
          </a:p>
          <a:p>
            <a:r>
              <a:rPr lang="ko-KR" altLang="en-US" dirty="0"/>
              <a:t>일일 작성 글</a:t>
            </a:r>
            <a:r>
              <a:rPr lang="en-US" altLang="ko-KR" dirty="0"/>
              <a:t>, </a:t>
            </a:r>
            <a:r>
              <a:rPr lang="ko-KR" altLang="en-US" dirty="0"/>
              <a:t>댓글 수</a:t>
            </a:r>
            <a:r>
              <a:rPr lang="en-US" altLang="ko-KR" dirty="0"/>
              <a:t>(</a:t>
            </a:r>
            <a:r>
              <a:rPr lang="ko-KR" altLang="en-US" dirty="0"/>
              <a:t>게시판 별</a:t>
            </a:r>
            <a:r>
              <a:rPr lang="en-US" altLang="ko-KR" dirty="0"/>
              <a:t>)??</a:t>
            </a:r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월간</a:t>
            </a:r>
            <a:r>
              <a:rPr lang="en-US" altLang="ko-KR" dirty="0"/>
              <a:t>, </a:t>
            </a:r>
            <a:r>
              <a:rPr lang="ko-KR" altLang="en-US" dirty="0"/>
              <a:t>주간으로 그래프화</a:t>
            </a:r>
            <a:r>
              <a:rPr lang="en-US" altLang="ko-KR" dirty="0"/>
              <a:t>??? -&gt; </a:t>
            </a:r>
            <a:r>
              <a:rPr lang="ko-KR" altLang="en-US" dirty="0"/>
              <a:t>캘린더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A0A8E09-E770-CA2E-D5F3-7F1D67F9060A}"/>
              </a:ext>
            </a:extLst>
          </p:cNvPr>
          <p:cNvSpPr txBox="1"/>
          <p:nvPr/>
        </p:nvSpPr>
        <p:spPr>
          <a:xfrm>
            <a:off x="5894173" y="5637723"/>
            <a:ext cx="2828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관련 </a:t>
            </a:r>
            <a:r>
              <a:rPr lang="en-US" altLang="ko-KR" dirty="0" err="1"/>
              <a:t>api</a:t>
            </a:r>
            <a:r>
              <a:rPr lang="en-US" altLang="ko-KR" dirty="0"/>
              <a:t> google</a:t>
            </a:r>
            <a:r>
              <a:rPr lang="ko-KR" altLang="en-US" dirty="0"/>
              <a:t> </a:t>
            </a:r>
            <a:r>
              <a:rPr lang="en-US" altLang="ko-KR" dirty="0"/>
              <a:t>analytics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24404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0"/>
          <p:cNvSpPr txBox="1">
            <a:spLocks noGrp="1"/>
          </p:cNvSpPr>
          <p:nvPr/>
        </p:nvSpPr>
        <p:spPr>
          <a:xfrm>
            <a:off x="11573172" y="-1"/>
            <a:ext cx="571500" cy="28575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endParaRPr lang="ko-KR" altLang="en-US" sz="100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3390BF3-2F84-4D48-8126-787C42E4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180177-85E0-44C2-896E-8A4585471E4E}"/>
              </a:ext>
            </a:extLst>
          </p:cNvPr>
          <p:cNvSpPr txBox="1"/>
          <p:nvPr/>
        </p:nvSpPr>
        <p:spPr bwMode="auto">
          <a:xfrm>
            <a:off x="9601220" y="663512"/>
            <a:ext cx="2493318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설명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관리자가 게시판을 관리합니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/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운영자 권한이 부여된 계정을 조회합니다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버튼을 클릭하면 해당 계정의 권한이 내려갑니다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회원관리 페이지의 회원관리와 같은 동작을 수행합니다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체크박스를 클릭하고 권한 부여 버튼을 클릭할 시 체크된 계정의 권한이 운영자로 수정됩니다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87313" indent="-87313" algn="l">
              <a:buFont typeface="Arial" panose="020B0604020202020204" pitchFamily="34" charset="0"/>
              <a:buChar char="•"/>
            </a:pP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E4988F-3642-4D0A-96C6-E3DF7C2BF12B}"/>
              </a:ext>
            </a:extLst>
          </p:cNvPr>
          <p:cNvSpPr txBox="1"/>
          <p:nvPr/>
        </p:nvSpPr>
        <p:spPr bwMode="auto">
          <a:xfrm>
            <a:off x="99084" y="397735"/>
            <a:ext cx="3088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관리자 </a:t>
            </a:r>
            <a:r>
              <a:rPr lang="en-US" altLang="ko-KR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5. </a:t>
            </a:r>
            <a:r>
              <a:rPr lang="ko-KR" altLang="en-US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게시판 로그 조회 페이지</a:t>
            </a:r>
            <a:endParaRPr lang="ko-KR" altLang="en-US" sz="1200" dirty="0">
              <a:latin typeface="+mn-lt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26D24A-BC02-4A66-A43F-9B47F7CC6FB4}"/>
              </a:ext>
            </a:extLst>
          </p:cNvPr>
          <p:cNvCxnSpPr>
            <a:cxnSpLocks/>
          </p:cNvCxnSpPr>
          <p:nvPr/>
        </p:nvCxnSpPr>
        <p:spPr>
          <a:xfrm>
            <a:off x="169813" y="674734"/>
            <a:ext cx="928828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8F109D7-8B27-48DB-A603-4D2B0EF0E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248A89-2966-7D40-BA13-319FD2CE126C}"/>
              </a:ext>
            </a:extLst>
          </p:cNvPr>
          <p:cNvSpPr/>
          <p:nvPr/>
        </p:nvSpPr>
        <p:spPr>
          <a:xfrm>
            <a:off x="1643449" y="80319"/>
            <a:ext cx="698156" cy="1803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C4DBA-4FA4-E25B-C9B9-9B7CF66571E4}"/>
              </a:ext>
            </a:extLst>
          </p:cNvPr>
          <p:cNvSpPr txBox="1"/>
          <p:nvPr/>
        </p:nvSpPr>
        <p:spPr>
          <a:xfrm>
            <a:off x="1419934" y="-5317"/>
            <a:ext cx="114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게시판 </a:t>
            </a:r>
            <a:r>
              <a:rPr lang="en-US" altLang="ko-KR" sz="1200" dirty="0"/>
              <a:t>A to Z</a:t>
            </a:r>
            <a:endParaRPr lang="ko-KR" altLang="en-US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CCB857-DE5B-FBB3-2E3F-3D5AF10FDF64}"/>
              </a:ext>
            </a:extLst>
          </p:cNvPr>
          <p:cNvSpPr/>
          <p:nvPr/>
        </p:nvSpPr>
        <p:spPr>
          <a:xfrm>
            <a:off x="169811" y="908223"/>
            <a:ext cx="1862875" cy="566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B8C12B-4947-F9C4-B147-7B0232AAD6DC}"/>
              </a:ext>
            </a:extLst>
          </p:cNvPr>
          <p:cNvSpPr txBox="1"/>
          <p:nvPr/>
        </p:nvSpPr>
        <p:spPr>
          <a:xfrm>
            <a:off x="992036" y="20525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602D1E5-A173-9001-9324-2EC2CA3FBD81}"/>
              </a:ext>
            </a:extLst>
          </p:cNvPr>
          <p:cNvSpPr/>
          <p:nvPr/>
        </p:nvSpPr>
        <p:spPr>
          <a:xfrm>
            <a:off x="292701" y="1922188"/>
            <a:ext cx="699333" cy="66871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프로필</a:t>
            </a: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019E0522-C23B-B642-8130-A4249EB5C953}"/>
              </a:ext>
            </a:extLst>
          </p:cNvPr>
          <p:cNvSpPr/>
          <p:nvPr/>
        </p:nvSpPr>
        <p:spPr>
          <a:xfrm>
            <a:off x="1173123" y="2692804"/>
            <a:ext cx="769389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로그아웃</a:t>
            </a:r>
            <a:endParaRPr kumimoji="1" lang="ko-Kore-KR" altLang="en-US" sz="1200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93C97CB6-14BF-9544-BC57-0ADCD684568A}"/>
              </a:ext>
            </a:extLst>
          </p:cNvPr>
          <p:cNvSpPr/>
          <p:nvPr/>
        </p:nvSpPr>
        <p:spPr>
          <a:xfrm>
            <a:off x="223385" y="2692804"/>
            <a:ext cx="877163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/>
              <a:t>마이페이지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25E2AF80-729D-9348-A25A-69C74E86B7B9}"/>
              </a:ext>
            </a:extLst>
          </p:cNvPr>
          <p:cNvSpPr/>
          <p:nvPr/>
        </p:nvSpPr>
        <p:spPr>
          <a:xfrm>
            <a:off x="412595" y="1076442"/>
            <a:ext cx="1275517" cy="663148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로고</a:t>
            </a:r>
            <a:endParaRPr kumimoji="1" lang="ko-Kore-KR" altLang="en-US" dirty="0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37D16A05-A062-2142-A90F-A9D333496BE4}"/>
              </a:ext>
            </a:extLst>
          </p:cNvPr>
          <p:cNvSpPr/>
          <p:nvPr/>
        </p:nvSpPr>
        <p:spPr>
          <a:xfrm>
            <a:off x="312299" y="3933160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공지사항</a:t>
            </a:r>
            <a:endParaRPr kumimoji="1" lang="ko-Kore-KR" altLang="en-US" sz="10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BF276643-9A22-8A42-B9D7-EF6EE1D94711}"/>
              </a:ext>
            </a:extLst>
          </p:cNvPr>
          <p:cNvSpPr/>
          <p:nvPr/>
        </p:nvSpPr>
        <p:spPr>
          <a:xfrm>
            <a:off x="312299" y="42213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자유게시판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159DA14A-08C6-1946-B8E4-F07B1C1C6599}"/>
              </a:ext>
            </a:extLst>
          </p:cNvPr>
          <p:cNvSpPr/>
          <p:nvPr/>
        </p:nvSpPr>
        <p:spPr>
          <a:xfrm>
            <a:off x="312299" y="45008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운영자</a:t>
            </a:r>
            <a:r>
              <a:rPr kumimoji="1" lang="ko-KR" altLang="en-US" sz="1000" dirty="0"/>
              <a:t> 초이스</a:t>
            </a:r>
            <a:endParaRPr kumimoji="1" lang="ko-Kore-KR" altLang="en-US" sz="1000" dirty="0"/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C453009D-418E-744B-8104-A24773C30CE6}"/>
              </a:ext>
            </a:extLst>
          </p:cNvPr>
          <p:cNvSpPr/>
          <p:nvPr/>
        </p:nvSpPr>
        <p:spPr>
          <a:xfrm>
            <a:off x="312299" y="47803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QnA</a:t>
            </a:r>
            <a:endParaRPr kumimoji="1" lang="ko-Kore-KR" altLang="en-US" sz="10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136DFB11-A733-B14D-A8AA-936DADE6CC3B}"/>
              </a:ext>
            </a:extLst>
          </p:cNvPr>
          <p:cNvSpPr/>
          <p:nvPr/>
        </p:nvSpPr>
        <p:spPr>
          <a:xfrm>
            <a:off x="312299" y="50598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회원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B80CFD55-F222-044B-90A3-5668FD1CFC4F}"/>
              </a:ext>
            </a:extLst>
          </p:cNvPr>
          <p:cNvSpPr/>
          <p:nvPr/>
        </p:nvSpPr>
        <p:spPr>
          <a:xfrm>
            <a:off x="312299" y="5347998"/>
            <a:ext cx="1576497" cy="21576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게시판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AB8C90-CFE0-9242-AEF5-CE836A3AD92E}"/>
              </a:ext>
            </a:extLst>
          </p:cNvPr>
          <p:cNvSpPr txBox="1"/>
          <p:nvPr/>
        </p:nvSpPr>
        <p:spPr>
          <a:xfrm>
            <a:off x="7711440" y="-16916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1AC3C89C-E7CA-7C43-961C-8D0A4CA409A1}"/>
              </a:ext>
            </a:extLst>
          </p:cNvPr>
          <p:cNvSpPr/>
          <p:nvPr/>
        </p:nvSpPr>
        <p:spPr>
          <a:xfrm>
            <a:off x="312299" y="3653660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solidFill>
                  <a:schemeClr val="tx1"/>
                </a:solidFill>
              </a:rPr>
              <a:t>검색창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ECE17F4-1CA0-6BCF-101B-525D2A123D77}"/>
              </a:ext>
            </a:extLst>
          </p:cNvPr>
          <p:cNvSpPr/>
          <p:nvPr/>
        </p:nvSpPr>
        <p:spPr>
          <a:xfrm>
            <a:off x="6802629" y="952878"/>
            <a:ext cx="1963999" cy="24712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게시판 선택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1B0810-3282-97AB-BAA8-3DD8C2D2BCDF}"/>
              </a:ext>
            </a:extLst>
          </p:cNvPr>
          <p:cNvSpPr txBox="1"/>
          <p:nvPr/>
        </p:nvSpPr>
        <p:spPr>
          <a:xfrm>
            <a:off x="2220638" y="908223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게시판 로그 조회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C72F20A-6759-312C-771F-C228165DBD35}"/>
              </a:ext>
            </a:extLst>
          </p:cNvPr>
          <p:cNvSpPr/>
          <p:nvPr/>
        </p:nvSpPr>
        <p:spPr>
          <a:xfrm>
            <a:off x="6802629" y="1200006"/>
            <a:ext cx="1963999" cy="6102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공지사항</a:t>
            </a:r>
            <a:endParaRPr lang="en-US" altLang="ko-KR" sz="1400" dirty="0"/>
          </a:p>
          <a:p>
            <a:pPr algn="ctr"/>
            <a:r>
              <a:rPr lang="ko-KR" altLang="en-US" sz="1400" dirty="0"/>
              <a:t>자유게시판</a:t>
            </a:r>
            <a:endParaRPr lang="en-US" altLang="ko-KR" sz="1400" dirty="0"/>
          </a:p>
          <a:p>
            <a:pPr algn="ctr"/>
            <a:r>
              <a:rPr lang="ko-KR" altLang="en-US" sz="1400" dirty="0"/>
              <a:t>게시판</a:t>
            </a:r>
            <a:r>
              <a:rPr lang="en-US" altLang="ko-KR" sz="1400" dirty="0"/>
              <a:t>1 …</a:t>
            </a:r>
            <a:endParaRPr lang="ko-KR" alt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E0BC4B-E795-20C3-731C-5F50FEA16058}"/>
              </a:ext>
            </a:extLst>
          </p:cNvPr>
          <p:cNvSpPr txBox="1"/>
          <p:nvPr/>
        </p:nvSpPr>
        <p:spPr>
          <a:xfrm>
            <a:off x="2105261" y="2832194"/>
            <a:ext cx="719139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 </a:t>
            </a:r>
            <a:r>
              <a:rPr lang="en-US" altLang="ko-KR" dirty="0"/>
              <a:t>DB</a:t>
            </a:r>
            <a:r>
              <a:rPr lang="ko-KR" altLang="en-US" dirty="0"/>
              <a:t>화 </a:t>
            </a:r>
            <a:r>
              <a:rPr lang="en-US" altLang="ko-KR" dirty="0"/>
              <a:t>-&gt; </a:t>
            </a:r>
            <a:r>
              <a:rPr lang="ko-KR" altLang="en-US" dirty="0"/>
              <a:t>통계 데이터</a:t>
            </a:r>
            <a:r>
              <a:rPr lang="en-US" altLang="ko-KR" dirty="0"/>
              <a:t>???</a:t>
            </a:r>
          </a:p>
          <a:p>
            <a:r>
              <a:rPr lang="ko-KR" altLang="en-US" dirty="0"/>
              <a:t>로그 코드 정의 </a:t>
            </a:r>
            <a:r>
              <a:rPr lang="en-US" altLang="ko-KR" dirty="0"/>
              <a:t>-&gt; </a:t>
            </a:r>
            <a:r>
              <a:rPr lang="ko-KR" altLang="en-US" dirty="0"/>
              <a:t>서버</a:t>
            </a:r>
            <a:r>
              <a:rPr lang="en-US" altLang="ko-KR" dirty="0"/>
              <a:t>(</a:t>
            </a:r>
            <a:r>
              <a:rPr lang="ko-KR" altLang="en-US" dirty="0" err="1"/>
              <a:t>인터셉터</a:t>
            </a:r>
            <a:r>
              <a:rPr lang="ko-KR" altLang="en-US" dirty="0"/>
              <a:t> </a:t>
            </a:r>
            <a:r>
              <a:rPr lang="en-US" altLang="ko-KR" dirty="0"/>
              <a:t>or aspect) </a:t>
            </a:r>
            <a:r>
              <a:rPr lang="ko-KR" altLang="en-US" dirty="0"/>
              <a:t>로그 </a:t>
            </a:r>
            <a:r>
              <a:rPr lang="en-US" altLang="ko-KR" dirty="0"/>
              <a:t>DB</a:t>
            </a:r>
            <a:r>
              <a:rPr lang="ko-KR" altLang="en-US" dirty="0"/>
              <a:t>화</a:t>
            </a:r>
            <a:r>
              <a:rPr lang="en-US" altLang="ko-KR" dirty="0"/>
              <a:t>? Or </a:t>
            </a:r>
            <a:r>
              <a:rPr lang="ko-KR" altLang="en-US" dirty="0"/>
              <a:t>파일화 </a:t>
            </a:r>
            <a:endParaRPr lang="en-US" altLang="ko-KR" dirty="0"/>
          </a:p>
          <a:p>
            <a:r>
              <a:rPr lang="ko-KR" altLang="en-US" dirty="0"/>
              <a:t>에러도 취급하고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로그</a:t>
            </a:r>
            <a:r>
              <a:rPr lang="en-US" altLang="ko-KR" dirty="0"/>
              <a:t>, </a:t>
            </a:r>
            <a:r>
              <a:rPr lang="ko-KR" altLang="en-US" dirty="0"/>
              <a:t>일 별 통계 조회</a:t>
            </a:r>
            <a:r>
              <a:rPr lang="en-US" altLang="ko-KR" dirty="0"/>
              <a:t>??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51EE51-9274-FD1B-56B5-4FC88A862DF1}"/>
              </a:ext>
            </a:extLst>
          </p:cNvPr>
          <p:cNvSpPr txBox="1"/>
          <p:nvPr/>
        </p:nvSpPr>
        <p:spPr>
          <a:xfrm>
            <a:off x="4184637" y="5138784"/>
            <a:ext cx="262764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서버 </a:t>
            </a:r>
            <a:r>
              <a:rPr lang="en-US" altLang="ko-KR" dirty="0"/>
              <a:t>interceptor</a:t>
            </a:r>
          </a:p>
          <a:p>
            <a:r>
              <a:rPr lang="ko-KR" altLang="en-US" dirty="0"/>
              <a:t>로그 처리</a:t>
            </a:r>
            <a:r>
              <a:rPr lang="en-US" altLang="ko-KR" dirty="0"/>
              <a:t>DB, </a:t>
            </a:r>
            <a:r>
              <a:rPr lang="ko-KR" altLang="en-US" strike="sngStrike" dirty="0"/>
              <a:t>권한 처리</a:t>
            </a:r>
            <a:endParaRPr lang="en-US" altLang="ko-KR" strike="sngStrike" dirty="0"/>
          </a:p>
          <a:p>
            <a:r>
              <a:rPr lang="ko-KR" altLang="en-US" dirty="0" err="1"/>
              <a:t>받기전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Rest  </a:t>
            </a:r>
            <a:r>
              <a:rPr lang="ko-KR" altLang="en-US" dirty="0"/>
              <a:t>중간</a:t>
            </a:r>
            <a:endParaRPr lang="en-US" altLang="ko-KR" dirty="0"/>
          </a:p>
          <a:p>
            <a:r>
              <a:rPr lang="ko-KR" altLang="en-US" dirty="0"/>
              <a:t>처리 후</a:t>
            </a:r>
            <a:endParaRPr lang="en-US" altLang="ko-KR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0CF53A5-162A-829C-C391-D7CEAC1B910A}"/>
              </a:ext>
            </a:extLst>
          </p:cNvPr>
          <p:cNvSpPr txBox="1"/>
          <p:nvPr/>
        </p:nvSpPr>
        <p:spPr>
          <a:xfrm>
            <a:off x="6565903" y="5738949"/>
            <a:ext cx="795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8109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0"/>
          <p:cNvSpPr txBox="1">
            <a:spLocks noGrp="1"/>
          </p:cNvSpPr>
          <p:nvPr/>
        </p:nvSpPr>
        <p:spPr>
          <a:xfrm>
            <a:off x="11573172" y="-1"/>
            <a:ext cx="571500" cy="28575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endParaRPr lang="ko-KR" altLang="en-US" sz="100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3390BF3-2F84-4D48-8126-787C42E4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8F109D7-8B27-48DB-A603-4D2B0EF0E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180177-85E0-44C2-896E-8A4585471E4E}"/>
              </a:ext>
            </a:extLst>
          </p:cNvPr>
          <p:cNvSpPr txBox="1"/>
          <p:nvPr/>
        </p:nvSpPr>
        <p:spPr bwMode="auto">
          <a:xfrm>
            <a:off x="9601220" y="663512"/>
            <a:ext cx="2493318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설명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8,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는 운영자와 관리자 권한을 가진 유저에게만 보인다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은 관리자 권한을 가진 유저에게만 보인다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로고를 클릭하면 메인페이지로 이동한다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회원가입 버튼을 누르면 회원가입 페이지로 이동한다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로그인 버튼을 누르면 로그인 페이지로 이동한다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검색창에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검색 내용을 적고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submit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하면 검색결과 페이지로 이동한다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공지사항 버튼을 누르면 공지사항 페이지로 이동한다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자유게시판 버튼을 누르면 자유게시판 페이지로 이동한다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운영자 초이스 버튼을 누르면 운영자 초이스 페이지로 넘어간다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QnA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버튼을 누르면 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QnA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페이지로 이동한다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회원 관리 버튼을 누르면 회원 관리 페이지로 이동한다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게시판 관리 버튼을 누르면 게시판 관리 페이지로 이동한다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87313" indent="-87313" algn="l">
              <a:buFont typeface="Arial" panose="020B0604020202020204" pitchFamily="34" charset="0"/>
              <a:buChar char="•"/>
            </a:pP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E4988F-3642-4D0A-96C6-E3DF7C2BF12B}"/>
              </a:ext>
            </a:extLst>
          </p:cNvPr>
          <p:cNvSpPr txBox="1"/>
          <p:nvPr/>
        </p:nvSpPr>
        <p:spPr bwMode="auto">
          <a:xfrm>
            <a:off x="99084" y="397735"/>
            <a:ext cx="3088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공통</a:t>
            </a:r>
            <a:r>
              <a:rPr lang="en-US" altLang="ko-KR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0</a:t>
            </a:r>
            <a:r>
              <a:rPr lang="en-US" altLang="ko-KR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 </a:t>
            </a:r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네비게이션 바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26D24A-BC02-4A66-A43F-9B47F7CC6FB4}"/>
              </a:ext>
            </a:extLst>
          </p:cNvPr>
          <p:cNvCxnSpPr>
            <a:cxnSpLocks/>
          </p:cNvCxnSpPr>
          <p:nvPr/>
        </p:nvCxnSpPr>
        <p:spPr>
          <a:xfrm>
            <a:off x="169813" y="674734"/>
            <a:ext cx="928828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248A89-2966-7D40-BA13-319FD2CE126C}"/>
              </a:ext>
            </a:extLst>
          </p:cNvPr>
          <p:cNvSpPr/>
          <p:nvPr/>
        </p:nvSpPr>
        <p:spPr>
          <a:xfrm>
            <a:off x="1643449" y="80319"/>
            <a:ext cx="698156" cy="1803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C4DBA-4FA4-E25B-C9B9-9B7CF66571E4}"/>
              </a:ext>
            </a:extLst>
          </p:cNvPr>
          <p:cNvSpPr txBox="1"/>
          <p:nvPr/>
        </p:nvSpPr>
        <p:spPr>
          <a:xfrm>
            <a:off x="1419934" y="-5317"/>
            <a:ext cx="114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게시판 </a:t>
            </a:r>
            <a:r>
              <a:rPr lang="en-US" altLang="ko-KR" sz="1200" dirty="0"/>
              <a:t>A to Z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D7EF23-B096-7A3F-BCA8-ED2C5D787E0D}"/>
              </a:ext>
            </a:extLst>
          </p:cNvPr>
          <p:cNvSpPr/>
          <p:nvPr/>
        </p:nvSpPr>
        <p:spPr>
          <a:xfrm>
            <a:off x="169813" y="788534"/>
            <a:ext cx="9288282" cy="56655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CCB857-DE5B-FBB3-2E3F-3D5AF10FDF64}"/>
              </a:ext>
            </a:extLst>
          </p:cNvPr>
          <p:cNvSpPr/>
          <p:nvPr/>
        </p:nvSpPr>
        <p:spPr>
          <a:xfrm>
            <a:off x="169813" y="794713"/>
            <a:ext cx="1862875" cy="566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019E0522-C23B-B642-8130-A4249EB5C953}"/>
              </a:ext>
            </a:extLst>
          </p:cNvPr>
          <p:cNvSpPr/>
          <p:nvPr/>
        </p:nvSpPr>
        <p:spPr>
          <a:xfrm>
            <a:off x="1196087" y="1801574"/>
            <a:ext cx="769389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로그인</a:t>
            </a:r>
            <a:endParaRPr kumimoji="1" lang="ko-Kore-KR" altLang="en-US" sz="1200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93C97CB6-14BF-9544-BC57-0ADCD684568A}"/>
              </a:ext>
            </a:extLst>
          </p:cNvPr>
          <p:cNvSpPr/>
          <p:nvPr/>
        </p:nvSpPr>
        <p:spPr>
          <a:xfrm>
            <a:off x="265352" y="1803162"/>
            <a:ext cx="877163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/>
              <a:t>회원가입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25E2AF80-729D-9348-A25A-69C74E86B7B9}"/>
              </a:ext>
            </a:extLst>
          </p:cNvPr>
          <p:cNvSpPr/>
          <p:nvPr/>
        </p:nvSpPr>
        <p:spPr>
          <a:xfrm>
            <a:off x="412597" y="962932"/>
            <a:ext cx="1275517" cy="663148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로고</a:t>
            </a:r>
            <a:endParaRPr kumimoji="1" lang="ko-Kore-KR" altLang="en-US" dirty="0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37D16A05-A062-2142-A90F-A9D333496BE4}"/>
              </a:ext>
            </a:extLst>
          </p:cNvPr>
          <p:cNvSpPr/>
          <p:nvPr/>
        </p:nvSpPr>
        <p:spPr>
          <a:xfrm>
            <a:off x="309662" y="3486076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공지사항</a:t>
            </a:r>
            <a:endParaRPr kumimoji="1" lang="ko-Kore-KR" altLang="en-US" sz="10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BF276643-9A22-8A42-B9D7-EF6EE1D94711}"/>
              </a:ext>
            </a:extLst>
          </p:cNvPr>
          <p:cNvSpPr/>
          <p:nvPr/>
        </p:nvSpPr>
        <p:spPr>
          <a:xfrm>
            <a:off x="309662" y="3774245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자유게시판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159DA14A-08C6-1946-B8E4-F07B1C1C6599}"/>
              </a:ext>
            </a:extLst>
          </p:cNvPr>
          <p:cNvSpPr/>
          <p:nvPr/>
        </p:nvSpPr>
        <p:spPr>
          <a:xfrm>
            <a:off x="309662" y="4053745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운영자</a:t>
            </a:r>
            <a:r>
              <a:rPr kumimoji="1" lang="ko-KR" altLang="en-US" sz="1000" dirty="0"/>
              <a:t> 초이스</a:t>
            </a:r>
            <a:endParaRPr kumimoji="1" lang="ko-Kore-KR" altLang="en-US" sz="1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AB8C90-CFE0-9242-AEF5-CE836A3AD92E}"/>
              </a:ext>
            </a:extLst>
          </p:cNvPr>
          <p:cNvSpPr txBox="1"/>
          <p:nvPr/>
        </p:nvSpPr>
        <p:spPr>
          <a:xfrm>
            <a:off x="7711440" y="-16916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1AC3C89C-E7CA-7C43-961C-8D0A4CA409A1}"/>
              </a:ext>
            </a:extLst>
          </p:cNvPr>
          <p:cNvSpPr/>
          <p:nvPr/>
        </p:nvSpPr>
        <p:spPr>
          <a:xfrm>
            <a:off x="309662" y="3206576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solidFill>
                  <a:schemeClr val="tx1"/>
                </a:solidFill>
              </a:rPr>
              <a:t>검색창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D5AFD8A1-E135-6349-B5D3-DEDBF68D584D}"/>
              </a:ext>
            </a:extLst>
          </p:cNvPr>
          <p:cNvSpPr/>
          <p:nvPr/>
        </p:nvSpPr>
        <p:spPr>
          <a:xfrm>
            <a:off x="248169" y="2177261"/>
            <a:ext cx="455764" cy="31080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2</a:t>
            </a:r>
            <a:endParaRPr kumimoji="1" lang="ko-Kore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9F7FAE7-F726-5CD5-82B9-E29B1C103A93}"/>
              </a:ext>
            </a:extLst>
          </p:cNvPr>
          <p:cNvSpPr/>
          <p:nvPr/>
        </p:nvSpPr>
        <p:spPr>
          <a:xfrm>
            <a:off x="3257385" y="788534"/>
            <a:ext cx="1862875" cy="566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모서리가 둥근 직사각형 13">
            <a:extLst>
              <a:ext uri="{FF2B5EF4-FFF2-40B4-BE49-F238E27FC236}">
                <a16:creationId xmlns:a16="http://schemas.microsoft.com/office/drawing/2014/main" id="{3B592196-12A6-E4E6-80F9-859DECD0485F}"/>
              </a:ext>
            </a:extLst>
          </p:cNvPr>
          <p:cNvSpPr/>
          <p:nvPr/>
        </p:nvSpPr>
        <p:spPr>
          <a:xfrm>
            <a:off x="3500169" y="956753"/>
            <a:ext cx="1275517" cy="663148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로고</a:t>
            </a:r>
            <a:endParaRPr kumimoji="1" lang="ko-Kore-KR" altLang="en-US" dirty="0"/>
          </a:p>
        </p:txBody>
      </p:sp>
      <p:sp>
        <p:nvSpPr>
          <p:cNvPr id="37" name="모서리가 둥근 직사각형 20">
            <a:extLst>
              <a:ext uri="{FF2B5EF4-FFF2-40B4-BE49-F238E27FC236}">
                <a16:creationId xmlns:a16="http://schemas.microsoft.com/office/drawing/2014/main" id="{7C9103ED-811A-AB6E-6693-AAC97193E792}"/>
              </a:ext>
            </a:extLst>
          </p:cNvPr>
          <p:cNvSpPr/>
          <p:nvPr/>
        </p:nvSpPr>
        <p:spPr>
          <a:xfrm>
            <a:off x="3397234" y="3479897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공지사항</a:t>
            </a:r>
            <a:endParaRPr kumimoji="1" lang="ko-Kore-KR" altLang="en-US" sz="1000" dirty="0"/>
          </a:p>
        </p:txBody>
      </p:sp>
      <p:sp>
        <p:nvSpPr>
          <p:cNvPr id="38" name="모서리가 둥근 직사각형 29">
            <a:extLst>
              <a:ext uri="{FF2B5EF4-FFF2-40B4-BE49-F238E27FC236}">
                <a16:creationId xmlns:a16="http://schemas.microsoft.com/office/drawing/2014/main" id="{97229DBA-8CF4-0EB1-2317-4B6E945074DF}"/>
              </a:ext>
            </a:extLst>
          </p:cNvPr>
          <p:cNvSpPr/>
          <p:nvPr/>
        </p:nvSpPr>
        <p:spPr>
          <a:xfrm>
            <a:off x="3397234" y="3768066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자유게시판</a:t>
            </a:r>
          </a:p>
        </p:txBody>
      </p:sp>
      <p:sp>
        <p:nvSpPr>
          <p:cNvPr id="39" name="모서리가 둥근 직사각형 31">
            <a:extLst>
              <a:ext uri="{FF2B5EF4-FFF2-40B4-BE49-F238E27FC236}">
                <a16:creationId xmlns:a16="http://schemas.microsoft.com/office/drawing/2014/main" id="{8836D936-9AC2-3D2E-6484-3F29AEE23735}"/>
              </a:ext>
            </a:extLst>
          </p:cNvPr>
          <p:cNvSpPr/>
          <p:nvPr/>
        </p:nvSpPr>
        <p:spPr>
          <a:xfrm>
            <a:off x="3397234" y="4047566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운영자</a:t>
            </a:r>
            <a:r>
              <a:rPr kumimoji="1" lang="ko-KR" altLang="en-US" sz="1000" dirty="0"/>
              <a:t> 초이스</a:t>
            </a:r>
            <a:endParaRPr kumimoji="1" lang="ko-Kore-KR" altLang="en-US" sz="1000" dirty="0"/>
          </a:p>
        </p:txBody>
      </p:sp>
      <p:sp>
        <p:nvSpPr>
          <p:cNvPr id="42" name="모서리가 둥근 직사각형 39">
            <a:extLst>
              <a:ext uri="{FF2B5EF4-FFF2-40B4-BE49-F238E27FC236}">
                <a16:creationId xmlns:a16="http://schemas.microsoft.com/office/drawing/2014/main" id="{3467F71E-99B1-C6BF-225B-28B1B0F18036}"/>
              </a:ext>
            </a:extLst>
          </p:cNvPr>
          <p:cNvSpPr/>
          <p:nvPr/>
        </p:nvSpPr>
        <p:spPr>
          <a:xfrm>
            <a:off x="3397234" y="3200397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solidFill>
                  <a:schemeClr val="tx1"/>
                </a:solidFill>
              </a:rPr>
              <a:t>검색창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6D8C094-3790-C5C5-D538-828BAA9216D7}"/>
              </a:ext>
            </a:extLst>
          </p:cNvPr>
          <p:cNvSpPr txBox="1"/>
          <p:nvPr/>
        </p:nvSpPr>
        <p:spPr>
          <a:xfrm>
            <a:off x="4116389" y="186247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842BD60C-6746-92FD-4E21-1E691B7C4B68}"/>
              </a:ext>
            </a:extLst>
          </p:cNvPr>
          <p:cNvSpPr/>
          <p:nvPr/>
        </p:nvSpPr>
        <p:spPr>
          <a:xfrm>
            <a:off x="3417054" y="1732066"/>
            <a:ext cx="699333" cy="66871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프로필</a:t>
            </a:r>
          </a:p>
        </p:txBody>
      </p:sp>
      <p:sp>
        <p:nvSpPr>
          <p:cNvPr id="53" name="모서리가 둥근 직사각형 7">
            <a:extLst>
              <a:ext uri="{FF2B5EF4-FFF2-40B4-BE49-F238E27FC236}">
                <a16:creationId xmlns:a16="http://schemas.microsoft.com/office/drawing/2014/main" id="{B6FC11BD-75F0-B21A-311F-B2A903E9F02E}"/>
              </a:ext>
            </a:extLst>
          </p:cNvPr>
          <p:cNvSpPr/>
          <p:nvPr/>
        </p:nvSpPr>
        <p:spPr>
          <a:xfrm>
            <a:off x="4297476" y="2502682"/>
            <a:ext cx="769389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로그아웃</a:t>
            </a:r>
            <a:endParaRPr kumimoji="1" lang="ko-Kore-KR" altLang="en-US" sz="1200" dirty="0"/>
          </a:p>
        </p:txBody>
      </p:sp>
      <p:sp>
        <p:nvSpPr>
          <p:cNvPr id="62" name="모서리가 둥근 직사각형 17">
            <a:extLst>
              <a:ext uri="{FF2B5EF4-FFF2-40B4-BE49-F238E27FC236}">
                <a16:creationId xmlns:a16="http://schemas.microsoft.com/office/drawing/2014/main" id="{E60D6CCA-8059-7095-893E-3F0473E8306F}"/>
              </a:ext>
            </a:extLst>
          </p:cNvPr>
          <p:cNvSpPr/>
          <p:nvPr/>
        </p:nvSpPr>
        <p:spPr>
          <a:xfrm>
            <a:off x="3347738" y="2502682"/>
            <a:ext cx="877163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/>
              <a:t>마이페이지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EBD667E1-8617-4FC4-2192-CDD71F2539E3}"/>
              </a:ext>
            </a:extLst>
          </p:cNvPr>
          <p:cNvSpPr/>
          <p:nvPr/>
        </p:nvSpPr>
        <p:spPr>
          <a:xfrm>
            <a:off x="6417293" y="788534"/>
            <a:ext cx="1862875" cy="566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0CA511C-3EDF-569E-FC58-1594C52EA302}"/>
              </a:ext>
            </a:extLst>
          </p:cNvPr>
          <p:cNvSpPr txBox="1"/>
          <p:nvPr/>
        </p:nvSpPr>
        <p:spPr>
          <a:xfrm>
            <a:off x="7239518" y="193290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E4FCA71E-2666-2625-4C69-1C269FF70052}"/>
              </a:ext>
            </a:extLst>
          </p:cNvPr>
          <p:cNvSpPr/>
          <p:nvPr/>
        </p:nvSpPr>
        <p:spPr>
          <a:xfrm>
            <a:off x="6540183" y="1802499"/>
            <a:ext cx="699333" cy="66871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프로필</a:t>
            </a:r>
          </a:p>
        </p:txBody>
      </p:sp>
      <p:sp>
        <p:nvSpPr>
          <p:cNvPr id="66" name="모서리가 둥근 직사각형 7">
            <a:extLst>
              <a:ext uri="{FF2B5EF4-FFF2-40B4-BE49-F238E27FC236}">
                <a16:creationId xmlns:a16="http://schemas.microsoft.com/office/drawing/2014/main" id="{80A4D15A-1489-CEB0-C4DF-23E95D144A9C}"/>
              </a:ext>
            </a:extLst>
          </p:cNvPr>
          <p:cNvSpPr/>
          <p:nvPr/>
        </p:nvSpPr>
        <p:spPr>
          <a:xfrm>
            <a:off x="7420605" y="2573115"/>
            <a:ext cx="769389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로그아웃</a:t>
            </a:r>
            <a:endParaRPr kumimoji="1" lang="ko-Kore-KR" altLang="en-US" sz="1200" dirty="0"/>
          </a:p>
        </p:txBody>
      </p:sp>
      <p:sp>
        <p:nvSpPr>
          <p:cNvPr id="67" name="모서리가 둥근 직사각형 17">
            <a:extLst>
              <a:ext uri="{FF2B5EF4-FFF2-40B4-BE49-F238E27FC236}">
                <a16:creationId xmlns:a16="http://schemas.microsoft.com/office/drawing/2014/main" id="{AE31D297-2EA9-336E-C361-73FF5968C29E}"/>
              </a:ext>
            </a:extLst>
          </p:cNvPr>
          <p:cNvSpPr/>
          <p:nvPr/>
        </p:nvSpPr>
        <p:spPr>
          <a:xfrm>
            <a:off x="6470867" y="2573115"/>
            <a:ext cx="877163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/>
              <a:t>마이페이지</a:t>
            </a:r>
          </a:p>
        </p:txBody>
      </p:sp>
      <p:sp>
        <p:nvSpPr>
          <p:cNvPr id="68" name="모서리가 둥근 직사각형 13">
            <a:extLst>
              <a:ext uri="{FF2B5EF4-FFF2-40B4-BE49-F238E27FC236}">
                <a16:creationId xmlns:a16="http://schemas.microsoft.com/office/drawing/2014/main" id="{B8E3B690-923E-1101-4DE5-2D46180421A6}"/>
              </a:ext>
            </a:extLst>
          </p:cNvPr>
          <p:cNvSpPr/>
          <p:nvPr/>
        </p:nvSpPr>
        <p:spPr>
          <a:xfrm>
            <a:off x="6660077" y="956753"/>
            <a:ext cx="1275517" cy="663148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로고</a:t>
            </a:r>
            <a:endParaRPr kumimoji="1" lang="ko-Kore-KR" altLang="en-US" dirty="0"/>
          </a:p>
        </p:txBody>
      </p:sp>
      <p:sp>
        <p:nvSpPr>
          <p:cNvPr id="69" name="모서리가 둥근 직사각형 20">
            <a:extLst>
              <a:ext uri="{FF2B5EF4-FFF2-40B4-BE49-F238E27FC236}">
                <a16:creationId xmlns:a16="http://schemas.microsoft.com/office/drawing/2014/main" id="{94C138BD-23B9-F445-DD50-E48C797448BC}"/>
              </a:ext>
            </a:extLst>
          </p:cNvPr>
          <p:cNvSpPr/>
          <p:nvPr/>
        </p:nvSpPr>
        <p:spPr>
          <a:xfrm>
            <a:off x="6559781" y="3813471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공지사항</a:t>
            </a:r>
            <a:endParaRPr kumimoji="1" lang="ko-Kore-KR" altLang="en-US" sz="1000" dirty="0"/>
          </a:p>
        </p:txBody>
      </p:sp>
      <p:sp>
        <p:nvSpPr>
          <p:cNvPr id="70" name="모서리가 둥근 직사각형 29">
            <a:extLst>
              <a:ext uri="{FF2B5EF4-FFF2-40B4-BE49-F238E27FC236}">
                <a16:creationId xmlns:a16="http://schemas.microsoft.com/office/drawing/2014/main" id="{4A5DD3EC-4DDB-A33B-E179-D1791B3F847F}"/>
              </a:ext>
            </a:extLst>
          </p:cNvPr>
          <p:cNvSpPr/>
          <p:nvPr/>
        </p:nvSpPr>
        <p:spPr>
          <a:xfrm>
            <a:off x="6559781" y="4101640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자유게시판</a:t>
            </a:r>
          </a:p>
        </p:txBody>
      </p:sp>
      <p:sp>
        <p:nvSpPr>
          <p:cNvPr id="71" name="모서리가 둥근 직사각형 31">
            <a:extLst>
              <a:ext uri="{FF2B5EF4-FFF2-40B4-BE49-F238E27FC236}">
                <a16:creationId xmlns:a16="http://schemas.microsoft.com/office/drawing/2014/main" id="{E54759B0-2448-65BE-D3A5-7C09CF56652E}"/>
              </a:ext>
            </a:extLst>
          </p:cNvPr>
          <p:cNvSpPr/>
          <p:nvPr/>
        </p:nvSpPr>
        <p:spPr>
          <a:xfrm>
            <a:off x="6559781" y="4381140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운영자</a:t>
            </a:r>
            <a:r>
              <a:rPr kumimoji="1" lang="ko-KR" altLang="en-US" sz="1000" dirty="0"/>
              <a:t> 초이스</a:t>
            </a:r>
            <a:endParaRPr kumimoji="1" lang="ko-Kore-KR" altLang="en-US" sz="1000" dirty="0"/>
          </a:p>
        </p:txBody>
      </p:sp>
      <p:sp>
        <p:nvSpPr>
          <p:cNvPr id="72" name="모서리가 둥근 직사각형 32">
            <a:extLst>
              <a:ext uri="{FF2B5EF4-FFF2-40B4-BE49-F238E27FC236}">
                <a16:creationId xmlns:a16="http://schemas.microsoft.com/office/drawing/2014/main" id="{3A57B10F-8ED6-AED9-F010-D3944B464D84}"/>
              </a:ext>
            </a:extLst>
          </p:cNvPr>
          <p:cNvSpPr/>
          <p:nvPr/>
        </p:nvSpPr>
        <p:spPr>
          <a:xfrm>
            <a:off x="6559781" y="4660640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QnA</a:t>
            </a:r>
            <a:endParaRPr kumimoji="1" lang="ko-Kore-KR" altLang="en-US" sz="1000" dirty="0"/>
          </a:p>
        </p:txBody>
      </p:sp>
      <p:sp>
        <p:nvSpPr>
          <p:cNvPr id="73" name="모서리가 둥근 직사각형 33">
            <a:extLst>
              <a:ext uri="{FF2B5EF4-FFF2-40B4-BE49-F238E27FC236}">
                <a16:creationId xmlns:a16="http://schemas.microsoft.com/office/drawing/2014/main" id="{07153F59-88C6-3A0A-C0D0-6F27C8476FD9}"/>
              </a:ext>
            </a:extLst>
          </p:cNvPr>
          <p:cNvSpPr/>
          <p:nvPr/>
        </p:nvSpPr>
        <p:spPr>
          <a:xfrm>
            <a:off x="6559781" y="4940140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회원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74" name="모서리가 둥근 직사각형 34">
            <a:extLst>
              <a:ext uri="{FF2B5EF4-FFF2-40B4-BE49-F238E27FC236}">
                <a16:creationId xmlns:a16="http://schemas.microsoft.com/office/drawing/2014/main" id="{357BFE5B-87EC-03A9-4B6D-8A309AB23E04}"/>
              </a:ext>
            </a:extLst>
          </p:cNvPr>
          <p:cNvSpPr/>
          <p:nvPr/>
        </p:nvSpPr>
        <p:spPr>
          <a:xfrm>
            <a:off x="6559781" y="5228309"/>
            <a:ext cx="1576497" cy="21576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게시판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75" name="모서리가 둥근 직사각형 39">
            <a:extLst>
              <a:ext uri="{FF2B5EF4-FFF2-40B4-BE49-F238E27FC236}">
                <a16:creationId xmlns:a16="http://schemas.microsoft.com/office/drawing/2014/main" id="{0B9AC492-23DB-098F-87BC-554C9BDBA1DA}"/>
              </a:ext>
            </a:extLst>
          </p:cNvPr>
          <p:cNvSpPr/>
          <p:nvPr/>
        </p:nvSpPr>
        <p:spPr>
          <a:xfrm>
            <a:off x="6559781" y="3533971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solidFill>
                  <a:schemeClr val="tx1"/>
                </a:solidFill>
              </a:rPr>
              <a:t>검색창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210C6565-9A33-923F-4151-A144C9737CAB}"/>
              </a:ext>
            </a:extLst>
          </p:cNvPr>
          <p:cNvSpPr/>
          <p:nvPr/>
        </p:nvSpPr>
        <p:spPr>
          <a:xfrm>
            <a:off x="1415443" y="913414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6607805B-4C4B-ED70-48B8-0F094C8D68F1}"/>
              </a:ext>
            </a:extLst>
          </p:cNvPr>
          <p:cNvSpPr/>
          <p:nvPr/>
        </p:nvSpPr>
        <p:spPr>
          <a:xfrm>
            <a:off x="911421" y="1928207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4A6A2BA6-9A7B-B81C-D932-B49BDD6E9819}"/>
              </a:ext>
            </a:extLst>
          </p:cNvPr>
          <p:cNvSpPr/>
          <p:nvPr/>
        </p:nvSpPr>
        <p:spPr>
          <a:xfrm>
            <a:off x="1743559" y="1934346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843CD9BF-78C6-3C49-C3B9-39C41A88AE71}"/>
              </a:ext>
            </a:extLst>
          </p:cNvPr>
          <p:cNvSpPr/>
          <p:nvPr/>
        </p:nvSpPr>
        <p:spPr>
          <a:xfrm>
            <a:off x="1726337" y="3130985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7D3E7896-42F7-3A40-8BBC-A5204D9E8693}"/>
              </a:ext>
            </a:extLst>
          </p:cNvPr>
          <p:cNvSpPr/>
          <p:nvPr/>
        </p:nvSpPr>
        <p:spPr>
          <a:xfrm>
            <a:off x="1731313" y="3427242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4283E8E7-C17D-67DC-7BA4-8E352296AA8F}"/>
              </a:ext>
            </a:extLst>
          </p:cNvPr>
          <p:cNvSpPr/>
          <p:nvPr/>
        </p:nvSpPr>
        <p:spPr>
          <a:xfrm>
            <a:off x="1726337" y="3724156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953584B9-22D0-96E1-9CE2-2B4F82A6AE4E}"/>
              </a:ext>
            </a:extLst>
          </p:cNvPr>
          <p:cNvSpPr/>
          <p:nvPr/>
        </p:nvSpPr>
        <p:spPr>
          <a:xfrm>
            <a:off x="1732974" y="4010187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9930A419-EA5A-A5B7-7C6C-390C2D7D066B}"/>
              </a:ext>
            </a:extLst>
          </p:cNvPr>
          <p:cNvSpPr/>
          <p:nvPr/>
        </p:nvSpPr>
        <p:spPr>
          <a:xfrm>
            <a:off x="4775686" y="4279548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3C5B4BF9-0F50-600D-D2EF-CA4317E2652D}"/>
              </a:ext>
            </a:extLst>
          </p:cNvPr>
          <p:cNvSpPr/>
          <p:nvPr/>
        </p:nvSpPr>
        <p:spPr>
          <a:xfrm>
            <a:off x="7962851" y="4891694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8086B280-BAAE-04B2-DCF1-25FAA658E31E}"/>
              </a:ext>
            </a:extLst>
          </p:cNvPr>
          <p:cNvSpPr/>
          <p:nvPr/>
        </p:nvSpPr>
        <p:spPr>
          <a:xfrm>
            <a:off x="7970130" y="5184477"/>
            <a:ext cx="332296" cy="3218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8B3439-5274-5431-9D57-0D9A01562DC7}"/>
              </a:ext>
            </a:extLst>
          </p:cNvPr>
          <p:cNvSpPr txBox="1"/>
          <p:nvPr/>
        </p:nvSpPr>
        <p:spPr>
          <a:xfrm>
            <a:off x="2073790" y="891776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 </a:t>
            </a:r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CF11386-0796-4910-5FE3-C22814307FC7}"/>
              </a:ext>
            </a:extLst>
          </p:cNvPr>
          <p:cNvSpPr txBox="1"/>
          <p:nvPr/>
        </p:nvSpPr>
        <p:spPr>
          <a:xfrm>
            <a:off x="5173902" y="891776"/>
            <a:ext cx="1189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 </a:t>
            </a:r>
            <a:r>
              <a:rPr lang="en-US" altLang="ko-KR" dirty="0"/>
              <a:t>O</a:t>
            </a:r>
          </a:p>
          <a:p>
            <a:r>
              <a:rPr lang="ko-KR" altLang="en-US" dirty="0"/>
              <a:t>회원 권한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F67F727-0773-9425-6BA6-B746298863DD}"/>
              </a:ext>
            </a:extLst>
          </p:cNvPr>
          <p:cNvSpPr txBox="1"/>
          <p:nvPr/>
        </p:nvSpPr>
        <p:spPr>
          <a:xfrm>
            <a:off x="8321245" y="897140"/>
            <a:ext cx="1136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 </a:t>
            </a:r>
            <a:r>
              <a:rPr lang="en-US" altLang="ko-KR" dirty="0"/>
              <a:t>O</a:t>
            </a:r>
          </a:p>
          <a:p>
            <a:r>
              <a:rPr lang="ko-KR" altLang="en-US" sz="1400" dirty="0"/>
              <a:t>관리자 권한</a:t>
            </a:r>
          </a:p>
        </p:txBody>
      </p:sp>
      <p:sp>
        <p:nvSpPr>
          <p:cNvPr id="87" name="모서리가 둥근 직사각형 29">
            <a:extLst>
              <a:ext uri="{FF2B5EF4-FFF2-40B4-BE49-F238E27FC236}">
                <a16:creationId xmlns:a16="http://schemas.microsoft.com/office/drawing/2014/main" id="{F2D3AB5A-7E4C-10B1-12A9-9A5EE9159BD5}"/>
              </a:ext>
            </a:extLst>
          </p:cNvPr>
          <p:cNvSpPr/>
          <p:nvPr/>
        </p:nvSpPr>
        <p:spPr>
          <a:xfrm>
            <a:off x="307797" y="4812253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추가 게시판 </a:t>
            </a:r>
            <a:r>
              <a:rPr kumimoji="1" lang="en-US" altLang="ko-KR" sz="1000" dirty="0"/>
              <a:t>(1)…</a:t>
            </a:r>
            <a:endParaRPr kumimoji="1" lang="ko-Kore-KR" altLang="en-US" sz="1000" dirty="0"/>
          </a:p>
        </p:txBody>
      </p:sp>
      <p:sp>
        <p:nvSpPr>
          <p:cNvPr id="88" name="모서리가 둥근 직사각형 29">
            <a:extLst>
              <a:ext uri="{FF2B5EF4-FFF2-40B4-BE49-F238E27FC236}">
                <a16:creationId xmlns:a16="http://schemas.microsoft.com/office/drawing/2014/main" id="{362A2F5B-8FA9-E815-C54B-50D60C69C3B2}"/>
              </a:ext>
            </a:extLst>
          </p:cNvPr>
          <p:cNvSpPr/>
          <p:nvPr/>
        </p:nvSpPr>
        <p:spPr>
          <a:xfrm>
            <a:off x="307797" y="5079498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추가 게시판 </a:t>
            </a:r>
            <a:r>
              <a:rPr kumimoji="1" lang="en-US" altLang="ko-KR" sz="1000" dirty="0"/>
              <a:t>(2)…</a:t>
            </a:r>
            <a:endParaRPr kumimoji="1" lang="ko-Kore-KR" altLang="en-US" sz="1000" dirty="0"/>
          </a:p>
        </p:txBody>
      </p:sp>
      <p:sp>
        <p:nvSpPr>
          <p:cNvPr id="89" name="모서리가 둥근 직사각형 29">
            <a:extLst>
              <a:ext uri="{FF2B5EF4-FFF2-40B4-BE49-F238E27FC236}">
                <a16:creationId xmlns:a16="http://schemas.microsoft.com/office/drawing/2014/main" id="{264FA83A-A1D1-17BB-DF40-6B9D6FCFF520}"/>
              </a:ext>
            </a:extLst>
          </p:cNvPr>
          <p:cNvSpPr/>
          <p:nvPr/>
        </p:nvSpPr>
        <p:spPr>
          <a:xfrm>
            <a:off x="307190" y="5349955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추가 게시판 </a:t>
            </a:r>
            <a:r>
              <a:rPr kumimoji="1" lang="en-US" altLang="ko-KR" sz="1000" dirty="0"/>
              <a:t>(3)…</a:t>
            </a:r>
            <a:endParaRPr kumimoji="1" lang="ko-Kore-KR" altLang="en-US" sz="1000" dirty="0"/>
          </a:p>
        </p:txBody>
      </p:sp>
      <p:sp>
        <p:nvSpPr>
          <p:cNvPr id="90" name="모서리가 둥근 직사각형 29">
            <a:extLst>
              <a:ext uri="{FF2B5EF4-FFF2-40B4-BE49-F238E27FC236}">
                <a16:creationId xmlns:a16="http://schemas.microsoft.com/office/drawing/2014/main" id="{AF3FBB13-B7A0-F4F7-8D60-31A06D7CD1E8}"/>
              </a:ext>
            </a:extLst>
          </p:cNvPr>
          <p:cNvSpPr/>
          <p:nvPr/>
        </p:nvSpPr>
        <p:spPr>
          <a:xfrm>
            <a:off x="3417054" y="4842225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추가 게시판 </a:t>
            </a:r>
            <a:r>
              <a:rPr kumimoji="1" lang="en-US" altLang="ko-KR" sz="1000" dirty="0"/>
              <a:t>(1)…</a:t>
            </a:r>
            <a:endParaRPr kumimoji="1" lang="ko-Kore-KR" altLang="en-US" sz="1000" dirty="0"/>
          </a:p>
        </p:txBody>
      </p:sp>
      <p:sp>
        <p:nvSpPr>
          <p:cNvPr id="91" name="모서리가 둥근 직사각형 29">
            <a:extLst>
              <a:ext uri="{FF2B5EF4-FFF2-40B4-BE49-F238E27FC236}">
                <a16:creationId xmlns:a16="http://schemas.microsoft.com/office/drawing/2014/main" id="{30BB4B44-E672-A48D-AD60-93088BFD91E1}"/>
              </a:ext>
            </a:extLst>
          </p:cNvPr>
          <p:cNvSpPr/>
          <p:nvPr/>
        </p:nvSpPr>
        <p:spPr>
          <a:xfrm>
            <a:off x="3417054" y="5109470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추가 게시판 </a:t>
            </a:r>
            <a:r>
              <a:rPr kumimoji="1" lang="en-US" altLang="ko-KR" sz="1000" dirty="0"/>
              <a:t>(2)…</a:t>
            </a:r>
            <a:endParaRPr kumimoji="1" lang="ko-Kore-KR" altLang="en-US" sz="1000" dirty="0"/>
          </a:p>
        </p:txBody>
      </p:sp>
      <p:sp>
        <p:nvSpPr>
          <p:cNvPr id="92" name="모서리가 둥근 직사각형 29">
            <a:extLst>
              <a:ext uri="{FF2B5EF4-FFF2-40B4-BE49-F238E27FC236}">
                <a16:creationId xmlns:a16="http://schemas.microsoft.com/office/drawing/2014/main" id="{EDFF04EE-53F5-B345-621E-1DEB832CFE5B}"/>
              </a:ext>
            </a:extLst>
          </p:cNvPr>
          <p:cNvSpPr/>
          <p:nvPr/>
        </p:nvSpPr>
        <p:spPr>
          <a:xfrm>
            <a:off x="3416447" y="5379927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추가 게시판 </a:t>
            </a:r>
            <a:r>
              <a:rPr kumimoji="1" lang="en-US" altLang="ko-KR" sz="1000" dirty="0"/>
              <a:t>(3)…</a:t>
            </a:r>
            <a:endParaRPr kumimoji="1" lang="ko-Kore-KR" altLang="en-US" sz="1000" dirty="0"/>
          </a:p>
        </p:txBody>
      </p:sp>
      <p:sp>
        <p:nvSpPr>
          <p:cNvPr id="93" name="모서리가 둥근 직사각형 29">
            <a:extLst>
              <a:ext uri="{FF2B5EF4-FFF2-40B4-BE49-F238E27FC236}">
                <a16:creationId xmlns:a16="http://schemas.microsoft.com/office/drawing/2014/main" id="{7F76F496-D0C6-A897-25A7-CC9A364D838A}"/>
              </a:ext>
            </a:extLst>
          </p:cNvPr>
          <p:cNvSpPr/>
          <p:nvPr/>
        </p:nvSpPr>
        <p:spPr>
          <a:xfrm>
            <a:off x="6563517" y="5602203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추가 게시판 </a:t>
            </a:r>
            <a:r>
              <a:rPr kumimoji="1" lang="en-US" altLang="ko-KR" sz="1000" dirty="0"/>
              <a:t>(1)…</a:t>
            </a:r>
            <a:endParaRPr kumimoji="1" lang="ko-Kore-KR" altLang="en-US" sz="1000" dirty="0"/>
          </a:p>
        </p:txBody>
      </p:sp>
      <p:sp>
        <p:nvSpPr>
          <p:cNvPr id="94" name="모서리가 둥근 직사각형 29">
            <a:extLst>
              <a:ext uri="{FF2B5EF4-FFF2-40B4-BE49-F238E27FC236}">
                <a16:creationId xmlns:a16="http://schemas.microsoft.com/office/drawing/2014/main" id="{C1522407-073B-57F0-F069-16CE35DE1CBE}"/>
              </a:ext>
            </a:extLst>
          </p:cNvPr>
          <p:cNvSpPr/>
          <p:nvPr/>
        </p:nvSpPr>
        <p:spPr>
          <a:xfrm>
            <a:off x="6563517" y="5869448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추가 게시판 </a:t>
            </a:r>
            <a:r>
              <a:rPr kumimoji="1" lang="en-US" altLang="ko-KR" sz="1000" dirty="0"/>
              <a:t>(2)…</a:t>
            </a:r>
            <a:endParaRPr kumimoji="1" lang="ko-Kore-KR" altLang="en-US" sz="1000" dirty="0"/>
          </a:p>
        </p:txBody>
      </p:sp>
      <p:sp>
        <p:nvSpPr>
          <p:cNvPr id="95" name="모서리가 둥근 직사각형 29">
            <a:extLst>
              <a:ext uri="{FF2B5EF4-FFF2-40B4-BE49-F238E27FC236}">
                <a16:creationId xmlns:a16="http://schemas.microsoft.com/office/drawing/2014/main" id="{B23A965B-3CD6-2E29-B98E-ED093573C094}"/>
              </a:ext>
            </a:extLst>
          </p:cNvPr>
          <p:cNvSpPr/>
          <p:nvPr/>
        </p:nvSpPr>
        <p:spPr>
          <a:xfrm>
            <a:off x="6562910" y="6139905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추가 게시판 </a:t>
            </a:r>
            <a:r>
              <a:rPr kumimoji="1" lang="en-US" altLang="ko-KR" sz="1000" dirty="0"/>
              <a:t>(3)…</a:t>
            </a:r>
            <a:endParaRPr kumimoji="1" lang="ko-Kore-KR" altLang="en-US" sz="1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939F59-1E43-11A5-8052-122EE2A25D4E}"/>
              </a:ext>
            </a:extLst>
          </p:cNvPr>
          <p:cNvSpPr txBox="1"/>
          <p:nvPr/>
        </p:nvSpPr>
        <p:spPr>
          <a:xfrm>
            <a:off x="7962851" y="5214551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10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C77745E-8A9C-F2A1-A3BC-09D5274029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088" y="5972690"/>
            <a:ext cx="396743" cy="396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748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0"/>
          <p:cNvSpPr txBox="1">
            <a:spLocks noGrp="1"/>
          </p:cNvSpPr>
          <p:nvPr/>
        </p:nvSpPr>
        <p:spPr>
          <a:xfrm>
            <a:off x="11573172" y="-1"/>
            <a:ext cx="571500" cy="28575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endParaRPr lang="ko-KR" altLang="en-US" sz="100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3390BF3-2F84-4D48-8126-787C42E4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8F109D7-8B27-48DB-A603-4D2B0EF0E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180177-85E0-44C2-896E-8A4585471E4E}"/>
              </a:ext>
            </a:extLst>
          </p:cNvPr>
          <p:cNvSpPr txBox="1"/>
          <p:nvPr/>
        </p:nvSpPr>
        <p:spPr bwMode="auto">
          <a:xfrm>
            <a:off x="9601220" y="663512"/>
            <a:ext cx="2493318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설명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- 1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에는 한 주간 가장 인기있는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게시글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상위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개가 출력된다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/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3,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는 해당 게시판에서 가장 최근에 올라온 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개가 출력된다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주간베스트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Top 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리스트내의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항목을 클릭하면 해당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주간베스트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게시글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조회 페이지로 이동한다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공지사항 상위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게시글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목록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리스트내의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항목을 클릭하면 해당 공지사항 조회 페이지로 이동한다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자유게시판 상위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게시글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목록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리스트내의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항목을 클릭하면 해당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게시글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조회 페이지로 이동한다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운영자 초이스 상위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게시글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목록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리스트내의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항목을 클릭하면 해당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게시글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조회 페이지로 이동한다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작성자의 이름을 클릭하면 작성자 회원 정보 페이지로 이동한다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E4988F-3642-4D0A-96C6-E3DF7C2BF12B}"/>
              </a:ext>
            </a:extLst>
          </p:cNvPr>
          <p:cNvSpPr txBox="1"/>
          <p:nvPr/>
        </p:nvSpPr>
        <p:spPr bwMode="auto">
          <a:xfrm>
            <a:off x="99084" y="397735"/>
            <a:ext cx="3088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공통 </a:t>
            </a:r>
            <a:r>
              <a:rPr lang="en-US" altLang="ko-KR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1. </a:t>
            </a:r>
            <a:r>
              <a:rPr lang="ko-KR" altLang="en-US" sz="1200" dirty="0" err="1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메인페이지</a:t>
            </a:r>
            <a:r>
              <a:rPr lang="ko-KR" altLang="en-US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en-US" altLang="ko-KR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</a:t>
            </a:r>
            <a:r>
              <a:rPr lang="ko-KR" altLang="en-US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로그인 </a:t>
            </a:r>
            <a:r>
              <a:rPr lang="en-US" altLang="ko-KR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O)</a:t>
            </a:r>
            <a:endParaRPr lang="ko-KR" altLang="en-US" sz="1200" dirty="0">
              <a:latin typeface="+mn-lt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26D24A-BC02-4A66-A43F-9B47F7CC6FB4}"/>
              </a:ext>
            </a:extLst>
          </p:cNvPr>
          <p:cNvCxnSpPr>
            <a:cxnSpLocks/>
          </p:cNvCxnSpPr>
          <p:nvPr/>
        </p:nvCxnSpPr>
        <p:spPr>
          <a:xfrm>
            <a:off x="169813" y="674734"/>
            <a:ext cx="928828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248A89-2966-7D40-BA13-319FD2CE126C}"/>
              </a:ext>
            </a:extLst>
          </p:cNvPr>
          <p:cNvSpPr/>
          <p:nvPr/>
        </p:nvSpPr>
        <p:spPr>
          <a:xfrm>
            <a:off x="1643449" y="80319"/>
            <a:ext cx="698156" cy="1803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C4DBA-4FA4-E25B-C9B9-9B7CF66571E4}"/>
              </a:ext>
            </a:extLst>
          </p:cNvPr>
          <p:cNvSpPr txBox="1"/>
          <p:nvPr/>
        </p:nvSpPr>
        <p:spPr>
          <a:xfrm>
            <a:off x="1419934" y="-5317"/>
            <a:ext cx="114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게시판 </a:t>
            </a:r>
            <a:r>
              <a:rPr lang="en-US" altLang="ko-KR" sz="1200" dirty="0"/>
              <a:t>A to Z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D7EF23-B096-7A3F-BCA8-ED2C5D787E0D}"/>
              </a:ext>
            </a:extLst>
          </p:cNvPr>
          <p:cNvSpPr/>
          <p:nvPr/>
        </p:nvSpPr>
        <p:spPr>
          <a:xfrm>
            <a:off x="169812" y="908222"/>
            <a:ext cx="9288282" cy="56655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CCB857-DE5B-FBB3-2E3F-3D5AF10FDF64}"/>
              </a:ext>
            </a:extLst>
          </p:cNvPr>
          <p:cNvSpPr/>
          <p:nvPr/>
        </p:nvSpPr>
        <p:spPr>
          <a:xfrm>
            <a:off x="169811" y="908223"/>
            <a:ext cx="1862875" cy="566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B8C12B-4947-F9C4-B147-7B0232AAD6DC}"/>
              </a:ext>
            </a:extLst>
          </p:cNvPr>
          <p:cNvSpPr txBox="1"/>
          <p:nvPr/>
        </p:nvSpPr>
        <p:spPr>
          <a:xfrm>
            <a:off x="992036" y="20525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602D1E5-A173-9001-9324-2EC2CA3FBD81}"/>
              </a:ext>
            </a:extLst>
          </p:cNvPr>
          <p:cNvSpPr/>
          <p:nvPr/>
        </p:nvSpPr>
        <p:spPr>
          <a:xfrm>
            <a:off x="292701" y="1922188"/>
            <a:ext cx="699333" cy="66871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프로필</a:t>
            </a: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019E0522-C23B-B642-8130-A4249EB5C953}"/>
              </a:ext>
            </a:extLst>
          </p:cNvPr>
          <p:cNvSpPr/>
          <p:nvPr/>
        </p:nvSpPr>
        <p:spPr>
          <a:xfrm>
            <a:off x="1173123" y="2692804"/>
            <a:ext cx="769389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로그아웃</a:t>
            </a:r>
            <a:endParaRPr kumimoji="1" lang="ko-Kore-KR" altLang="en-US" sz="1200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93C97CB6-14BF-9544-BC57-0ADCD684568A}"/>
              </a:ext>
            </a:extLst>
          </p:cNvPr>
          <p:cNvSpPr/>
          <p:nvPr/>
        </p:nvSpPr>
        <p:spPr>
          <a:xfrm>
            <a:off x="223385" y="2692804"/>
            <a:ext cx="877163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/>
              <a:t>마이페이지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25E2AF80-729D-9348-A25A-69C74E86B7B9}"/>
              </a:ext>
            </a:extLst>
          </p:cNvPr>
          <p:cNvSpPr/>
          <p:nvPr/>
        </p:nvSpPr>
        <p:spPr>
          <a:xfrm>
            <a:off x="412595" y="1076442"/>
            <a:ext cx="1275517" cy="663148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로고</a:t>
            </a:r>
            <a:endParaRPr kumimoji="1" lang="ko-Kore-KR" altLang="en-US" dirty="0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37D16A05-A062-2142-A90F-A9D333496BE4}"/>
              </a:ext>
            </a:extLst>
          </p:cNvPr>
          <p:cNvSpPr/>
          <p:nvPr/>
        </p:nvSpPr>
        <p:spPr>
          <a:xfrm>
            <a:off x="312299" y="3933160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공지사항</a:t>
            </a:r>
            <a:endParaRPr kumimoji="1" lang="ko-Kore-KR" altLang="en-US" sz="10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BF276643-9A22-8A42-B9D7-EF6EE1D94711}"/>
              </a:ext>
            </a:extLst>
          </p:cNvPr>
          <p:cNvSpPr/>
          <p:nvPr/>
        </p:nvSpPr>
        <p:spPr>
          <a:xfrm>
            <a:off x="312299" y="42213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자유게시판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159DA14A-08C6-1946-B8E4-F07B1C1C6599}"/>
              </a:ext>
            </a:extLst>
          </p:cNvPr>
          <p:cNvSpPr/>
          <p:nvPr/>
        </p:nvSpPr>
        <p:spPr>
          <a:xfrm>
            <a:off x="312299" y="45008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운영자</a:t>
            </a:r>
            <a:r>
              <a:rPr kumimoji="1" lang="ko-KR" altLang="en-US" sz="1000" dirty="0"/>
              <a:t> 초이스</a:t>
            </a:r>
            <a:endParaRPr kumimoji="1" lang="ko-Kore-KR" altLang="en-US" sz="1000" dirty="0"/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C453009D-418E-744B-8104-A24773C30CE6}"/>
              </a:ext>
            </a:extLst>
          </p:cNvPr>
          <p:cNvSpPr/>
          <p:nvPr/>
        </p:nvSpPr>
        <p:spPr>
          <a:xfrm>
            <a:off x="312299" y="47803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QnA</a:t>
            </a:r>
            <a:endParaRPr kumimoji="1" lang="ko-Kore-KR" altLang="en-US" sz="10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136DFB11-A733-B14D-A8AA-936DADE6CC3B}"/>
              </a:ext>
            </a:extLst>
          </p:cNvPr>
          <p:cNvSpPr/>
          <p:nvPr/>
        </p:nvSpPr>
        <p:spPr>
          <a:xfrm>
            <a:off x="312299" y="50598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회원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B80CFD55-F222-044B-90A3-5668FD1CFC4F}"/>
              </a:ext>
            </a:extLst>
          </p:cNvPr>
          <p:cNvSpPr/>
          <p:nvPr/>
        </p:nvSpPr>
        <p:spPr>
          <a:xfrm>
            <a:off x="312299" y="5347998"/>
            <a:ext cx="1576497" cy="21576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게시판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AB8C90-CFE0-9242-AEF5-CE836A3AD92E}"/>
              </a:ext>
            </a:extLst>
          </p:cNvPr>
          <p:cNvSpPr txBox="1"/>
          <p:nvPr/>
        </p:nvSpPr>
        <p:spPr>
          <a:xfrm>
            <a:off x="7711440" y="-16916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1AC3C89C-E7CA-7C43-961C-8D0A4CA409A1}"/>
              </a:ext>
            </a:extLst>
          </p:cNvPr>
          <p:cNvSpPr/>
          <p:nvPr/>
        </p:nvSpPr>
        <p:spPr>
          <a:xfrm>
            <a:off x="312299" y="3653660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solidFill>
                  <a:schemeClr val="tx1"/>
                </a:solidFill>
              </a:rPr>
              <a:t>검색창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3F1C0762-F759-9913-337D-66D02B95B533}"/>
              </a:ext>
            </a:extLst>
          </p:cNvPr>
          <p:cNvSpPr/>
          <p:nvPr/>
        </p:nvSpPr>
        <p:spPr>
          <a:xfrm>
            <a:off x="2117511" y="1398434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80156FCD-19FC-A914-FAFF-6E48B6E46979}"/>
              </a:ext>
            </a:extLst>
          </p:cNvPr>
          <p:cNvSpPr/>
          <p:nvPr/>
        </p:nvSpPr>
        <p:spPr>
          <a:xfrm>
            <a:off x="5619624" y="1491534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AB95E01E-DDF4-94B3-E8BD-52743301EF3F}"/>
              </a:ext>
            </a:extLst>
          </p:cNvPr>
          <p:cNvSpPr/>
          <p:nvPr/>
        </p:nvSpPr>
        <p:spPr>
          <a:xfrm>
            <a:off x="2064813" y="3294416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3DA2EE9F-F38F-F57F-FA9F-360087AFE201}"/>
              </a:ext>
            </a:extLst>
          </p:cNvPr>
          <p:cNvSpPr/>
          <p:nvPr/>
        </p:nvSpPr>
        <p:spPr>
          <a:xfrm>
            <a:off x="5429474" y="3288204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85" name="타원 184">
            <a:extLst>
              <a:ext uri="{FF2B5EF4-FFF2-40B4-BE49-F238E27FC236}">
                <a16:creationId xmlns:a16="http://schemas.microsoft.com/office/drawing/2014/main" id="{C62640E8-4E03-4B46-AF3C-28AEC8E6F521}"/>
              </a:ext>
            </a:extLst>
          </p:cNvPr>
          <p:cNvSpPr/>
          <p:nvPr/>
        </p:nvSpPr>
        <p:spPr>
          <a:xfrm>
            <a:off x="4557861" y="2711702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F7C3AC-D521-E354-DED4-201B04FD060E}"/>
              </a:ext>
            </a:extLst>
          </p:cNvPr>
          <p:cNvSpPr txBox="1"/>
          <p:nvPr/>
        </p:nvSpPr>
        <p:spPr>
          <a:xfrm>
            <a:off x="2215936" y="1027552"/>
            <a:ext cx="2062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800" dirty="0">
                <a:solidFill>
                  <a:sysClr val="windowText" lastClr="000000"/>
                </a:solidFill>
              </a:rPr>
              <a:t>주간베스트</a:t>
            </a:r>
            <a:r>
              <a:rPr kumimoji="1" lang="ko-KR" altLang="en-US" sz="1800">
                <a:solidFill>
                  <a:sysClr val="windowText" lastClr="000000"/>
                </a:solidFill>
              </a:rPr>
              <a:t> </a:t>
            </a:r>
            <a:r>
              <a:rPr kumimoji="1" lang="en-US" altLang="ko-KR" sz="1800" dirty="0">
                <a:solidFill>
                  <a:sysClr val="windowText" lastClr="000000"/>
                </a:solidFill>
              </a:rPr>
              <a:t>Top 5</a:t>
            </a:r>
            <a:endParaRPr kumimoji="1" lang="ko-Kore-KR" altLang="en-US" sz="1800" dirty="0">
              <a:solidFill>
                <a:sysClr val="windowText" lastClr="000000"/>
              </a:solidFill>
            </a:endParaRPr>
          </a:p>
          <a:p>
            <a:endParaRPr lang="ko-KR" altLang="en-US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5635FD93-FBFA-69AC-9D4B-564AB6FBCEE0}"/>
              </a:ext>
            </a:extLst>
          </p:cNvPr>
          <p:cNvSpPr txBox="1"/>
          <p:nvPr/>
        </p:nvSpPr>
        <p:spPr>
          <a:xfrm>
            <a:off x="5619624" y="1020086"/>
            <a:ext cx="14103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ore-KR" altLang="en-US" sz="1800" dirty="0">
                <a:solidFill>
                  <a:sysClr val="windowText" lastClr="000000"/>
                </a:solidFill>
              </a:rPr>
              <a:t>공지사항</a:t>
            </a:r>
            <a:endParaRPr kumimoji="1" lang="en-US" altLang="en-US" sz="1800" dirty="0">
              <a:solidFill>
                <a:sysClr val="windowText" lastClr="000000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DF79DB54-D185-70CC-3015-CA18F1708371}"/>
              </a:ext>
            </a:extLst>
          </p:cNvPr>
          <p:cNvSpPr txBox="1"/>
          <p:nvPr/>
        </p:nvSpPr>
        <p:spPr>
          <a:xfrm>
            <a:off x="2215936" y="2891844"/>
            <a:ext cx="15599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sz="1800" dirty="0">
                <a:solidFill>
                  <a:sysClr val="windowText" lastClr="000000"/>
                </a:solidFill>
              </a:rPr>
              <a:t>자유게시판</a:t>
            </a:r>
            <a:endParaRPr lang="ko-KR" altLang="en-US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03919F7-6C40-9290-C4C4-DC247FB1C3F0}"/>
              </a:ext>
            </a:extLst>
          </p:cNvPr>
          <p:cNvSpPr txBox="1"/>
          <p:nvPr/>
        </p:nvSpPr>
        <p:spPr>
          <a:xfrm>
            <a:off x="5619624" y="2837839"/>
            <a:ext cx="18628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ore-KR" altLang="en-US" sz="1800" dirty="0">
                <a:solidFill>
                  <a:sysClr val="windowText" lastClr="000000"/>
                </a:solidFill>
              </a:rPr>
              <a:t>운영자</a:t>
            </a:r>
            <a:r>
              <a:rPr kumimoji="1" lang="ko-KR" altLang="en-US" sz="1800">
                <a:solidFill>
                  <a:sysClr val="windowText" lastClr="000000"/>
                </a:solidFill>
              </a:rPr>
              <a:t> </a:t>
            </a:r>
            <a:r>
              <a:rPr kumimoji="1" lang="en-US" altLang="ko-KR" dirty="0">
                <a:solidFill>
                  <a:sysClr val="windowText" lastClr="000000"/>
                </a:solidFill>
              </a:rPr>
              <a:t>choice</a:t>
            </a:r>
            <a:endParaRPr kumimoji="1" lang="en-US" altLang="ko-KR" sz="18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684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0"/>
          <p:cNvSpPr txBox="1">
            <a:spLocks noGrp="1"/>
          </p:cNvSpPr>
          <p:nvPr/>
        </p:nvSpPr>
        <p:spPr>
          <a:xfrm>
            <a:off x="11573172" y="-1"/>
            <a:ext cx="571500" cy="28575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endParaRPr lang="ko-KR" altLang="en-US" sz="100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3390BF3-2F84-4D48-8126-787C42E4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8F109D7-8B27-48DB-A603-4D2B0EF0E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180177-85E0-44C2-896E-8A4585471E4E}"/>
              </a:ext>
            </a:extLst>
          </p:cNvPr>
          <p:cNvSpPr txBox="1"/>
          <p:nvPr/>
        </p:nvSpPr>
        <p:spPr bwMode="auto">
          <a:xfrm>
            <a:off x="9601220" y="663512"/>
            <a:ext cx="2493318" cy="3939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설명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l">
              <a:buFontTx/>
              <a:buChar char="-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공지사항은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개씩 리스트 형태로 출력된다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l">
              <a:buFontTx/>
              <a:buChar char="-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은 운영자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관리자 권한을 가진 유저에게만 보여진다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 algn="l">
              <a:buFontTx/>
              <a:buChar char="-"/>
            </a:pP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버튼을 클릭하면 공지사항 게시글을 작성하는 페이지로 이동한다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게시글은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최신순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추천순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댓글순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조회순으로 정렬하여 사용자에게 정보를 제공한다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제목과 내용에 대하여 검색 기능을 제공한다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게시판에서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댓글수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추천수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조회수정보를 제공한다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작성자의 이름이나 프로필 이미지를 클릭하면 해당 사용자에 대한 정보 페이지로 이동한다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페이징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기능을 제공한다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(default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20)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운영자가 선택한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기간동안의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글은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highlight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되어 보여진다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게시 기간이 지난 글은 글 색상을 변경하여 기간이 지났음을 표현한다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글 제목을 클릭하면 상세 게시글 페이지로 이동한다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E4988F-3642-4D0A-96C6-E3DF7C2BF12B}"/>
              </a:ext>
            </a:extLst>
          </p:cNvPr>
          <p:cNvSpPr txBox="1"/>
          <p:nvPr/>
        </p:nvSpPr>
        <p:spPr bwMode="auto">
          <a:xfrm>
            <a:off x="99084" y="397735"/>
            <a:ext cx="3088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공통 </a:t>
            </a:r>
            <a:r>
              <a:rPr lang="en-US" altLang="ko-KR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2-1. </a:t>
            </a:r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공지사항 게시판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26D24A-BC02-4A66-A43F-9B47F7CC6FB4}"/>
              </a:ext>
            </a:extLst>
          </p:cNvPr>
          <p:cNvCxnSpPr>
            <a:cxnSpLocks/>
          </p:cNvCxnSpPr>
          <p:nvPr/>
        </p:nvCxnSpPr>
        <p:spPr>
          <a:xfrm>
            <a:off x="169813" y="674734"/>
            <a:ext cx="928828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248A89-2966-7D40-BA13-319FD2CE126C}"/>
              </a:ext>
            </a:extLst>
          </p:cNvPr>
          <p:cNvSpPr/>
          <p:nvPr/>
        </p:nvSpPr>
        <p:spPr>
          <a:xfrm>
            <a:off x="1643449" y="80319"/>
            <a:ext cx="698156" cy="1803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C4DBA-4FA4-E25B-C9B9-9B7CF66571E4}"/>
              </a:ext>
            </a:extLst>
          </p:cNvPr>
          <p:cNvSpPr txBox="1"/>
          <p:nvPr/>
        </p:nvSpPr>
        <p:spPr>
          <a:xfrm>
            <a:off x="1419934" y="-5317"/>
            <a:ext cx="114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게시판 </a:t>
            </a:r>
            <a:r>
              <a:rPr lang="en-US" altLang="ko-KR" sz="1200" dirty="0"/>
              <a:t>A to Z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D7EF23-B096-7A3F-BCA8-ED2C5D787E0D}"/>
              </a:ext>
            </a:extLst>
          </p:cNvPr>
          <p:cNvSpPr/>
          <p:nvPr/>
        </p:nvSpPr>
        <p:spPr>
          <a:xfrm>
            <a:off x="145684" y="908222"/>
            <a:ext cx="9288282" cy="56655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CCB857-DE5B-FBB3-2E3F-3D5AF10FDF64}"/>
              </a:ext>
            </a:extLst>
          </p:cNvPr>
          <p:cNvSpPr/>
          <p:nvPr/>
        </p:nvSpPr>
        <p:spPr>
          <a:xfrm>
            <a:off x="169811" y="908223"/>
            <a:ext cx="1862875" cy="566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B8C12B-4947-F9C4-B147-7B0232AAD6DC}"/>
              </a:ext>
            </a:extLst>
          </p:cNvPr>
          <p:cNvSpPr txBox="1"/>
          <p:nvPr/>
        </p:nvSpPr>
        <p:spPr>
          <a:xfrm>
            <a:off x="992036" y="2052592"/>
            <a:ext cx="87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602D1E5-A173-9001-9324-2EC2CA3FBD81}"/>
              </a:ext>
            </a:extLst>
          </p:cNvPr>
          <p:cNvSpPr/>
          <p:nvPr/>
        </p:nvSpPr>
        <p:spPr>
          <a:xfrm>
            <a:off x="292702" y="1922188"/>
            <a:ext cx="699334" cy="66871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프로필</a:t>
            </a: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019E0522-C23B-B642-8130-A4249EB5C953}"/>
              </a:ext>
            </a:extLst>
          </p:cNvPr>
          <p:cNvSpPr/>
          <p:nvPr/>
        </p:nvSpPr>
        <p:spPr>
          <a:xfrm>
            <a:off x="1173123" y="2692804"/>
            <a:ext cx="769389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로그아웃</a:t>
            </a:r>
            <a:endParaRPr kumimoji="1" lang="ko-Kore-KR" altLang="en-US" sz="1200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93C97CB6-14BF-9544-BC57-0ADCD684568A}"/>
              </a:ext>
            </a:extLst>
          </p:cNvPr>
          <p:cNvSpPr/>
          <p:nvPr/>
        </p:nvSpPr>
        <p:spPr>
          <a:xfrm>
            <a:off x="223385" y="2692804"/>
            <a:ext cx="877163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/>
              <a:t>마이페이지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25E2AF80-729D-9348-A25A-69C74E86B7B9}"/>
              </a:ext>
            </a:extLst>
          </p:cNvPr>
          <p:cNvSpPr/>
          <p:nvPr/>
        </p:nvSpPr>
        <p:spPr>
          <a:xfrm>
            <a:off x="412595" y="1076442"/>
            <a:ext cx="1275517" cy="663148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로고</a:t>
            </a:r>
            <a:endParaRPr kumimoji="1" lang="ko-Kore-KR" altLang="en-US" dirty="0"/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08B8A767-0A73-CC42-9397-2F128D41114E}"/>
              </a:ext>
            </a:extLst>
          </p:cNvPr>
          <p:cNvSpPr/>
          <p:nvPr/>
        </p:nvSpPr>
        <p:spPr>
          <a:xfrm>
            <a:off x="312299" y="3653660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solidFill>
                  <a:schemeClr val="tx1"/>
                </a:solidFill>
              </a:rPr>
              <a:t>검색창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37D16A05-A062-2142-A90F-A9D333496BE4}"/>
              </a:ext>
            </a:extLst>
          </p:cNvPr>
          <p:cNvSpPr/>
          <p:nvPr/>
        </p:nvSpPr>
        <p:spPr>
          <a:xfrm>
            <a:off x="312299" y="3933160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공지사항</a:t>
            </a:r>
            <a:endParaRPr kumimoji="1" lang="ko-Kore-KR" altLang="en-US" sz="10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BF276643-9A22-8A42-B9D7-EF6EE1D94711}"/>
              </a:ext>
            </a:extLst>
          </p:cNvPr>
          <p:cNvSpPr/>
          <p:nvPr/>
        </p:nvSpPr>
        <p:spPr>
          <a:xfrm>
            <a:off x="312299" y="42213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자유게시판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159DA14A-08C6-1946-B8E4-F07B1C1C6599}"/>
              </a:ext>
            </a:extLst>
          </p:cNvPr>
          <p:cNvSpPr/>
          <p:nvPr/>
        </p:nvSpPr>
        <p:spPr>
          <a:xfrm>
            <a:off x="312299" y="45008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운영자</a:t>
            </a:r>
            <a:r>
              <a:rPr kumimoji="1" lang="ko-KR" altLang="en-US" sz="1000" dirty="0"/>
              <a:t> 초이스</a:t>
            </a:r>
            <a:endParaRPr kumimoji="1" lang="ko-Kore-KR" altLang="en-US" sz="1000" dirty="0"/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C453009D-418E-744B-8104-A24773C30CE6}"/>
              </a:ext>
            </a:extLst>
          </p:cNvPr>
          <p:cNvSpPr/>
          <p:nvPr/>
        </p:nvSpPr>
        <p:spPr>
          <a:xfrm>
            <a:off x="312299" y="47803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QnA</a:t>
            </a:r>
            <a:endParaRPr kumimoji="1" lang="ko-Kore-KR" altLang="en-US" sz="10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136DFB11-A733-B14D-A8AA-936DADE6CC3B}"/>
              </a:ext>
            </a:extLst>
          </p:cNvPr>
          <p:cNvSpPr/>
          <p:nvPr/>
        </p:nvSpPr>
        <p:spPr>
          <a:xfrm>
            <a:off x="312299" y="50598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회원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B80CFD55-F222-044B-90A3-5668FD1CFC4F}"/>
              </a:ext>
            </a:extLst>
          </p:cNvPr>
          <p:cNvSpPr/>
          <p:nvPr/>
        </p:nvSpPr>
        <p:spPr>
          <a:xfrm>
            <a:off x="312299" y="5347998"/>
            <a:ext cx="1576497" cy="21576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게시판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37" name="모서리가 둥근 직사각형 36">
            <a:extLst>
              <a:ext uri="{FF2B5EF4-FFF2-40B4-BE49-F238E27FC236}">
                <a16:creationId xmlns:a16="http://schemas.microsoft.com/office/drawing/2014/main" id="{055DC5BC-1AEE-0C41-8097-A3EDF4DF0C26}"/>
              </a:ext>
            </a:extLst>
          </p:cNvPr>
          <p:cNvSpPr/>
          <p:nvPr/>
        </p:nvSpPr>
        <p:spPr>
          <a:xfrm>
            <a:off x="7686371" y="978278"/>
            <a:ext cx="1276530" cy="24965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새 글 쓰기</a:t>
            </a:r>
            <a:endParaRPr kumimoji="1" lang="ko-Kore-KR" altLang="en-US" sz="1400" dirty="0">
              <a:solidFill>
                <a:schemeClr val="bg1"/>
              </a:solidFill>
            </a:endParaRPr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734FA530-71F3-A14B-848C-C671F776CF00}"/>
              </a:ext>
            </a:extLst>
          </p:cNvPr>
          <p:cNvSpPr/>
          <p:nvPr/>
        </p:nvSpPr>
        <p:spPr>
          <a:xfrm>
            <a:off x="8962900" y="944376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CDAA813-ACB2-BEFF-31B9-090BB3456A8C}"/>
              </a:ext>
            </a:extLst>
          </p:cNvPr>
          <p:cNvSpPr txBox="1"/>
          <p:nvPr/>
        </p:nvSpPr>
        <p:spPr>
          <a:xfrm>
            <a:off x="2213746" y="1038684"/>
            <a:ext cx="17940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dirty="0">
                <a:solidFill>
                  <a:sysClr val="windowText" lastClr="000000"/>
                </a:solidFill>
              </a:rPr>
              <a:t>공지사항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53E0018-CBDB-1717-C8C3-5D97BF261E83}"/>
              </a:ext>
            </a:extLst>
          </p:cNvPr>
          <p:cNvGrpSpPr/>
          <p:nvPr/>
        </p:nvGrpSpPr>
        <p:grpSpPr>
          <a:xfrm>
            <a:off x="6526845" y="1400636"/>
            <a:ext cx="2591655" cy="191849"/>
            <a:chOff x="6526845" y="1400636"/>
            <a:chExt cx="2591655" cy="191849"/>
          </a:xfrm>
        </p:grpSpPr>
        <p:sp>
          <p:nvSpPr>
            <p:cNvPr id="124" name="모서리가 둥근 직사각형 27">
              <a:extLst>
                <a:ext uri="{FF2B5EF4-FFF2-40B4-BE49-F238E27FC236}">
                  <a16:creationId xmlns:a16="http://schemas.microsoft.com/office/drawing/2014/main" id="{C1BEEE45-1CBC-BB81-B211-4CB89B467928}"/>
                </a:ext>
              </a:extLst>
            </p:cNvPr>
            <p:cNvSpPr>
              <a:spLocks/>
            </p:cNvSpPr>
            <p:nvPr/>
          </p:nvSpPr>
          <p:spPr>
            <a:xfrm>
              <a:off x="6526845" y="1400636"/>
              <a:ext cx="2591655" cy="191849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ko-KR" altLang="en-US" sz="1100" dirty="0">
                  <a:solidFill>
                    <a:schemeClr val="accent3">
                      <a:lumMod val="75000"/>
                    </a:schemeClr>
                  </a:solidFill>
                </a:rPr>
                <a:t>검색할 내용을 입력하세요</a:t>
              </a:r>
              <a:r>
                <a:rPr kumimoji="1" lang="en-US" altLang="ko-KR" sz="1100" dirty="0">
                  <a:solidFill>
                    <a:schemeClr val="accent3">
                      <a:lumMod val="75000"/>
                    </a:schemeClr>
                  </a:solidFill>
                </a:rPr>
                <a:t>.</a:t>
              </a:r>
              <a:endParaRPr kumimoji="1" lang="ko-Kore-KR" altLang="en-US" sz="1100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8D4A8DCE-DDD9-F7DE-7AAA-2131DE284F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9553" y="1424289"/>
              <a:ext cx="149622" cy="149622"/>
            </a:xfrm>
            <a:prstGeom prst="rect">
              <a:avLst/>
            </a:prstGeom>
          </p:spPr>
        </p:pic>
      </p:grpSp>
      <p:graphicFrame>
        <p:nvGraphicFramePr>
          <p:cNvPr id="22" name="표 26">
            <a:extLst>
              <a:ext uri="{FF2B5EF4-FFF2-40B4-BE49-F238E27FC236}">
                <a16:creationId xmlns:a16="http://schemas.microsoft.com/office/drawing/2014/main" id="{63E220AA-6CCE-AD10-5231-A6F1EA27A0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4003979"/>
              </p:ext>
            </p:extLst>
          </p:nvPr>
        </p:nvGraphicFramePr>
        <p:xfrm>
          <a:off x="2213746" y="1749878"/>
          <a:ext cx="7065070" cy="4263358"/>
        </p:xfrm>
        <a:graphic>
          <a:graphicData uri="http://schemas.openxmlformats.org/drawingml/2006/table">
            <a:tbl>
              <a:tblPr bandRow="1">
                <a:tableStyleId>{C083E6E3-FA7D-4D7B-A595-EF9225AFEA82}</a:tableStyleId>
              </a:tblPr>
              <a:tblGrid>
                <a:gridCol w="365952">
                  <a:extLst>
                    <a:ext uri="{9D8B030D-6E8A-4147-A177-3AD203B41FA5}">
                      <a16:colId xmlns:a16="http://schemas.microsoft.com/office/drawing/2014/main" val="2861575001"/>
                    </a:ext>
                  </a:extLst>
                </a:gridCol>
                <a:gridCol w="6699118">
                  <a:extLst>
                    <a:ext uri="{9D8B030D-6E8A-4147-A177-3AD203B41FA5}">
                      <a16:colId xmlns:a16="http://schemas.microsoft.com/office/drawing/2014/main" val="3907563488"/>
                    </a:ext>
                  </a:extLst>
                </a:gridCol>
              </a:tblGrid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335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i="0" dirty="0"/>
                        <a:t>글 제목입니다</a:t>
                      </a:r>
                      <a:r>
                        <a:rPr lang="en-US" altLang="ko-KR" sz="1000" b="1" i="0" dirty="0"/>
                        <a:t>.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135399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330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i="0" dirty="0"/>
                        <a:t>게시글의 제목입니다</a:t>
                      </a:r>
                      <a:r>
                        <a:rPr lang="en-US" altLang="ko-KR" sz="1000" b="1" i="0" dirty="0"/>
                        <a:t>.</a:t>
                      </a:r>
                      <a:endParaRPr lang="ko-KR" altLang="en-US" sz="1000" b="1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7272576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329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i="0" dirty="0"/>
                        <a:t>Lorem ipsum dolor sit </a:t>
                      </a:r>
                      <a:r>
                        <a:rPr lang="en-US" altLang="ko-KR" sz="1000" b="1" i="0" dirty="0" err="1"/>
                        <a:t>amet</a:t>
                      </a:r>
                      <a:r>
                        <a:rPr lang="en-US" altLang="ko-KR" sz="1000" b="1" i="0" dirty="0"/>
                        <a:t>, </a:t>
                      </a:r>
                      <a:r>
                        <a:rPr lang="en-US" altLang="ko-KR" sz="1000" b="1" i="0" dirty="0" err="1"/>
                        <a:t>consectetur</a:t>
                      </a:r>
                      <a:r>
                        <a:rPr lang="en-US" altLang="ko-KR" sz="1000" b="1" i="0" dirty="0"/>
                        <a:t> </a:t>
                      </a:r>
                      <a:r>
                        <a:rPr lang="en-US" altLang="ko-KR" sz="1000" b="1" i="0" dirty="0" err="1"/>
                        <a:t>adipiscing</a:t>
                      </a:r>
                      <a:r>
                        <a:rPr lang="en-US" altLang="ko-KR" sz="1000" b="1" i="0" dirty="0"/>
                        <a:t> </a:t>
                      </a:r>
                      <a:r>
                        <a:rPr lang="en-US" altLang="ko-KR" sz="1000" b="1" i="0" dirty="0" err="1"/>
                        <a:t>elit</a:t>
                      </a:r>
                      <a:endParaRPr lang="ko-KR" altLang="en-US" sz="1000" b="1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8034904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328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fr-FR" altLang="ko-KR" sz="1000" b="1" i="0" dirty="0"/>
                        <a:t>sunt in culpa qui officia deserunt mollit anim id est laborum.</a:t>
                      </a:r>
                      <a:endParaRPr lang="ko-KR" altLang="en-US" sz="1000" b="1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375557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327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i="0" dirty="0" err="1"/>
                        <a:t>ive</a:t>
                      </a:r>
                      <a:r>
                        <a:rPr lang="en-US" altLang="ko-KR" sz="1000" b="1" i="0" dirty="0"/>
                        <a:t> </a:t>
                      </a:r>
                      <a:r>
                        <a:rPr lang="en-US" altLang="ko-KR" sz="1000" b="1" i="0" dirty="0" err="1"/>
                        <a:t>enim</a:t>
                      </a:r>
                      <a:r>
                        <a:rPr lang="en-US" altLang="ko-KR" sz="1000" b="1" i="0" dirty="0"/>
                        <a:t> ad </a:t>
                      </a:r>
                      <a:r>
                        <a:rPr lang="en-US" altLang="ko-KR" sz="1000" b="1" i="0" dirty="0" err="1"/>
                        <a:t>sapientiam</a:t>
                      </a:r>
                      <a:r>
                        <a:rPr lang="en-US" altLang="ko-KR" sz="1000" b="1" i="0" dirty="0"/>
                        <a:t> </a:t>
                      </a:r>
                      <a:r>
                        <a:rPr lang="en-US" altLang="ko-KR" sz="1000" b="1" i="0" dirty="0" err="1"/>
                        <a:t>perveniri</a:t>
                      </a:r>
                      <a:r>
                        <a:rPr lang="en-US" altLang="ko-KR" sz="1000" b="1" i="0" dirty="0"/>
                        <a:t> </a:t>
                      </a:r>
                      <a:r>
                        <a:rPr lang="en-US" altLang="ko-KR" sz="1000" b="1" i="0" dirty="0" err="1"/>
                        <a:t>potest</a:t>
                      </a:r>
                      <a:r>
                        <a:rPr lang="en-US" altLang="ko-KR" sz="1000" b="1" i="0" dirty="0"/>
                        <a:t>, non </a:t>
                      </a:r>
                      <a:r>
                        <a:rPr lang="en-US" altLang="ko-KR" sz="1000" b="1" i="0" dirty="0" err="1"/>
                        <a:t>paranda</a:t>
                      </a:r>
                      <a:r>
                        <a:rPr lang="en-US" altLang="ko-KR" sz="1000" b="1" i="0" dirty="0"/>
                        <a:t> nobis …</a:t>
                      </a:r>
                      <a:endParaRPr lang="ko-KR" altLang="en-US" sz="1000" b="1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5203248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326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i="0" dirty="0"/>
                        <a:t>It is a long established fact that a reader will be…</a:t>
                      </a:r>
                      <a:endParaRPr lang="ko-KR" altLang="en-US" sz="1000" b="1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294803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325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Contrary to popular belief, Lorem Ipsum is not simply random text.</a:t>
                      </a:r>
                      <a:endParaRPr lang="ko-KR" altLang="en-US" sz="9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9159847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323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from a Lorem Ipsum passage, and going through the cites …</a:t>
                      </a:r>
                      <a:endParaRPr lang="ko-KR" altLang="en-US" sz="9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3612684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322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This book is a treatise on the theory of ethics, very …</a:t>
                      </a:r>
                      <a:endParaRPr lang="ko-KR" altLang="en-US" sz="9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1855714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321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…</a:t>
                      </a:r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825478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319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…</a:t>
                      </a:r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9215080"/>
                  </a:ext>
                </a:extLst>
              </a:tr>
            </a:tbl>
          </a:graphicData>
        </a:graphic>
      </p:graphicFrame>
      <p:graphicFrame>
        <p:nvGraphicFramePr>
          <p:cNvPr id="44" name="표 50">
            <a:extLst>
              <a:ext uri="{FF2B5EF4-FFF2-40B4-BE49-F238E27FC236}">
                <a16:creationId xmlns:a16="http://schemas.microsoft.com/office/drawing/2014/main" id="{3459B0AA-2159-219B-FE05-677B432EC0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0615614"/>
              </p:ext>
            </p:extLst>
          </p:nvPr>
        </p:nvGraphicFramePr>
        <p:xfrm>
          <a:off x="4499621" y="6170629"/>
          <a:ext cx="2493320" cy="228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9332">
                  <a:extLst>
                    <a:ext uri="{9D8B030D-6E8A-4147-A177-3AD203B41FA5}">
                      <a16:colId xmlns:a16="http://schemas.microsoft.com/office/drawing/2014/main" val="2108005923"/>
                    </a:ext>
                  </a:extLst>
                </a:gridCol>
                <a:gridCol w="249332">
                  <a:extLst>
                    <a:ext uri="{9D8B030D-6E8A-4147-A177-3AD203B41FA5}">
                      <a16:colId xmlns:a16="http://schemas.microsoft.com/office/drawing/2014/main" val="3660020480"/>
                    </a:ext>
                  </a:extLst>
                </a:gridCol>
                <a:gridCol w="249332">
                  <a:extLst>
                    <a:ext uri="{9D8B030D-6E8A-4147-A177-3AD203B41FA5}">
                      <a16:colId xmlns:a16="http://schemas.microsoft.com/office/drawing/2014/main" val="252249883"/>
                    </a:ext>
                  </a:extLst>
                </a:gridCol>
                <a:gridCol w="249332">
                  <a:extLst>
                    <a:ext uri="{9D8B030D-6E8A-4147-A177-3AD203B41FA5}">
                      <a16:colId xmlns:a16="http://schemas.microsoft.com/office/drawing/2014/main" val="3533842998"/>
                    </a:ext>
                  </a:extLst>
                </a:gridCol>
                <a:gridCol w="249332">
                  <a:extLst>
                    <a:ext uri="{9D8B030D-6E8A-4147-A177-3AD203B41FA5}">
                      <a16:colId xmlns:a16="http://schemas.microsoft.com/office/drawing/2014/main" val="2913013339"/>
                    </a:ext>
                  </a:extLst>
                </a:gridCol>
                <a:gridCol w="249332">
                  <a:extLst>
                    <a:ext uri="{9D8B030D-6E8A-4147-A177-3AD203B41FA5}">
                      <a16:colId xmlns:a16="http://schemas.microsoft.com/office/drawing/2014/main" val="4126073108"/>
                    </a:ext>
                  </a:extLst>
                </a:gridCol>
                <a:gridCol w="249332">
                  <a:extLst>
                    <a:ext uri="{9D8B030D-6E8A-4147-A177-3AD203B41FA5}">
                      <a16:colId xmlns:a16="http://schemas.microsoft.com/office/drawing/2014/main" val="2038355114"/>
                    </a:ext>
                  </a:extLst>
                </a:gridCol>
                <a:gridCol w="249332">
                  <a:extLst>
                    <a:ext uri="{9D8B030D-6E8A-4147-A177-3AD203B41FA5}">
                      <a16:colId xmlns:a16="http://schemas.microsoft.com/office/drawing/2014/main" val="2401777181"/>
                    </a:ext>
                  </a:extLst>
                </a:gridCol>
                <a:gridCol w="249332">
                  <a:extLst>
                    <a:ext uri="{9D8B030D-6E8A-4147-A177-3AD203B41FA5}">
                      <a16:colId xmlns:a16="http://schemas.microsoft.com/office/drawing/2014/main" val="4143133843"/>
                    </a:ext>
                  </a:extLst>
                </a:gridCol>
                <a:gridCol w="249332">
                  <a:extLst>
                    <a:ext uri="{9D8B030D-6E8A-4147-A177-3AD203B41FA5}">
                      <a16:colId xmlns:a16="http://schemas.microsoft.com/office/drawing/2014/main" val="2878747436"/>
                    </a:ext>
                  </a:extLst>
                </a:gridCol>
              </a:tblGrid>
              <a:tr h="1882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&lt;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2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3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4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5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6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7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8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&gt;</a:t>
                      </a:r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8820170"/>
                  </a:ext>
                </a:extLst>
              </a:tr>
            </a:tbl>
          </a:graphicData>
        </a:graphic>
      </p:graphicFrame>
      <p:grpSp>
        <p:nvGrpSpPr>
          <p:cNvPr id="96" name="그룹 95">
            <a:extLst>
              <a:ext uri="{FF2B5EF4-FFF2-40B4-BE49-F238E27FC236}">
                <a16:creationId xmlns:a16="http://schemas.microsoft.com/office/drawing/2014/main" id="{854E3E27-0270-F7C5-60BA-32A6590C672A}"/>
              </a:ext>
            </a:extLst>
          </p:cNvPr>
          <p:cNvGrpSpPr/>
          <p:nvPr/>
        </p:nvGrpSpPr>
        <p:grpSpPr>
          <a:xfrm>
            <a:off x="6443307" y="1798109"/>
            <a:ext cx="2696101" cy="307777"/>
            <a:chOff x="6443307" y="1798109"/>
            <a:chExt cx="2696101" cy="307777"/>
          </a:xfrm>
        </p:grpSpPr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B407FB55-0142-8BA0-7D2B-58981DB169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6970E4BE-FE58-96F1-29E8-0589AF58B2F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86" name="그림 85">
              <a:extLst>
                <a:ext uri="{FF2B5EF4-FFF2-40B4-BE49-F238E27FC236}">
                  <a16:creationId xmlns:a16="http://schemas.microsoft.com/office/drawing/2014/main" id="{59EB8AE5-A422-7EEA-A7A2-89C3F000E8C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D5CE61CD-A4D1-B4EB-3E56-DDB7AAC1DF91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1D2F20C7-AA21-061C-3E0E-E2CA4492EC97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92C101E1-AB11-ADB7-F71B-85E4880DA85D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A80A4552-675B-4736-8115-7B6D11E16837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940E6E5C-8BC4-0585-8925-CDFD566EB530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AEBC553A-58D3-2608-A2DC-055084CDEB61}"/>
              </a:ext>
            </a:extLst>
          </p:cNvPr>
          <p:cNvGrpSpPr/>
          <p:nvPr/>
        </p:nvGrpSpPr>
        <p:grpSpPr>
          <a:xfrm>
            <a:off x="6443307" y="2194171"/>
            <a:ext cx="2696101" cy="307777"/>
            <a:chOff x="6443307" y="1798109"/>
            <a:chExt cx="2696101" cy="307777"/>
          </a:xfrm>
        </p:grpSpPr>
        <p:pic>
          <p:nvPicPr>
            <p:cNvPr id="135" name="그림 134">
              <a:extLst>
                <a:ext uri="{FF2B5EF4-FFF2-40B4-BE49-F238E27FC236}">
                  <a16:creationId xmlns:a16="http://schemas.microsoft.com/office/drawing/2014/main" id="{87E7625C-58B9-803A-EB2B-45799FBD3A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136" name="그림 135">
              <a:extLst>
                <a:ext uri="{FF2B5EF4-FFF2-40B4-BE49-F238E27FC236}">
                  <a16:creationId xmlns:a16="http://schemas.microsoft.com/office/drawing/2014/main" id="{4F14E359-9387-BDB6-0A0C-C3BE0E3A018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137" name="그림 136">
              <a:extLst>
                <a:ext uri="{FF2B5EF4-FFF2-40B4-BE49-F238E27FC236}">
                  <a16:creationId xmlns:a16="http://schemas.microsoft.com/office/drawing/2014/main" id="{93EED0D6-807A-CD9A-1F57-6251D4452F7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C8EB815F-C66E-D36B-C463-AD3C758555CC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FFCA7FC1-1657-40B1-1534-4D1BE17E736D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F2606B20-149A-02B3-47FB-5F6E6CF081C0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C0FB8008-DC10-0374-D180-24C8A95D13A4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2D8576F8-0CB5-134A-4333-B0A9E513FA41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3F8C4DC1-C5B7-E371-6873-B759F44FEAFA}"/>
              </a:ext>
            </a:extLst>
          </p:cNvPr>
          <p:cNvGrpSpPr/>
          <p:nvPr/>
        </p:nvGrpSpPr>
        <p:grpSpPr>
          <a:xfrm>
            <a:off x="6443307" y="2580854"/>
            <a:ext cx="2696101" cy="307777"/>
            <a:chOff x="6443307" y="1798109"/>
            <a:chExt cx="2696101" cy="307777"/>
          </a:xfrm>
        </p:grpSpPr>
        <p:pic>
          <p:nvPicPr>
            <p:cNvPr id="144" name="그림 143">
              <a:extLst>
                <a:ext uri="{FF2B5EF4-FFF2-40B4-BE49-F238E27FC236}">
                  <a16:creationId xmlns:a16="http://schemas.microsoft.com/office/drawing/2014/main" id="{825AF28E-FF1B-444E-785D-7B7CE5F134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145" name="그림 144">
              <a:extLst>
                <a:ext uri="{FF2B5EF4-FFF2-40B4-BE49-F238E27FC236}">
                  <a16:creationId xmlns:a16="http://schemas.microsoft.com/office/drawing/2014/main" id="{DB1FAB3C-B1CC-F857-2541-CD7D05A7311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146" name="그림 145">
              <a:extLst>
                <a:ext uri="{FF2B5EF4-FFF2-40B4-BE49-F238E27FC236}">
                  <a16:creationId xmlns:a16="http://schemas.microsoft.com/office/drawing/2014/main" id="{A306E669-37D8-37EB-2977-09D406FAF1D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147" name="타원 146">
              <a:extLst>
                <a:ext uri="{FF2B5EF4-FFF2-40B4-BE49-F238E27FC236}">
                  <a16:creationId xmlns:a16="http://schemas.microsoft.com/office/drawing/2014/main" id="{3BB93628-1F48-5BCD-7A0C-02943E375EA9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223DF5E6-1E37-DEC4-B9FC-C161740F3E86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7C54674E-2E11-1AC7-A937-D85A7E522A3C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5890C786-7375-666F-ED9B-67603159F47D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AA61F410-77F5-6200-EEF1-0A2D78A1124D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2076D1C3-478E-9949-FFBD-FD382CE59CBC}"/>
              </a:ext>
            </a:extLst>
          </p:cNvPr>
          <p:cNvGrpSpPr/>
          <p:nvPr/>
        </p:nvGrpSpPr>
        <p:grpSpPr>
          <a:xfrm>
            <a:off x="6443307" y="2967537"/>
            <a:ext cx="2696101" cy="307777"/>
            <a:chOff x="6443307" y="1798109"/>
            <a:chExt cx="2696101" cy="307777"/>
          </a:xfrm>
        </p:grpSpPr>
        <p:pic>
          <p:nvPicPr>
            <p:cNvPr id="153" name="그림 152">
              <a:extLst>
                <a:ext uri="{FF2B5EF4-FFF2-40B4-BE49-F238E27FC236}">
                  <a16:creationId xmlns:a16="http://schemas.microsoft.com/office/drawing/2014/main" id="{7932B161-38B5-B2A8-AFBA-783037DD7C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154" name="그림 153">
              <a:extLst>
                <a:ext uri="{FF2B5EF4-FFF2-40B4-BE49-F238E27FC236}">
                  <a16:creationId xmlns:a16="http://schemas.microsoft.com/office/drawing/2014/main" id="{0EB41D55-BC64-27B2-527D-953ADFFC7DB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155" name="그림 154">
              <a:extLst>
                <a:ext uri="{FF2B5EF4-FFF2-40B4-BE49-F238E27FC236}">
                  <a16:creationId xmlns:a16="http://schemas.microsoft.com/office/drawing/2014/main" id="{A6197BC1-649C-C030-760E-1D03CBD600F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156" name="타원 155">
              <a:extLst>
                <a:ext uri="{FF2B5EF4-FFF2-40B4-BE49-F238E27FC236}">
                  <a16:creationId xmlns:a16="http://schemas.microsoft.com/office/drawing/2014/main" id="{E97CA897-2180-4605-DF5F-F58E2EDAAC7F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AD5BE56E-853D-236A-35AC-DD29BDCCBF98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1DC44A70-615F-F4CF-4E65-93A7BFBC1F4E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A56C451E-3796-48EE-E3C3-B43E85FA7279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325A47B4-86E3-F9A9-7896-A74A5CC84EE6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grpSp>
        <p:nvGrpSpPr>
          <p:cNvPr id="161" name="그룹 160">
            <a:extLst>
              <a:ext uri="{FF2B5EF4-FFF2-40B4-BE49-F238E27FC236}">
                <a16:creationId xmlns:a16="http://schemas.microsoft.com/office/drawing/2014/main" id="{0177B27D-4A12-B7D8-C36E-80A9C4FAA459}"/>
              </a:ext>
            </a:extLst>
          </p:cNvPr>
          <p:cNvGrpSpPr/>
          <p:nvPr/>
        </p:nvGrpSpPr>
        <p:grpSpPr>
          <a:xfrm>
            <a:off x="6443307" y="3343604"/>
            <a:ext cx="2696101" cy="307777"/>
            <a:chOff x="6443307" y="1798109"/>
            <a:chExt cx="2696101" cy="307777"/>
          </a:xfrm>
        </p:grpSpPr>
        <p:pic>
          <p:nvPicPr>
            <p:cNvPr id="162" name="그림 161">
              <a:extLst>
                <a:ext uri="{FF2B5EF4-FFF2-40B4-BE49-F238E27FC236}">
                  <a16:creationId xmlns:a16="http://schemas.microsoft.com/office/drawing/2014/main" id="{2ADC5B00-86C8-EE64-926E-FB05F27078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163" name="그림 162">
              <a:extLst>
                <a:ext uri="{FF2B5EF4-FFF2-40B4-BE49-F238E27FC236}">
                  <a16:creationId xmlns:a16="http://schemas.microsoft.com/office/drawing/2014/main" id="{B9B44773-B562-2278-70A1-575B5166FC9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164" name="그림 163">
              <a:extLst>
                <a:ext uri="{FF2B5EF4-FFF2-40B4-BE49-F238E27FC236}">
                  <a16:creationId xmlns:a16="http://schemas.microsoft.com/office/drawing/2014/main" id="{AAB916C6-6C02-75C6-39BC-4DD3529F503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165" name="타원 164">
              <a:extLst>
                <a:ext uri="{FF2B5EF4-FFF2-40B4-BE49-F238E27FC236}">
                  <a16:creationId xmlns:a16="http://schemas.microsoft.com/office/drawing/2014/main" id="{3D1C9DBF-254C-1DE2-92B6-55BBAA5AB283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8DC20CBC-B6BF-6AB1-4716-B7FC8BCDD655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8FE6E0F2-C968-88E1-3F69-6E441340AAD3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1DF5D1E5-1966-A261-EFE3-B9B04E822126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03992F2F-6E40-0736-A92E-E0A6C184E2BA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84EC1FA5-87BE-9F26-D3A9-271276B194DC}"/>
              </a:ext>
            </a:extLst>
          </p:cNvPr>
          <p:cNvGrpSpPr/>
          <p:nvPr/>
        </p:nvGrpSpPr>
        <p:grpSpPr>
          <a:xfrm>
            <a:off x="6446709" y="3738471"/>
            <a:ext cx="2696101" cy="307777"/>
            <a:chOff x="6443307" y="1798109"/>
            <a:chExt cx="2696101" cy="307777"/>
          </a:xfrm>
        </p:grpSpPr>
        <p:pic>
          <p:nvPicPr>
            <p:cNvPr id="171" name="그림 170">
              <a:extLst>
                <a:ext uri="{FF2B5EF4-FFF2-40B4-BE49-F238E27FC236}">
                  <a16:creationId xmlns:a16="http://schemas.microsoft.com/office/drawing/2014/main" id="{329A4954-7E63-1470-5AFD-D1E247926B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172" name="그림 171">
              <a:extLst>
                <a:ext uri="{FF2B5EF4-FFF2-40B4-BE49-F238E27FC236}">
                  <a16:creationId xmlns:a16="http://schemas.microsoft.com/office/drawing/2014/main" id="{C2331B58-D865-3308-0E19-15BD4D2D80D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173" name="그림 172">
              <a:extLst>
                <a:ext uri="{FF2B5EF4-FFF2-40B4-BE49-F238E27FC236}">
                  <a16:creationId xmlns:a16="http://schemas.microsoft.com/office/drawing/2014/main" id="{CF7600D5-C36B-AE74-7C8A-81B0A6C4DE6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174" name="타원 173">
              <a:extLst>
                <a:ext uri="{FF2B5EF4-FFF2-40B4-BE49-F238E27FC236}">
                  <a16:creationId xmlns:a16="http://schemas.microsoft.com/office/drawing/2014/main" id="{41752166-0162-AE25-D4B1-207E395F0AE8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561A4115-6AD9-603F-2C9A-C2C4A8C0BA9C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F5EDF733-274D-8D65-61AD-F9B187B16219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D98ED2DA-B25B-68DB-5100-4A70F02D0E50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5CBE32B8-5107-D820-07C2-21DC8C64BFF5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grpSp>
        <p:nvGrpSpPr>
          <p:cNvPr id="179" name="그룹 178">
            <a:extLst>
              <a:ext uri="{FF2B5EF4-FFF2-40B4-BE49-F238E27FC236}">
                <a16:creationId xmlns:a16="http://schemas.microsoft.com/office/drawing/2014/main" id="{780D6527-1C23-14F9-2634-59AB7DF6C498}"/>
              </a:ext>
            </a:extLst>
          </p:cNvPr>
          <p:cNvGrpSpPr/>
          <p:nvPr/>
        </p:nvGrpSpPr>
        <p:grpSpPr>
          <a:xfrm>
            <a:off x="6443017" y="4139137"/>
            <a:ext cx="2696101" cy="307777"/>
            <a:chOff x="6443307" y="1798109"/>
            <a:chExt cx="2696101" cy="307777"/>
          </a:xfrm>
        </p:grpSpPr>
        <p:pic>
          <p:nvPicPr>
            <p:cNvPr id="180" name="그림 179">
              <a:extLst>
                <a:ext uri="{FF2B5EF4-FFF2-40B4-BE49-F238E27FC236}">
                  <a16:creationId xmlns:a16="http://schemas.microsoft.com/office/drawing/2014/main" id="{5FEADCE2-B52B-8255-5CCF-1261F0E97A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181" name="그림 180">
              <a:extLst>
                <a:ext uri="{FF2B5EF4-FFF2-40B4-BE49-F238E27FC236}">
                  <a16:creationId xmlns:a16="http://schemas.microsoft.com/office/drawing/2014/main" id="{FC45B10B-0E51-0FC3-601D-69EC0B9C1A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182" name="그림 181">
              <a:extLst>
                <a:ext uri="{FF2B5EF4-FFF2-40B4-BE49-F238E27FC236}">
                  <a16:creationId xmlns:a16="http://schemas.microsoft.com/office/drawing/2014/main" id="{CAED10FD-310E-C46A-1C43-72CAFD77B71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183" name="타원 182">
              <a:extLst>
                <a:ext uri="{FF2B5EF4-FFF2-40B4-BE49-F238E27FC236}">
                  <a16:creationId xmlns:a16="http://schemas.microsoft.com/office/drawing/2014/main" id="{B9A26BBD-90B5-947C-5C14-609E95315692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499CE793-E11C-BDFE-4842-3D6FE9B83537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D3347B6F-9BB9-8EF9-7F18-BA74160C976F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2D6CF8B8-1CB9-D0B6-9191-250C5946F86E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DF1E0955-94A2-0713-958F-EE908672B3ED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grpSp>
        <p:nvGrpSpPr>
          <p:cNvPr id="188" name="그룹 187">
            <a:extLst>
              <a:ext uri="{FF2B5EF4-FFF2-40B4-BE49-F238E27FC236}">
                <a16:creationId xmlns:a16="http://schemas.microsoft.com/office/drawing/2014/main" id="{0AEEE737-E5D3-86C6-C55F-0D5AA006977C}"/>
              </a:ext>
            </a:extLst>
          </p:cNvPr>
          <p:cNvGrpSpPr/>
          <p:nvPr/>
        </p:nvGrpSpPr>
        <p:grpSpPr>
          <a:xfrm>
            <a:off x="6443017" y="4531841"/>
            <a:ext cx="2696101" cy="307777"/>
            <a:chOff x="6443307" y="1798109"/>
            <a:chExt cx="2696101" cy="307777"/>
          </a:xfrm>
        </p:grpSpPr>
        <p:pic>
          <p:nvPicPr>
            <p:cNvPr id="189" name="그림 188">
              <a:extLst>
                <a:ext uri="{FF2B5EF4-FFF2-40B4-BE49-F238E27FC236}">
                  <a16:creationId xmlns:a16="http://schemas.microsoft.com/office/drawing/2014/main" id="{9B818BB3-48E7-5229-67B7-D86C25AF02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190" name="그림 189">
              <a:extLst>
                <a:ext uri="{FF2B5EF4-FFF2-40B4-BE49-F238E27FC236}">
                  <a16:creationId xmlns:a16="http://schemas.microsoft.com/office/drawing/2014/main" id="{591822E1-1EEC-D9E4-C18D-A32675B85E1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191" name="그림 190">
              <a:extLst>
                <a:ext uri="{FF2B5EF4-FFF2-40B4-BE49-F238E27FC236}">
                  <a16:creationId xmlns:a16="http://schemas.microsoft.com/office/drawing/2014/main" id="{8F5B048A-7F0A-9A62-1E79-BD1882B5C3B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192" name="타원 191">
              <a:extLst>
                <a:ext uri="{FF2B5EF4-FFF2-40B4-BE49-F238E27FC236}">
                  <a16:creationId xmlns:a16="http://schemas.microsoft.com/office/drawing/2014/main" id="{3E1B12D5-F937-B08E-EA0B-5ACD3371FCAE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9B93A1B3-D440-8322-F8A6-3F86F20E8780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92FD66DC-2FE2-4001-1788-895DE07523A0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43AE25EA-0CA0-264B-19D0-625C9C45B3E7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DCD5B8A8-2FA6-9AD5-FAD4-BD21F2424500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grpSp>
        <p:nvGrpSpPr>
          <p:cNvPr id="197" name="그룹 196">
            <a:extLst>
              <a:ext uri="{FF2B5EF4-FFF2-40B4-BE49-F238E27FC236}">
                <a16:creationId xmlns:a16="http://schemas.microsoft.com/office/drawing/2014/main" id="{75B6A4F3-174B-2697-1FDE-B44D60338D16}"/>
              </a:ext>
            </a:extLst>
          </p:cNvPr>
          <p:cNvGrpSpPr/>
          <p:nvPr/>
        </p:nvGrpSpPr>
        <p:grpSpPr>
          <a:xfrm>
            <a:off x="6443017" y="4921163"/>
            <a:ext cx="2696101" cy="307777"/>
            <a:chOff x="6443307" y="1798109"/>
            <a:chExt cx="2696101" cy="307777"/>
          </a:xfrm>
        </p:grpSpPr>
        <p:pic>
          <p:nvPicPr>
            <p:cNvPr id="198" name="그림 197">
              <a:extLst>
                <a:ext uri="{FF2B5EF4-FFF2-40B4-BE49-F238E27FC236}">
                  <a16:creationId xmlns:a16="http://schemas.microsoft.com/office/drawing/2014/main" id="{645776F1-7095-5432-B462-F54BF0C45F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199" name="그림 198">
              <a:extLst>
                <a:ext uri="{FF2B5EF4-FFF2-40B4-BE49-F238E27FC236}">
                  <a16:creationId xmlns:a16="http://schemas.microsoft.com/office/drawing/2014/main" id="{108858BE-0086-5D0E-F420-997CCC0798D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200" name="그림 199">
              <a:extLst>
                <a:ext uri="{FF2B5EF4-FFF2-40B4-BE49-F238E27FC236}">
                  <a16:creationId xmlns:a16="http://schemas.microsoft.com/office/drawing/2014/main" id="{84CF6B7A-E971-3F0B-93BE-2A4B8FFB1AF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201" name="타원 200">
              <a:extLst>
                <a:ext uri="{FF2B5EF4-FFF2-40B4-BE49-F238E27FC236}">
                  <a16:creationId xmlns:a16="http://schemas.microsoft.com/office/drawing/2014/main" id="{43D6C2CF-EFEF-FE44-D7D8-DEEE998B7B15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97CBC563-AF7D-FEC4-7139-C66A6042FE01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8B870CDF-850E-5019-C448-E7212F603E6D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978FB919-2A3C-3740-EF26-BA1559902A39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1E36772F-F89C-FAE8-4C1C-8D94AB49FFD3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1CC85EC7-708B-E7A5-AAD9-AC0D385DA7D9}"/>
              </a:ext>
            </a:extLst>
          </p:cNvPr>
          <p:cNvSpPr txBox="1"/>
          <p:nvPr/>
        </p:nvSpPr>
        <p:spPr>
          <a:xfrm>
            <a:off x="2175811" y="1496560"/>
            <a:ext cx="18101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u="sng" dirty="0" err="1">
                <a:solidFill>
                  <a:schemeClr val="bg2">
                    <a:lumMod val="25000"/>
                  </a:schemeClr>
                </a:solidFill>
              </a:rPr>
              <a:t>최신순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ko-KR" altLang="en-US" sz="900" dirty="0" err="1">
                <a:solidFill>
                  <a:schemeClr val="bg2">
                    <a:lumMod val="25000"/>
                  </a:schemeClr>
                </a:solidFill>
              </a:rPr>
              <a:t>추천순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ko-KR" altLang="en-US" sz="900" dirty="0" err="1">
                <a:solidFill>
                  <a:schemeClr val="bg2">
                    <a:lumMod val="25000"/>
                  </a:schemeClr>
                </a:solidFill>
              </a:rPr>
              <a:t>댓글순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  조회순</a:t>
            </a:r>
          </a:p>
        </p:txBody>
      </p:sp>
      <p:grpSp>
        <p:nvGrpSpPr>
          <p:cNvPr id="206" name="그룹 205">
            <a:extLst>
              <a:ext uri="{FF2B5EF4-FFF2-40B4-BE49-F238E27FC236}">
                <a16:creationId xmlns:a16="http://schemas.microsoft.com/office/drawing/2014/main" id="{9BDCD40F-3F19-BF27-5B8F-732EFC40FD60}"/>
              </a:ext>
            </a:extLst>
          </p:cNvPr>
          <p:cNvGrpSpPr/>
          <p:nvPr/>
        </p:nvGrpSpPr>
        <p:grpSpPr>
          <a:xfrm>
            <a:off x="6443017" y="5278477"/>
            <a:ext cx="2696101" cy="307777"/>
            <a:chOff x="6443307" y="1798109"/>
            <a:chExt cx="2696101" cy="307777"/>
          </a:xfrm>
        </p:grpSpPr>
        <p:pic>
          <p:nvPicPr>
            <p:cNvPr id="207" name="그림 206">
              <a:extLst>
                <a:ext uri="{FF2B5EF4-FFF2-40B4-BE49-F238E27FC236}">
                  <a16:creationId xmlns:a16="http://schemas.microsoft.com/office/drawing/2014/main" id="{15DEFF4B-6764-001F-C183-F3A0E20306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208" name="그림 207">
              <a:extLst>
                <a:ext uri="{FF2B5EF4-FFF2-40B4-BE49-F238E27FC236}">
                  <a16:creationId xmlns:a16="http://schemas.microsoft.com/office/drawing/2014/main" id="{3978746A-9529-DEB9-FEC7-822FBD953C9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209" name="그림 208">
              <a:extLst>
                <a:ext uri="{FF2B5EF4-FFF2-40B4-BE49-F238E27FC236}">
                  <a16:creationId xmlns:a16="http://schemas.microsoft.com/office/drawing/2014/main" id="{E1200C90-628C-BD45-C28F-53E02B4C6A1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210" name="타원 209">
              <a:extLst>
                <a:ext uri="{FF2B5EF4-FFF2-40B4-BE49-F238E27FC236}">
                  <a16:creationId xmlns:a16="http://schemas.microsoft.com/office/drawing/2014/main" id="{91366505-0803-832B-1300-1DADD1F2675B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92A7532C-FA9F-E9AF-1B85-0AF773C2723A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CD7487C4-BA1F-C308-529A-272D7F531954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25C8A760-B291-633E-245E-B41E5EF38945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6AA526CB-2836-2BDE-76C8-95460AD69F77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grpSp>
        <p:nvGrpSpPr>
          <p:cNvPr id="215" name="그룹 214">
            <a:extLst>
              <a:ext uri="{FF2B5EF4-FFF2-40B4-BE49-F238E27FC236}">
                <a16:creationId xmlns:a16="http://schemas.microsoft.com/office/drawing/2014/main" id="{AECF88F5-457E-70B2-5D61-FA20FD3AB7CF}"/>
              </a:ext>
            </a:extLst>
          </p:cNvPr>
          <p:cNvGrpSpPr/>
          <p:nvPr/>
        </p:nvGrpSpPr>
        <p:grpSpPr>
          <a:xfrm>
            <a:off x="6443017" y="5702782"/>
            <a:ext cx="2696101" cy="307777"/>
            <a:chOff x="6443307" y="1798109"/>
            <a:chExt cx="2696101" cy="307777"/>
          </a:xfrm>
        </p:grpSpPr>
        <p:pic>
          <p:nvPicPr>
            <p:cNvPr id="216" name="그림 215">
              <a:extLst>
                <a:ext uri="{FF2B5EF4-FFF2-40B4-BE49-F238E27FC236}">
                  <a16:creationId xmlns:a16="http://schemas.microsoft.com/office/drawing/2014/main" id="{3F65AF5B-A6D7-4C94-A65B-A40D9AF704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217" name="그림 216">
              <a:extLst>
                <a:ext uri="{FF2B5EF4-FFF2-40B4-BE49-F238E27FC236}">
                  <a16:creationId xmlns:a16="http://schemas.microsoft.com/office/drawing/2014/main" id="{48E169C7-A8EA-9BF4-996E-EDCA97E137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218" name="그림 217">
              <a:extLst>
                <a:ext uri="{FF2B5EF4-FFF2-40B4-BE49-F238E27FC236}">
                  <a16:creationId xmlns:a16="http://schemas.microsoft.com/office/drawing/2014/main" id="{6FCC8A52-857E-63F7-D2A4-BA534AE932D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219" name="타원 218">
              <a:extLst>
                <a:ext uri="{FF2B5EF4-FFF2-40B4-BE49-F238E27FC236}">
                  <a16:creationId xmlns:a16="http://schemas.microsoft.com/office/drawing/2014/main" id="{BF2C93AF-AD97-A050-5239-B5D8B7C11DE5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B058DFC3-2F00-46BD-C2E7-46AF7538C482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1065A8B1-3E5E-ABEB-3DB7-1A5E839A718F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6F1CB447-974B-2BA7-5E82-2CE4BD112863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3B5D6B4D-0406-E863-814F-0F4FA355DF72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sp>
        <p:nvSpPr>
          <p:cNvPr id="224" name="타원 223">
            <a:extLst>
              <a:ext uri="{FF2B5EF4-FFF2-40B4-BE49-F238E27FC236}">
                <a16:creationId xmlns:a16="http://schemas.microsoft.com/office/drawing/2014/main" id="{9A36F6CC-B0BD-BA8A-0F58-1B6B0814E699}"/>
              </a:ext>
            </a:extLst>
          </p:cNvPr>
          <p:cNvSpPr/>
          <p:nvPr/>
        </p:nvSpPr>
        <p:spPr>
          <a:xfrm>
            <a:off x="3893340" y="1438441"/>
            <a:ext cx="257617" cy="270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25" name="타원 224">
            <a:extLst>
              <a:ext uri="{FF2B5EF4-FFF2-40B4-BE49-F238E27FC236}">
                <a16:creationId xmlns:a16="http://schemas.microsoft.com/office/drawing/2014/main" id="{72F29DD5-1942-AA12-14A7-3EBC5A16D5DF}"/>
              </a:ext>
            </a:extLst>
          </p:cNvPr>
          <p:cNvSpPr/>
          <p:nvPr/>
        </p:nvSpPr>
        <p:spPr>
          <a:xfrm>
            <a:off x="6299903" y="1260342"/>
            <a:ext cx="257617" cy="270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26" name="타원 225">
            <a:extLst>
              <a:ext uri="{FF2B5EF4-FFF2-40B4-BE49-F238E27FC236}">
                <a16:creationId xmlns:a16="http://schemas.microsoft.com/office/drawing/2014/main" id="{3A17938B-2F07-E9F8-F3A9-809843FEDC45}"/>
              </a:ext>
            </a:extLst>
          </p:cNvPr>
          <p:cNvSpPr/>
          <p:nvPr/>
        </p:nvSpPr>
        <p:spPr>
          <a:xfrm>
            <a:off x="6114127" y="1784375"/>
            <a:ext cx="257617" cy="270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27" name="타원 226">
            <a:extLst>
              <a:ext uri="{FF2B5EF4-FFF2-40B4-BE49-F238E27FC236}">
                <a16:creationId xmlns:a16="http://schemas.microsoft.com/office/drawing/2014/main" id="{1ACC406F-6146-579D-6054-3C93122A2795}"/>
              </a:ext>
            </a:extLst>
          </p:cNvPr>
          <p:cNvSpPr/>
          <p:nvPr/>
        </p:nvSpPr>
        <p:spPr>
          <a:xfrm>
            <a:off x="7885464" y="1663475"/>
            <a:ext cx="257617" cy="270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28" name="타원 227">
            <a:extLst>
              <a:ext uri="{FF2B5EF4-FFF2-40B4-BE49-F238E27FC236}">
                <a16:creationId xmlns:a16="http://schemas.microsoft.com/office/drawing/2014/main" id="{2A9E7909-9EDF-7C51-FC74-1FEB6DEA13D0}"/>
              </a:ext>
            </a:extLst>
          </p:cNvPr>
          <p:cNvSpPr/>
          <p:nvPr/>
        </p:nvSpPr>
        <p:spPr>
          <a:xfrm>
            <a:off x="4219170" y="5978755"/>
            <a:ext cx="257617" cy="270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229" name="타원 228">
            <a:extLst>
              <a:ext uri="{FF2B5EF4-FFF2-40B4-BE49-F238E27FC236}">
                <a16:creationId xmlns:a16="http://schemas.microsoft.com/office/drawing/2014/main" id="{C238F866-D3E2-A5C0-3E0A-69FD0BCA29A2}"/>
              </a:ext>
            </a:extLst>
          </p:cNvPr>
          <p:cNvSpPr/>
          <p:nvPr/>
        </p:nvSpPr>
        <p:spPr>
          <a:xfrm>
            <a:off x="2399099" y="1816114"/>
            <a:ext cx="257617" cy="270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230" name="타원 229">
            <a:extLst>
              <a:ext uri="{FF2B5EF4-FFF2-40B4-BE49-F238E27FC236}">
                <a16:creationId xmlns:a16="http://schemas.microsoft.com/office/drawing/2014/main" id="{7685EF8A-69CD-34DF-4E51-B69BF0FECA20}"/>
              </a:ext>
            </a:extLst>
          </p:cNvPr>
          <p:cNvSpPr/>
          <p:nvPr/>
        </p:nvSpPr>
        <p:spPr>
          <a:xfrm>
            <a:off x="2401133" y="4165480"/>
            <a:ext cx="257617" cy="270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231" name="타원 230">
            <a:extLst>
              <a:ext uri="{FF2B5EF4-FFF2-40B4-BE49-F238E27FC236}">
                <a16:creationId xmlns:a16="http://schemas.microsoft.com/office/drawing/2014/main" id="{78E1D4E4-C3F4-9C9C-B5C8-D0320262BDF5}"/>
              </a:ext>
            </a:extLst>
          </p:cNvPr>
          <p:cNvSpPr/>
          <p:nvPr/>
        </p:nvSpPr>
        <p:spPr>
          <a:xfrm>
            <a:off x="2401133" y="2580854"/>
            <a:ext cx="257617" cy="270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1179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0"/>
          <p:cNvSpPr txBox="1">
            <a:spLocks noGrp="1"/>
          </p:cNvSpPr>
          <p:nvPr/>
        </p:nvSpPr>
        <p:spPr>
          <a:xfrm>
            <a:off x="11573172" y="-1"/>
            <a:ext cx="571500" cy="28575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endParaRPr lang="ko-KR" altLang="en-US" sz="100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3390BF3-2F84-4D48-8126-787C42E4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8F109D7-8B27-48DB-A603-4D2B0EF0E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180177-85E0-44C2-896E-8A4585471E4E}"/>
              </a:ext>
            </a:extLst>
          </p:cNvPr>
          <p:cNvSpPr txBox="1"/>
          <p:nvPr/>
        </p:nvSpPr>
        <p:spPr bwMode="auto">
          <a:xfrm>
            <a:off x="9601220" y="663512"/>
            <a:ext cx="2493318" cy="3016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설명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l">
              <a:buFontTx/>
              <a:buChar char="-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사용자가 작성한 게시글 중 운영자 및 관리자는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choice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할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 algn="l">
              <a:buFontTx/>
              <a:buChar char="-"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choice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된 글은 해당 게시판에서 조회한다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 algn="l">
              <a:buFontTx/>
              <a:buChar char="-"/>
            </a:pP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해당 게시판 내에서 제목과 내용을 통한 검색 기능을 제공한다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게시글은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최신순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추천순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댓글순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조회순으로 정렬하여 사용자에게 정보를 제공한다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게시판에서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댓글수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추천수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조회수정보를 제공한다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작성자의 이름이나 프로필 이미지를 클릭하면 해당 사용자에 대한 정보 페이지로 이동한다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페이징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기능을 제공한다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(default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20)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게시글 제목을 클릭하면 상세 페이지로 이동한다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E4988F-3642-4D0A-96C6-E3DF7C2BF12B}"/>
              </a:ext>
            </a:extLst>
          </p:cNvPr>
          <p:cNvSpPr txBox="1"/>
          <p:nvPr/>
        </p:nvSpPr>
        <p:spPr bwMode="auto">
          <a:xfrm>
            <a:off x="99084" y="397735"/>
            <a:ext cx="3088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공통 </a:t>
            </a:r>
            <a:r>
              <a:rPr lang="en-US" altLang="ko-KR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2-2. </a:t>
            </a:r>
            <a:r>
              <a:rPr lang="ko-KR" altLang="en-US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운영자 </a:t>
            </a:r>
            <a:r>
              <a:rPr lang="en-US" altLang="ko-KR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choice </a:t>
            </a:r>
            <a:r>
              <a:rPr lang="ko-KR" altLang="en-US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게시판</a:t>
            </a:r>
            <a:endParaRPr lang="ko-KR" altLang="en-US" sz="1200" dirty="0">
              <a:latin typeface="+mn-lt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26D24A-BC02-4A66-A43F-9B47F7CC6FB4}"/>
              </a:ext>
            </a:extLst>
          </p:cNvPr>
          <p:cNvCxnSpPr>
            <a:cxnSpLocks/>
          </p:cNvCxnSpPr>
          <p:nvPr/>
        </p:nvCxnSpPr>
        <p:spPr>
          <a:xfrm>
            <a:off x="169813" y="674734"/>
            <a:ext cx="928828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248A89-2966-7D40-BA13-319FD2CE126C}"/>
              </a:ext>
            </a:extLst>
          </p:cNvPr>
          <p:cNvSpPr/>
          <p:nvPr/>
        </p:nvSpPr>
        <p:spPr>
          <a:xfrm>
            <a:off x="1643449" y="80319"/>
            <a:ext cx="698156" cy="1803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C4DBA-4FA4-E25B-C9B9-9B7CF66571E4}"/>
              </a:ext>
            </a:extLst>
          </p:cNvPr>
          <p:cNvSpPr txBox="1"/>
          <p:nvPr/>
        </p:nvSpPr>
        <p:spPr>
          <a:xfrm>
            <a:off x="1419934" y="-5317"/>
            <a:ext cx="114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게시판 </a:t>
            </a:r>
            <a:r>
              <a:rPr lang="en-US" altLang="ko-KR" sz="1200" dirty="0"/>
              <a:t>A to Z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D7EF23-B096-7A3F-BCA8-ED2C5D787E0D}"/>
              </a:ext>
            </a:extLst>
          </p:cNvPr>
          <p:cNvSpPr/>
          <p:nvPr/>
        </p:nvSpPr>
        <p:spPr>
          <a:xfrm>
            <a:off x="145684" y="908222"/>
            <a:ext cx="9288282" cy="56655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CCB857-DE5B-FBB3-2E3F-3D5AF10FDF64}"/>
              </a:ext>
            </a:extLst>
          </p:cNvPr>
          <p:cNvSpPr/>
          <p:nvPr/>
        </p:nvSpPr>
        <p:spPr>
          <a:xfrm>
            <a:off x="169811" y="908223"/>
            <a:ext cx="1862875" cy="566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B8C12B-4947-F9C4-B147-7B0232AAD6DC}"/>
              </a:ext>
            </a:extLst>
          </p:cNvPr>
          <p:cNvSpPr txBox="1"/>
          <p:nvPr/>
        </p:nvSpPr>
        <p:spPr>
          <a:xfrm>
            <a:off x="992036" y="2052592"/>
            <a:ext cx="87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602D1E5-A173-9001-9324-2EC2CA3FBD81}"/>
              </a:ext>
            </a:extLst>
          </p:cNvPr>
          <p:cNvSpPr/>
          <p:nvPr/>
        </p:nvSpPr>
        <p:spPr>
          <a:xfrm>
            <a:off x="292702" y="1922188"/>
            <a:ext cx="699334" cy="66871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프로필</a:t>
            </a: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019E0522-C23B-B642-8130-A4249EB5C953}"/>
              </a:ext>
            </a:extLst>
          </p:cNvPr>
          <p:cNvSpPr/>
          <p:nvPr/>
        </p:nvSpPr>
        <p:spPr>
          <a:xfrm>
            <a:off x="1173123" y="2692804"/>
            <a:ext cx="769389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로그아웃</a:t>
            </a:r>
            <a:endParaRPr kumimoji="1" lang="ko-Kore-KR" altLang="en-US" sz="1200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93C97CB6-14BF-9544-BC57-0ADCD684568A}"/>
              </a:ext>
            </a:extLst>
          </p:cNvPr>
          <p:cNvSpPr/>
          <p:nvPr/>
        </p:nvSpPr>
        <p:spPr>
          <a:xfrm>
            <a:off x="223385" y="2692804"/>
            <a:ext cx="877163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/>
              <a:t>마이페이지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25E2AF80-729D-9348-A25A-69C74E86B7B9}"/>
              </a:ext>
            </a:extLst>
          </p:cNvPr>
          <p:cNvSpPr/>
          <p:nvPr/>
        </p:nvSpPr>
        <p:spPr>
          <a:xfrm>
            <a:off x="412595" y="1076442"/>
            <a:ext cx="1275517" cy="663148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로고</a:t>
            </a:r>
            <a:endParaRPr kumimoji="1" lang="ko-Kore-KR" altLang="en-US" dirty="0"/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08B8A767-0A73-CC42-9397-2F128D41114E}"/>
              </a:ext>
            </a:extLst>
          </p:cNvPr>
          <p:cNvSpPr/>
          <p:nvPr/>
        </p:nvSpPr>
        <p:spPr>
          <a:xfrm>
            <a:off x="312299" y="3653660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solidFill>
                  <a:schemeClr val="tx1"/>
                </a:solidFill>
              </a:rPr>
              <a:t>검색창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37D16A05-A062-2142-A90F-A9D333496BE4}"/>
              </a:ext>
            </a:extLst>
          </p:cNvPr>
          <p:cNvSpPr/>
          <p:nvPr/>
        </p:nvSpPr>
        <p:spPr>
          <a:xfrm>
            <a:off x="312299" y="3933160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공지사항</a:t>
            </a:r>
            <a:endParaRPr kumimoji="1" lang="ko-Kore-KR" altLang="en-US" sz="10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BF276643-9A22-8A42-B9D7-EF6EE1D94711}"/>
              </a:ext>
            </a:extLst>
          </p:cNvPr>
          <p:cNvSpPr/>
          <p:nvPr/>
        </p:nvSpPr>
        <p:spPr>
          <a:xfrm>
            <a:off x="312299" y="42213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자유게시판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159DA14A-08C6-1946-B8E4-F07B1C1C6599}"/>
              </a:ext>
            </a:extLst>
          </p:cNvPr>
          <p:cNvSpPr/>
          <p:nvPr/>
        </p:nvSpPr>
        <p:spPr>
          <a:xfrm>
            <a:off x="312299" y="45008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운영자</a:t>
            </a:r>
            <a:r>
              <a:rPr kumimoji="1" lang="ko-KR" altLang="en-US" sz="1000" dirty="0"/>
              <a:t> 초이스</a:t>
            </a:r>
            <a:endParaRPr kumimoji="1" lang="ko-Kore-KR" altLang="en-US" sz="1000" dirty="0"/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C453009D-418E-744B-8104-A24773C30CE6}"/>
              </a:ext>
            </a:extLst>
          </p:cNvPr>
          <p:cNvSpPr/>
          <p:nvPr/>
        </p:nvSpPr>
        <p:spPr>
          <a:xfrm>
            <a:off x="312299" y="47803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QnA</a:t>
            </a:r>
            <a:endParaRPr kumimoji="1" lang="ko-Kore-KR" altLang="en-US" sz="10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136DFB11-A733-B14D-A8AA-936DADE6CC3B}"/>
              </a:ext>
            </a:extLst>
          </p:cNvPr>
          <p:cNvSpPr/>
          <p:nvPr/>
        </p:nvSpPr>
        <p:spPr>
          <a:xfrm>
            <a:off x="312299" y="50598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회원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B80CFD55-F222-044B-90A3-5668FD1CFC4F}"/>
              </a:ext>
            </a:extLst>
          </p:cNvPr>
          <p:cNvSpPr/>
          <p:nvPr/>
        </p:nvSpPr>
        <p:spPr>
          <a:xfrm>
            <a:off x="312299" y="5347998"/>
            <a:ext cx="1576497" cy="21576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게시판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53E0018-CBDB-1717-C8C3-5D97BF261E83}"/>
              </a:ext>
            </a:extLst>
          </p:cNvPr>
          <p:cNvGrpSpPr/>
          <p:nvPr/>
        </p:nvGrpSpPr>
        <p:grpSpPr>
          <a:xfrm>
            <a:off x="6526845" y="1400636"/>
            <a:ext cx="2591655" cy="191849"/>
            <a:chOff x="6526845" y="1400636"/>
            <a:chExt cx="2591655" cy="191849"/>
          </a:xfrm>
        </p:grpSpPr>
        <p:sp>
          <p:nvSpPr>
            <p:cNvPr id="124" name="모서리가 둥근 직사각형 27">
              <a:extLst>
                <a:ext uri="{FF2B5EF4-FFF2-40B4-BE49-F238E27FC236}">
                  <a16:creationId xmlns:a16="http://schemas.microsoft.com/office/drawing/2014/main" id="{C1BEEE45-1CBC-BB81-B211-4CB89B467928}"/>
                </a:ext>
              </a:extLst>
            </p:cNvPr>
            <p:cNvSpPr>
              <a:spLocks/>
            </p:cNvSpPr>
            <p:nvPr/>
          </p:nvSpPr>
          <p:spPr>
            <a:xfrm>
              <a:off x="6526845" y="1400636"/>
              <a:ext cx="2591655" cy="191849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ko-KR" altLang="en-US" sz="1100" dirty="0">
                  <a:solidFill>
                    <a:schemeClr val="accent3">
                      <a:lumMod val="75000"/>
                    </a:schemeClr>
                  </a:solidFill>
                </a:rPr>
                <a:t>검색할 내용을 입력하세요</a:t>
              </a:r>
              <a:r>
                <a:rPr kumimoji="1" lang="en-US" altLang="ko-KR" sz="1100" dirty="0">
                  <a:solidFill>
                    <a:schemeClr val="accent3">
                      <a:lumMod val="75000"/>
                    </a:schemeClr>
                  </a:solidFill>
                </a:rPr>
                <a:t>.</a:t>
              </a:r>
              <a:endParaRPr kumimoji="1" lang="ko-Kore-KR" altLang="en-US" sz="1100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8D4A8DCE-DDD9-F7DE-7AAA-2131DE284F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9553" y="1424289"/>
              <a:ext cx="149622" cy="149622"/>
            </a:xfrm>
            <a:prstGeom prst="rect">
              <a:avLst/>
            </a:prstGeom>
          </p:spPr>
        </p:pic>
      </p:grpSp>
      <p:graphicFrame>
        <p:nvGraphicFramePr>
          <p:cNvPr id="22" name="표 26">
            <a:extLst>
              <a:ext uri="{FF2B5EF4-FFF2-40B4-BE49-F238E27FC236}">
                <a16:creationId xmlns:a16="http://schemas.microsoft.com/office/drawing/2014/main" id="{63E220AA-6CCE-AD10-5231-A6F1EA27A0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535556"/>
              </p:ext>
            </p:extLst>
          </p:nvPr>
        </p:nvGraphicFramePr>
        <p:xfrm>
          <a:off x="2213746" y="1749878"/>
          <a:ext cx="7065070" cy="4263358"/>
        </p:xfrm>
        <a:graphic>
          <a:graphicData uri="http://schemas.openxmlformats.org/drawingml/2006/table">
            <a:tbl>
              <a:tblPr bandRow="1">
                <a:tableStyleId>{C083E6E3-FA7D-4D7B-A595-EF9225AFEA82}</a:tableStyleId>
              </a:tblPr>
              <a:tblGrid>
                <a:gridCol w="365952">
                  <a:extLst>
                    <a:ext uri="{9D8B030D-6E8A-4147-A177-3AD203B41FA5}">
                      <a16:colId xmlns:a16="http://schemas.microsoft.com/office/drawing/2014/main" val="2861575001"/>
                    </a:ext>
                  </a:extLst>
                </a:gridCol>
                <a:gridCol w="6699118">
                  <a:extLst>
                    <a:ext uri="{9D8B030D-6E8A-4147-A177-3AD203B41FA5}">
                      <a16:colId xmlns:a16="http://schemas.microsoft.com/office/drawing/2014/main" val="3907563488"/>
                    </a:ext>
                  </a:extLst>
                </a:gridCol>
              </a:tblGrid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335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dirty="0"/>
                        <a:t>운영자가 선택한 게시글의 제목입니다</a:t>
                      </a:r>
                      <a:r>
                        <a:rPr lang="en-US" altLang="ko-KR" sz="1000" b="0" i="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135399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330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dirty="0"/>
                        <a:t>게시글의 제목입니다</a:t>
                      </a:r>
                      <a:r>
                        <a:rPr lang="en-US" altLang="ko-KR" sz="1000" b="0" i="0" dirty="0"/>
                        <a:t>.</a:t>
                      </a:r>
                      <a:endParaRPr lang="ko-KR" altLang="en-US" sz="1000" b="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7272576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329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dirty="0"/>
                        <a:t>Lorem ipsum dolor sit </a:t>
                      </a:r>
                      <a:r>
                        <a:rPr lang="en-US" altLang="ko-KR" sz="1000" b="0" i="0" dirty="0" err="1"/>
                        <a:t>amet</a:t>
                      </a:r>
                      <a:r>
                        <a:rPr lang="en-US" altLang="ko-KR" sz="1000" b="0" i="0" dirty="0"/>
                        <a:t>, </a:t>
                      </a:r>
                      <a:r>
                        <a:rPr lang="en-US" altLang="ko-KR" sz="1000" b="0" i="0" dirty="0" err="1"/>
                        <a:t>consectetur</a:t>
                      </a:r>
                      <a:r>
                        <a:rPr lang="en-US" altLang="ko-KR" sz="1000" b="0" i="0" dirty="0"/>
                        <a:t> </a:t>
                      </a:r>
                      <a:r>
                        <a:rPr lang="en-US" altLang="ko-KR" sz="1000" b="0" i="0" dirty="0" err="1"/>
                        <a:t>adipiscing</a:t>
                      </a:r>
                      <a:r>
                        <a:rPr lang="en-US" altLang="ko-KR" sz="1000" b="0" i="0" dirty="0"/>
                        <a:t> </a:t>
                      </a:r>
                      <a:r>
                        <a:rPr lang="en-US" altLang="ko-KR" sz="1000" b="0" i="0" dirty="0" err="1"/>
                        <a:t>elit</a:t>
                      </a:r>
                      <a:endParaRPr lang="ko-KR" altLang="en-US" sz="1000" b="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8034904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328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fr-FR" altLang="ko-KR" sz="1000" b="0" i="0" dirty="0"/>
                        <a:t>sunt in culpa qui officia deserunt mollit anim id est laborum.</a:t>
                      </a:r>
                      <a:endParaRPr lang="ko-KR" altLang="en-US" sz="1000" b="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375557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327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dirty="0" err="1"/>
                        <a:t>ive</a:t>
                      </a:r>
                      <a:r>
                        <a:rPr lang="en-US" altLang="ko-KR" sz="1000" b="0" i="0" dirty="0"/>
                        <a:t> </a:t>
                      </a:r>
                      <a:r>
                        <a:rPr lang="en-US" altLang="ko-KR" sz="1000" b="0" i="0" dirty="0" err="1"/>
                        <a:t>enim</a:t>
                      </a:r>
                      <a:r>
                        <a:rPr lang="en-US" altLang="ko-KR" sz="1000" b="0" i="0" dirty="0"/>
                        <a:t> ad </a:t>
                      </a:r>
                      <a:r>
                        <a:rPr lang="en-US" altLang="ko-KR" sz="1000" b="0" i="0" dirty="0" err="1"/>
                        <a:t>sapientiam</a:t>
                      </a:r>
                      <a:r>
                        <a:rPr lang="en-US" altLang="ko-KR" sz="1000" b="0" i="0" dirty="0"/>
                        <a:t> </a:t>
                      </a:r>
                      <a:r>
                        <a:rPr lang="en-US" altLang="ko-KR" sz="1000" b="0" i="0" dirty="0" err="1"/>
                        <a:t>perveniri</a:t>
                      </a:r>
                      <a:r>
                        <a:rPr lang="en-US" altLang="ko-KR" sz="1000" b="0" i="0" dirty="0"/>
                        <a:t> </a:t>
                      </a:r>
                      <a:r>
                        <a:rPr lang="en-US" altLang="ko-KR" sz="1000" b="0" i="0" dirty="0" err="1"/>
                        <a:t>potest</a:t>
                      </a:r>
                      <a:r>
                        <a:rPr lang="en-US" altLang="ko-KR" sz="1000" b="0" i="0" dirty="0"/>
                        <a:t>, non </a:t>
                      </a:r>
                      <a:r>
                        <a:rPr lang="en-US" altLang="ko-KR" sz="1000" b="0" i="0" dirty="0" err="1"/>
                        <a:t>paranda</a:t>
                      </a:r>
                      <a:r>
                        <a:rPr lang="en-US" altLang="ko-KR" sz="1000" b="0" i="0" dirty="0"/>
                        <a:t> nobis …</a:t>
                      </a:r>
                      <a:endParaRPr lang="ko-KR" altLang="en-US" sz="1000" b="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5203248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326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dirty="0"/>
                        <a:t>It is a long established fact that a reader will be…</a:t>
                      </a:r>
                      <a:endParaRPr lang="ko-KR" altLang="en-US" sz="1000" b="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294803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325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Contrary to popular belief, Lorem Ipsum is not simply random text.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9159847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323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from a Lorem Ipsum passage, and going through the cites …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3612684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322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This book is a treatise on the theory of ethics, very …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1855714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321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…</a:t>
                      </a:r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825478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319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…</a:t>
                      </a:r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9215080"/>
                  </a:ext>
                </a:extLst>
              </a:tr>
            </a:tbl>
          </a:graphicData>
        </a:graphic>
      </p:graphicFrame>
      <p:graphicFrame>
        <p:nvGraphicFramePr>
          <p:cNvPr id="44" name="표 50">
            <a:extLst>
              <a:ext uri="{FF2B5EF4-FFF2-40B4-BE49-F238E27FC236}">
                <a16:creationId xmlns:a16="http://schemas.microsoft.com/office/drawing/2014/main" id="{3459B0AA-2159-219B-FE05-677B432EC062}"/>
              </a:ext>
            </a:extLst>
          </p:cNvPr>
          <p:cNvGraphicFramePr>
            <a:graphicFrameLocks noGrp="1"/>
          </p:cNvGraphicFramePr>
          <p:nvPr/>
        </p:nvGraphicFramePr>
        <p:xfrm>
          <a:off x="4499621" y="6170629"/>
          <a:ext cx="2493320" cy="228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9332">
                  <a:extLst>
                    <a:ext uri="{9D8B030D-6E8A-4147-A177-3AD203B41FA5}">
                      <a16:colId xmlns:a16="http://schemas.microsoft.com/office/drawing/2014/main" val="2108005923"/>
                    </a:ext>
                  </a:extLst>
                </a:gridCol>
                <a:gridCol w="249332">
                  <a:extLst>
                    <a:ext uri="{9D8B030D-6E8A-4147-A177-3AD203B41FA5}">
                      <a16:colId xmlns:a16="http://schemas.microsoft.com/office/drawing/2014/main" val="3660020480"/>
                    </a:ext>
                  </a:extLst>
                </a:gridCol>
                <a:gridCol w="249332">
                  <a:extLst>
                    <a:ext uri="{9D8B030D-6E8A-4147-A177-3AD203B41FA5}">
                      <a16:colId xmlns:a16="http://schemas.microsoft.com/office/drawing/2014/main" val="252249883"/>
                    </a:ext>
                  </a:extLst>
                </a:gridCol>
                <a:gridCol w="249332">
                  <a:extLst>
                    <a:ext uri="{9D8B030D-6E8A-4147-A177-3AD203B41FA5}">
                      <a16:colId xmlns:a16="http://schemas.microsoft.com/office/drawing/2014/main" val="3533842998"/>
                    </a:ext>
                  </a:extLst>
                </a:gridCol>
                <a:gridCol w="249332">
                  <a:extLst>
                    <a:ext uri="{9D8B030D-6E8A-4147-A177-3AD203B41FA5}">
                      <a16:colId xmlns:a16="http://schemas.microsoft.com/office/drawing/2014/main" val="2913013339"/>
                    </a:ext>
                  </a:extLst>
                </a:gridCol>
                <a:gridCol w="249332">
                  <a:extLst>
                    <a:ext uri="{9D8B030D-6E8A-4147-A177-3AD203B41FA5}">
                      <a16:colId xmlns:a16="http://schemas.microsoft.com/office/drawing/2014/main" val="4126073108"/>
                    </a:ext>
                  </a:extLst>
                </a:gridCol>
                <a:gridCol w="249332">
                  <a:extLst>
                    <a:ext uri="{9D8B030D-6E8A-4147-A177-3AD203B41FA5}">
                      <a16:colId xmlns:a16="http://schemas.microsoft.com/office/drawing/2014/main" val="2038355114"/>
                    </a:ext>
                  </a:extLst>
                </a:gridCol>
                <a:gridCol w="249332">
                  <a:extLst>
                    <a:ext uri="{9D8B030D-6E8A-4147-A177-3AD203B41FA5}">
                      <a16:colId xmlns:a16="http://schemas.microsoft.com/office/drawing/2014/main" val="2401777181"/>
                    </a:ext>
                  </a:extLst>
                </a:gridCol>
                <a:gridCol w="249332">
                  <a:extLst>
                    <a:ext uri="{9D8B030D-6E8A-4147-A177-3AD203B41FA5}">
                      <a16:colId xmlns:a16="http://schemas.microsoft.com/office/drawing/2014/main" val="4143133843"/>
                    </a:ext>
                  </a:extLst>
                </a:gridCol>
                <a:gridCol w="249332">
                  <a:extLst>
                    <a:ext uri="{9D8B030D-6E8A-4147-A177-3AD203B41FA5}">
                      <a16:colId xmlns:a16="http://schemas.microsoft.com/office/drawing/2014/main" val="2878747436"/>
                    </a:ext>
                  </a:extLst>
                </a:gridCol>
              </a:tblGrid>
              <a:tr h="1882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&lt;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2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3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4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5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6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7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8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&gt;</a:t>
                      </a:r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8820170"/>
                  </a:ext>
                </a:extLst>
              </a:tr>
            </a:tbl>
          </a:graphicData>
        </a:graphic>
      </p:graphicFrame>
      <p:grpSp>
        <p:nvGrpSpPr>
          <p:cNvPr id="96" name="그룹 95">
            <a:extLst>
              <a:ext uri="{FF2B5EF4-FFF2-40B4-BE49-F238E27FC236}">
                <a16:creationId xmlns:a16="http://schemas.microsoft.com/office/drawing/2014/main" id="{854E3E27-0270-F7C5-60BA-32A6590C672A}"/>
              </a:ext>
            </a:extLst>
          </p:cNvPr>
          <p:cNvGrpSpPr/>
          <p:nvPr/>
        </p:nvGrpSpPr>
        <p:grpSpPr>
          <a:xfrm>
            <a:off x="6443307" y="1798109"/>
            <a:ext cx="2696101" cy="307777"/>
            <a:chOff x="6443307" y="1798109"/>
            <a:chExt cx="2696101" cy="307777"/>
          </a:xfrm>
        </p:grpSpPr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B407FB55-0142-8BA0-7D2B-58981DB169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6970E4BE-FE58-96F1-29E8-0589AF58B2F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86" name="그림 85">
              <a:extLst>
                <a:ext uri="{FF2B5EF4-FFF2-40B4-BE49-F238E27FC236}">
                  <a16:creationId xmlns:a16="http://schemas.microsoft.com/office/drawing/2014/main" id="{59EB8AE5-A422-7EEA-A7A2-89C3F000E8C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D5CE61CD-A4D1-B4EB-3E56-DDB7AAC1DF91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1D2F20C7-AA21-061C-3E0E-E2CA4492EC97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92C101E1-AB11-ADB7-F71B-85E4880DA85D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A80A4552-675B-4736-8115-7B6D11E16837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940E6E5C-8BC4-0585-8925-CDFD566EB530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AEBC553A-58D3-2608-A2DC-055084CDEB61}"/>
              </a:ext>
            </a:extLst>
          </p:cNvPr>
          <p:cNvGrpSpPr/>
          <p:nvPr/>
        </p:nvGrpSpPr>
        <p:grpSpPr>
          <a:xfrm>
            <a:off x="6443307" y="2194171"/>
            <a:ext cx="2696101" cy="307777"/>
            <a:chOff x="6443307" y="1798109"/>
            <a:chExt cx="2696101" cy="307777"/>
          </a:xfrm>
        </p:grpSpPr>
        <p:pic>
          <p:nvPicPr>
            <p:cNvPr id="135" name="그림 134">
              <a:extLst>
                <a:ext uri="{FF2B5EF4-FFF2-40B4-BE49-F238E27FC236}">
                  <a16:creationId xmlns:a16="http://schemas.microsoft.com/office/drawing/2014/main" id="{87E7625C-58B9-803A-EB2B-45799FBD3A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136" name="그림 135">
              <a:extLst>
                <a:ext uri="{FF2B5EF4-FFF2-40B4-BE49-F238E27FC236}">
                  <a16:creationId xmlns:a16="http://schemas.microsoft.com/office/drawing/2014/main" id="{4F14E359-9387-BDB6-0A0C-C3BE0E3A018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137" name="그림 136">
              <a:extLst>
                <a:ext uri="{FF2B5EF4-FFF2-40B4-BE49-F238E27FC236}">
                  <a16:creationId xmlns:a16="http://schemas.microsoft.com/office/drawing/2014/main" id="{93EED0D6-807A-CD9A-1F57-6251D4452F7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C8EB815F-C66E-D36B-C463-AD3C758555CC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FFCA7FC1-1657-40B1-1534-4D1BE17E736D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F2606B20-149A-02B3-47FB-5F6E6CF081C0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C0FB8008-DC10-0374-D180-24C8A95D13A4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2D8576F8-0CB5-134A-4333-B0A9E513FA41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3F8C4DC1-C5B7-E371-6873-B759F44FEAFA}"/>
              </a:ext>
            </a:extLst>
          </p:cNvPr>
          <p:cNvGrpSpPr/>
          <p:nvPr/>
        </p:nvGrpSpPr>
        <p:grpSpPr>
          <a:xfrm>
            <a:off x="6443307" y="2580854"/>
            <a:ext cx="2696101" cy="307777"/>
            <a:chOff x="6443307" y="1798109"/>
            <a:chExt cx="2696101" cy="307777"/>
          </a:xfrm>
        </p:grpSpPr>
        <p:pic>
          <p:nvPicPr>
            <p:cNvPr id="144" name="그림 143">
              <a:extLst>
                <a:ext uri="{FF2B5EF4-FFF2-40B4-BE49-F238E27FC236}">
                  <a16:creationId xmlns:a16="http://schemas.microsoft.com/office/drawing/2014/main" id="{825AF28E-FF1B-444E-785D-7B7CE5F134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145" name="그림 144">
              <a:extLst>
                <a:ext uri="{FF2B5EF4-FFF2-40B4-BE49-F238E27FC236}">
                  <a16:creationId xmlns:a16="http://schemas.microsoft.com/office/drawing/2014/main" id="{DB1FAB3C-B1CC-F857-2541-CD7D05A7311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146" name="그림 145">
              <a:extLst>
                <a:ext uri="{FF2B5EF4-FFF2-40B4-BE49-F238E27FC236}">
                  <a16:creationId xmlns:a16="http://schemas.microsoft.com/office/drawing/2014/main" id="{A306E669-37D8-37EB-2977-09D406FAF1D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147" name="타원 146">
              <a:extLst>
                <a:ext uri="{FF2B5EF4-FFF2-40B4-BE49-F238E27FC236}">
                  <a16:creationId xmlns:a16="http://schemas.microsoft.com/office/drawing/2014/main" id="{3BB93628-1F48-5BCD-7A0C-02943E375EA9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223DF5E6-1E37-DEC4-B9FC-C161740F3E86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7C54674E-2E11-1AC7-A937-D85A7E522A3C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5890C786-7375-666F-ED9B-67603159F47D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AA61F410-77F5-6200-EEF1-0A2D78A1124D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2076D1C3-478E-9949-FFBD-FD382CE59CBC}"/>
              </a:ext>
            </a:extLst>
          </p:cNvPr>
          <p:cNvGrpSpPr/>
          <p:nvPr/>
        </p:nvGrpSpPr>
        <p:grpSpPr>
          <a:xfrm>
            <a:off x="6443307" y="2967537"/>
            <a:ext cx="2696101" cy="307777"/>
            <a:chOff x="6443307" y="1798109"/>
            <a:chExt cx="2696101" cy="307777"/>
          </a:xfrm>
        </p:grpSpPr>
        <p:pic>
          <p:nvPicPr>
            <p:cNvPr id="153" name="그림 152">
              <a:extLst>
                <a:ext uri="{FF2B5EF4-FFF2-40B4-BE49-F238E27FC236}">
                  <a16:creationId xmlns:a16="http://schemas.microsoft.com/office/drawing/2014/main" id="{7932B161-38B5-B2A8-AFBA-783037DD7C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154" name="그림 153">
              <a:extLst>
                <a:ext uri="{FF2B5EF4-FFF2-40B4-BE49-F238E27FC236}">
                  <a16:creationId xmlns:a16="http://schemas.microsoft.com/office/drawing/2014/main" id="{0EB41D55-BC64-27B2-527D-953ADFFC7DB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155" name="그림 154">
              <a:extLst>
                <a:ext uri="{FF2B5EF4-FFF2-40B4-BE49-F238E27FC236}">
                  <a16:creationId xmlns:a16="http://schemas.microsoft.com/office/drawing/2014/main" id="{A6197BC1-649C-C030-760E-1D03CBD600F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156" name="타원 155">
              <a:extLst>
                <a:ext uri="{FF2B5EF4-FFF2-40B4-BE49-F238E27FC236}">
                  <a16:creationId xmlns:a16="http://schemas.microsoft.com/office/drawing/2014/main" id="{E97CA897-2180-4605-DF5F-F58E2EDAAC7F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AD5BE56E-853D-236A-35AC-DD29BDCCBF98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1DC44A70-615F-F4CF-4E65-93A7BFBC1F4E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A56C451E-3796-48EE-E3C3-B43E85FA7279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325A47B4-86E3-F9A9-7896-A74A5CC84EE6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grpSp>
        <p:nvGrpSpPr>
          <p:cNvPr id="161" name="그룹 160">
            <a:extLst>
              <a:ext uri="{FF2B5EF4-FFF2-40B4-BE49-F238E27FC236}">
                <a16:creationId xmlns:a16="http://schemas.microsoft.com/office/drawing/2014/main" id="{0177B27D-4A12-B7D8-C36E-80A9C4FAA459}"/>
              </a:ext>
            </a:extLst>
          </p:cNvPr>
          <p:cNvGrpSpPr/>
          <p:nvPr/>
        </p:nvGrpSpPr>
        <p:grpSpPr>
          <a:xfrm>
            <a:off x="6443307" y="3343604"/>
            <a:ext cx="2696101" cy="307777"/>
            <a:chOff x="6443307" y="1798109"/>
            <a:chExt cx="2696101" cy="307777"/>
          </a:xfrm>
        </p:grpSpPr>
        <p:pic>
          <p:nvPicPr>
            <p:cNvPr id="162" name="그림 161">
              <a:extLst>
                <a:ext uri="{FF2B5EF4-FFF2-40B4-BE49-F238E27FC236}">
                  <a16:creationId xmlns:a16="http://schemas.microsoft.com/office/drawing/2014/main" id="{2ADC5B00-86C8-EE64-926E-FB05F27078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163" name="그림 162">
              <a:extLst>
                <a:ext uri="{FF2B5EF4-FFF2-40B4-BE49-F238E27FC236}">
                  <a16:creationId xmlns:a16="http://schemas.microsoft.com/office/drawing/2014/main" id="{B9B44773-B562-2278-70A1-575B5166FC9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164" name="그림 163">
              <a:extLst>
                <a:ext uri="{FF2B5EF4-FFF2-40B4-BE49-F238E27FC236}">
                  <a16:creationId xmlns:a16="http://schemas.microsoft.com/office/drawing/2014/main" id="{AAB916C6-6C02-75C6-39BC-4DD3529F503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165" name="타원 164">
              <a:extLst>
                <a:ext uri="{FF2B5EF4-FFF2-40B4-BE49-F238E27FC236}">
                  <a16:creationId xmlns:a16="http://schemas.microsoft.com/office/drawing/2014/main" id="{3D1C9DBF-254C-1DE2-92B6-55BBAA5AB283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8DC20CBC-B6BF-6AB1-4716-B7FC8BCDD655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8FE6E0F2-C968-88E1-3F69-6E441340AAD3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1DF5D1E5-1966-A261-EFE3-B9B04E822126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03992F2F-6E40-0736-A92E-E0A6C184E2BA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84EC1FA5-87BE-9F26-D3A9-271276B194DC}"/>
              </a:ext>
            </a:extLst>
          </p:cNvPr>
          <p:cNvGrpSpPr/>
          <p:nvPr/>
        </p:nvGrpSpPr>
        <p:grpSpPr>
          <a:xfrm>
            <a:off x="6446709" y="3738471"/>
            <a:ext cx="2696101" cy="307777"/>
            <a:chOff x="6443307" y="1798109"/>
            <a:chExt cx="2696101" cy="307777"/>
          </a:xfrm>
        </p:grpSpPr>
        <p:pic>
          <p:nvPicPr>
            <p:cNvPr id="171" name="그림 170">
              <a:extLst>
                <a:ext uri="{FF2B5EF4-FFF2-40B4-BE49-F238E27FC236}">
                  <a16:creationId xmlns:a16="http://schemas.microsoft.com/office/drawing/2014/main" id="{329A4954-7E63-1470-5AFD-D1E247926B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172" name="그림 171">
              <a:extLst>
                <a:ext uri="{FF2B5EF4-FFF2-40B4-BE49-F238E27FC236}">
                  <a16:creationId xmlns:a16="http://schemas.microsoft.com/office/drawing/2014/main" id="{C2331B58-D865-3308-0E19-15BD4D2D80D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173" name="그림 172">
              <a:extLst>
                <a:ext uri="{FF2B5EF4-FFF2-40B4-BE49-F238E27FC236}">
                  <a16:creationId xmlns:a16="http://schemas.microsoft.com/office/drawing/2014/main" id="{CF7600D5-C36B-AE74-7C8A-81B0A6C4DE6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174" name="타원 173">
              <a:extLst>
                <a:ext uri="{FF2B5EF4-FFF2-40B4-BE49-F238E27FC236}">
                  <a16:creationId xmlns:a16="http://schemas.microsoft.com/office/drawing/2014/main" id="{41752166-0162-AE25-D4B1-207E395F0AE8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561A4115-6AD9-603F-2C9A-C2C4A8C0BA9C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F5EDF733-274D-8D65-61AD-F9B187B16219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D98ED2DA-B25B-68DB-5100-4A70F02D0E50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5CBE32B8-5107-D820-07C2-21DC8C64BFF5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grpSp>
        <p:nvGrpSpPr>
          <p:cNvPr id="179" name="그룹 178">
            <a:extLst>
              <a:ext uri="{FF2B5EF4-FFF2-40B4-BE49-F238E27FC236}">
                <a16:creationId xmlns:a16="http://schemas.microsoft.com/office/drawing/2014/main" id="{780D6527-1C23-14F9-2634-59AB7DF6C498}"/>
              </a:ext>
            </a:extLst>
          </p:cNvPr>
          <p:cNvGrpSpPr/>
          <p:nvPr/>
        </p:nvGrpSpPr>
        <p:grpSpPr>
          <a:xfrm>
            <a:off x="6443017" y="4139137"/>
            <a:ext cx="2696101" cy="307777"/>
            <a:chOff x="6443307" y="1798109"/>
            <a:chExt cx="2696101" cy="307777"/>
          </a:xfrm>
        </p:grpSpPr>
        <p:pic>
          <p:nvPicPr>
            <p:cNvPr id="180" name="그림 179">
              <a:extLst>
                <a:ext uri="{FF2B5EF4-FFF2-40B4-BE49-F238E27FC236}">
                  <a16:creationId xmlns:a16="http://schemas.microsoft.com/office/drawing/2014/main" id="{5FEADCE2-B52B-8255-5CCF-1261F0E97A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181" name="그림 180">
              <a:extLst>
                <a:ext uri="{FF2B5EF4-FFF2-40B4-BE49-F238E27FC236}">
                  <a16:creationId xmlns:a16="http://schemas.microsoft.com/office/drawing/2014/main" id="{FC45B10B-0E51-0FC3-601D-69EC0B9C1A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182" name="그림 181">
              <a:extLst>
                <a:ext uri="{FF2B5EF4-FFF2-40B4-BE49-F238E27FC236}">
                  <a16:creationId xmlns:a16="http://schemas.microsoft.com/office/drawing/2014/main" id="{CAED10FD-310E-C46A-1C43-72CAFD77B71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183" name="타원 182">
              <a:extLst>
                <a:ext uri="{FF2B5EF4-FFF2-40B4-BE49-F238E27FC236}">
                  <a16:creationId xmlns:a16="http://schemas.microsoft.com/office/drawing/2014/main" id="{B9A26BBD-90B5-947C-5C14-609E95315692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499CE793-E11C-BDFE-4842-3D6FE9B83537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D3347B6F-9BB9-8EF9-7F18-BA74160C976F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2D6CF8B8-1CB9-D0B6-9191-250C5946F86E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DF1E0955-94A2-0713-958F-EE908672B3ED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grpSp>
        <p:nvGrpSpPr>
          <p:cNvPr id="188" name="그룹 187">
            <a:extLst>
              <a:ext uri="{FF2B5EF4-FFF2-40B4-BE49-F238E27FC236}">
                <a16:creationId xmlns:a16="http://schemas.microsoft.com/office/drawing/2014/main" id="{0AEEE737-E5D3-86C6-C55F-0D5AA006977C}"/>
              </a:ext>
            </a:extLst>
          </p:cNvPr>
          <p:cNvGrpSpPr/>
          <p:nvPr/>
        </p:nvGrpSpPr>
        <p:grpSpPr>
          <a:xfrm>
            <a:off x="6443017" y="4531841"/>
            <a:ext cx="2696101" cy="307777"/>
            <a:chOff x="6443307" y="1798109"/>
            <a:chExt cx="2696101" cy="307777"/>
          </a:xfrm>
        </p:grpSpPr>
        <p:pic>
          <p:nvPicPr>
            <p:cNvPr id="189" name="그림 188">
              <a:extLst>
                <a:ext uri="{FF2B5EF4-FFF2-40B4-BE49-F238E27FC236}">
                  <a16:creationId xmlns:a16="http://schemas.microsoft.com/office/drawing/2014/main" id="{9B818BB3-48E7-5229-67B7-D86C25AF02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190" name="그림 189">
              <a:extLst>
                <a:ext uri="{FF2B5EF4-FFF2-40B4-BE49-F238E27FC236}">
                  <a16:creationId xmlns:a16="http://schemas.microsoft.com/office/drawing/2014/main" id="{591822E1-1EEC-D9E4-C18D-A32675B85E1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191" name="그림 190">
              <a:extLst>
                <a:ext uri="{FF2B5EF4-FFF2-40B4-BE49-F238E27FC236}">
                  <a16:creationId xmlns:a16="http://schemas.microsoft.com/office/drawing/2014/main" id="{8F5B048A-7F0A-9A62-1E79-BD1882B5C3B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192" name="타원 191">
              <a:extLst>
                <a:ext uri="{FF2B5EF4-FFF2-40B4-BE49-F238E27FC236}">
                  <a16:creationId xmlns:a16="http://schemas.microsoft.com/office/drawing/2014/main" id="{3E1B12D5-F937-B08E-EA0B-5ACD3371FCAE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9B93A1B3-D440-8322-F8A6-3F86F20E8780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92FD66DC-2FE2-4001-1788-895DE07523A0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43AE25EA-0CA0-264B-19D0-625C9C45B3E7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DCD5B8A8-2FA6-9AD5-FAD4-BD21F2424500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grpSp>
        <p:nvGrpSpPr>
          <p:cNvPr id="197" name="그룹 196">
            <a:extLst>
              <a:ext uri="{FF2B5EF4-FFF2-40B4-BE49-F238E27FC236}">
                <a16:creationId xmlns:a16="http://schemas.microsoft.com/office/drawing/2014/main" id="{75B6A4F3-174B-2697-1FDE-B44D60338D16}"/>
              </a:ext>
            </a:extLst>
          </p:cNvPr>
          <p:cNvGrpSpPr/>
          <p:nvPr/>
        </p:nvGrpSpPr>
        <p:grpSpPr>
          <a:xfrm>
            <a:off x="6443017" y="4921163"/>
            <a:ext cx="2696101" cy="307777"/>
            <a:chOff x="6443307" y="1798109"/>
            <a:chExt cx="2696101" cy="307777"/>
          </a:xfrm>
        </p:grpSpPr>
        <p:pic>
          <p:nvPicPr>
            <p:cNvPr id="198" name="그림 197">
              <a:extLst>
                <a:ext uri="{FF2B5EF4-FFF2-40B4-BE49-F238E27FC236}">
                  <a16:creationId xmlns:a16="http://schemas.microsoft.com/office/drawing/2014/main" id="{645776F1-7095-5432-B462-F54BF0C45F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199" name="그림 198">
              <a:extLst>
                <a:ext uri="{FF2B5EF4-FFF2-40B4-BE49-F238E27FC236}">
                  <a16:creationId xmlns:a16="http://schemas.microsoft.com/office/drawing/2014/main" id="{108858BE-0086-5D0E-F420-997CCC0798D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200" name="그림 199">
              <a:extLst>
                <a:ext uri="{FF2B5EF4-FFF2-40B4-BE49-F238E27FC236}">
                  <a16:creationId xmlns:a16="http://schemas.microsoft.com/office/drawing/2014/main" id="{84CF6B7A-E971-3F0B-93BE-2A4B8FFB1AF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201" name="타원 200">
              <a:extLst>
                <a:ext uri="{FF2B5EF4-FFF2-40B4-BE49-F238E27FC236}">
                  <a16:creationId xmlns:a16="http://schemas.microsoft.com/office/drawing/2014/main" id="{43D6C2CF-EFEF-FE44-D7D8-DEEE998B7B15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97CBC563-AF7D-FEC4-7139-C66A6042FE01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8B870CDF-850E-5019-C448-E7212F603E6D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978FB919-2A3C-3740-EF26-BA1559902A39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1E36772F-F89C-FAE8-4C1C-8D94AB49FFD3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1CC85EC7-708B-E7A5-AAD9-AC0D385DA7D9}"/>
              </a:ext>
            </a:extLst>
          </p:cNvPr>
          <p:cNvSpPr txBox="1"/>
          <p:nvPr/>
        </p:nvSpPr>
        <p:spPr>
          <a:xfrm>
            <a:off x="2175811" y="1496560"/>
            <a:ext cx="18101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u="sng" dirty="0" err="1">
                <a:solidFill>
                  <a:schemeClr val="bg2">
                    <a:lumMod val="25000"/>
                  </a:schemeClr>
                </a:solidFill>
              </a:rPr>
              <a:t>최신순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ko-KR" altLang="en-US" sz="900" dirty="0" err="1">
                <a:solidFill>
                  <a:schemeClr val="bg2">
                    <a:lumMod val="25000"/>
                  </a:schemeClr>
                </a:solidFill>
              </a:rPr>
              <a:t>추천순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ko-KR" altLang="en-US" sz="900" dirty="0" err="1">
                <a:solidFill>
                  <a:schemeClr val="bg2">
                    <a:lumMod val="25000"/>
                  </a:schemeClr>
                </a:solidFill>
              </a:rPr>
              <a:t>댓글순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  조회순</a:t>
            </a:r>
          </a:p>
        </p:txBody>
      </p:sp>
      <p:grpSp>
        <p:nvGrpSpPr>
          <p:cNvPr id="206" name="그룹 205">
            <a:extLst>
              <a:ext uri="{FF2B5EF4-FFF2-40B4-BE49-F238E27FC236}">
                <a16:creationId xmlns:a16="http://schemas.microsoft.com/office/drawing/2014/main" id="{9BDCD40F-3F19-BF27-5B8F-732EFC40FD60}"/>
              </a:ext>
            </a:extLst>
          </p:cNvPr>
          <p:cNvGrpSpPr/>
          <p:nvPr/>
        </p:nvGrpSpPr>
        <p:grpSpPr>
          <a:xfrm>
            <a:off x="6443017" y="5278477"/>
            <a:ext cx="2696101" cy="307777"/>
            <a:chOff x="6443307" y="1798109"/>
            <a:chExt cx="2696101" cy="307777"/>
          </a:xfrm>
        </p:grpSpPr>
        <p:pic>
          <p:nvPicPr>
            <p:cNvPr id="207" name="그림 206">
              <a:extLst>
                <a:ext uri="{FF2B5EF4-FFF2-40B4-BE49-F238E27FC236}">
                  <a16:creationId xmlns:a16="http://schemas.microsoft.com/office/drawing/2014/main" id="{15DEFF4B-6764-001F-C183-F3A0E20306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208" name="그림 207">
              <a:extLst>
                <a:ext uri="{FF2B5EF4-FFF2-40B4-BE49-F238E27FC236}">
                  <a16:creationId xmlns:a16="http://schemas.microsoft.com/office/drawing/2014/main" id="{3978746A-9529-DEB9-FEC7-822FBD953C9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209" name="그림 208">
              <a:extLst>
                <a:ext uri="{FF2B5EF4-FFF2-40B4-BE49-F238E27FC236}">
                  <a16:creationId xmlns:a16="http://schemas.microsoft.com/office/drawing/2014/main" id="{E1200C90-628C-BD45-C28F-53E02B4C6A1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210" name="타원 209">
              <a:extLst>
                <a:ext uri="{FF2B5EF4-FFF2-40B4-BE49-F238E27FC236}">
                  <a16:creationId xmlns:a16="http://schemas.microsoft.com/office/drawing/2014/main" id="{91366505-0803-832B-1300-1DADD1F2675B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92A7532C-FA9F-E9AF-1B85-0AF773C2723A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CD7487C4-BA1F-C308-529A-272D7F531954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25C8A760-B291-633E-245E-B41E5EF38945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6AA526CB-2836-2BDE-76C8-95460AD69F77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grpSp>
        <p:nvGrpSpPr>
          <p:cNvPr id="215" name="그룹 214">
            <a:extLst>
              <a:ext uri="{FF2B5EF4-FFF2-40B4-BE49-F238E27FC236}">
                <a16:creationId xmlns:a16="http://schemas.microsoft.com/office/drawing/2014/main" id="{AECF88F5-457E-70B2-5D61-FA20FD3AB7CF}"/>
              </a:ext>
            </a:extLst>
          </p:cNvPr>
          <p:cNvGrpSpPr/>
          <p:nvPr/>
        </p:nvGrpSpPr>
        <p:grpSpPr>
          <a:xfrm>
            <a:off x="6443017" y="5702782"/>
            <a:ext cx="2696101" cy="307777"/>
            <a:chOff x="6443307" y="1798109"/>
            <a:chExt cx="2696101" cy="307777"/>
          </a:xfrm>
        </p:grpSpPr>
        <p:pic>
          <p:nvPicPr>
            <p:cNvPr id="216" name="그림 215">
              <a:extLst>
                <a:ext uri="{FF2B5EF4-FFF2-40B4-BE49-F238E27FC236}">
                  <a16:creationId xmlns:a16="http://schemas.microsoft.com/office/drawing/2014/main" id="{3F65AF5B-A6D7-4C94-A65B-A40D9AF704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217" name="그림 216">
              <a:extLst>
                <a:ext uri="{FF2B5EF4-FFF2-40B4-BE49-F238E27FC236}">
                  <a16:creationId xmlns:a16="http://schemas.microsoft.com/office/drawing/2014/main" id="{48E169C7-A8EA-9BF4-996E-EDCA97E137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218" name="그림 217">
              <a:extLst>
                <a:ext uri="{FF2B5EF4-FFF2-40B4-BE49-F238E27FC236}">
                  <a16:creationId xmlns:a16="http://schemas.microsoft.com/office/drawing/2014/main" id="{6FCC8A52-857E-63F7-D2A4-BA534AE932D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219" name="타원 218">
              <a:extLst>
                <a:ext uri="{FF2B5EF4-FFF2-40B4-BE49-F238E27FC236}">
                  <a16:creationId xmlns:a16="http://schemas.microsoft.com/office/drawing/2014/main" id="{BF2C93AF-AD97-A050-5239-B5D8B7C11DE5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B058DFC3-2F00-46BD-C2E7-46AF7538C482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1065A8B1-3E5E-ABEB-3DB7-1A5E839A718F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6F1CB447-974B-2BA7-5E82-2CE4BD112863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3B5D6B4D-0406-E863-814F-0F4FA355DF72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sp>
        <p:nvSpPr>
          <p:cNvPr id="224" name="타원 223">
            <a:extLst>
              <a:ext uri="{FF2B5EF4-FFF2-40B4-BE49-F238E27FC236}">
                <a16:creationId xmlns:a16="http://schemas.microsoft.com/office/drawing/2014/main" id="{9A36F6CC-B0BD-BA8A-0F58-1B6B0814E699}"/>
              </a:ext>
            </a:extLst>
          </p:cNvPr>
          <p:cNvSpPr/>
          <p:nvPr/>
        </p:nvSpPr>
        <p:spPr>
          <a:xfrm>
            <a:off x="3893340" y="1438441"/>
            <a:ext cx="257617" cy="270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25" name="타원 224">
            <a:extLst>
              <a:ext uri="{FF2B5EF4-FFF2-40B4-BE49-F238E27FC236}">
                <a16:creationId xmlns:a16="http://schemas.microsoft.com/office/drawing/2014/main" id="{72F29DD5-1942-AA12-14A7-3EBC5A16D5DF}"/>
              </a:ext>
            </a:extLst>
          </p:cNvPr>
          <p:cNvSpPr/>
          <p:nvPr/>
        </p:nvSpPr>
        <p:spPr>
          <a:xfrm>
            <a:off x="6299903" y="1260342"/>
            <a:ext cx="257617" cy="270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26" name="타원 225">
            <a:extLst>
              <a:ext uri="{FF2B5EF4-FFF2-40B4-BE49-F238E27FC236}">
                <a16:creationId xmlns:a16="http://schemas.microsoft.com/office/drawing/2014/main" id="{3A17938B-2F07-E9F8-F3A9-809843FEDC45}"/>
              </a:ext>
            </a:extLst>
          </p:cNvPr>
          <p:cNvSpPr/>
          <p:nvPr/>
        </p:nvSpPr>
        <p:spPr>
          <a:xfrm>
            <a:off x="6114127" y="1784375"/>
            <a:ext cx="257617" cy="270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27" name="타원 226">
            <a:extLst>
              <a:ext uri="{FF2B5EF4-FFF2-40B4-BE49-F238E27FC236}">
                <a16:creationId xmlns:a16="http://schemas.microsoft.com/office/drawing/2014/main" id="{1ACC406F-6146-579D-6054-3C93122A2795}"/>
              </a:ext>
            </a:extLst>
          </p:cNvPr>
          <p:cNvSpPr/>
          <p:nvPr/>
        </p:nvSpPr>
        <p:spPr>
          <a:xfrm>
            <a:off x="7885464" y="1663475"/>
            <a:ext cx="257617" cy="270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28" name="타원 227">
            <a:extLst>
              <a:ext uri="{FF2B5EF4-FFF2-40B4-BE49-F238E27FC236}">
                <a16:creationId xmlns:a16="http://schemas.microsoft.com/office/drawing/2014/main" id="{2A9E7909-9EDF-7C51-FC74-1FEB6DEA13D0}"/>
              </a:ext>
            </a:extLst>
          </p:cNvPr>
          <p:cNvSpPr/>
          <p:nvPr/>
        </p:nvSpPr>
        <p:spPr>
          <a:xfrm>
            <a:off x="4219170" y="5978755"/>
            <a:ext cx="257617" cy="270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3E9DA0E0-A270-C653-F7E7-71D349F173C6}"/>
              </a:ext>
            </a:extLst>
          </p:cNvPr>
          <p:cNvSpPr txBox="1"/>
          <p:nvPr/>
        </p:nvSpPr>
        <p:spPr>
          <a:xfrm>
            <a:off x="2213746" y="1038684"/>
            <a:ext cx="17940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운영자 </a:t>
            </a:r>
            <a:r>
              <a:rPr lang="en-US" altLang="ko-KR" sz="18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choice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33" name="타원 232">
            <a:extLst>
              <a:ext uri="{FF2B5EF4-FFF2-40B4-BE49-F238E27FC236}">
                <a16:creationId xmlns:a16="http://schemas.microsoft.com/office/drawing/2014/main" id="{5A6A7872-E5C8-1BEC-7DE9-802F4F368AD4}"/>
              </a:ext>
            </a:extLst>
          </p:cNvPr>
          <p:cNvSpPr/>
          <p:nvPr/>
        </p:nvSpPr>
        <p:spPr>
          <a:xfrm>
            <a:off x="2462095" y="2068508"/>
            <a:ext cx="257617" cy="270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4482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0"/>
          <p:cNvSpPr txBox="1">
            <a:spLocks noGrp="1"/>
          </p:cNvSpPr>
          <p:nvPr/>
        </p:nvSpPr>
        <p:spPr>
          <a:xfrm>
            <a:off x="11573172" y="-1"/>
            <a:ext cx="571500" cy="28575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endParaRPr lang="ko-KR" altLang="en-US" sz="100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3390BF3-2F84-4D48-8126-787C42E4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8F109D7-8B27-48DB-A603-4D2B0EF0E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180177-85E0-44C2-896E-8A4585471E4E}"/>
              </a:ext>
            </a:extLst>
          </p:cNvPr>
          <p:cNvSpPr txBox="1"/>
          <p:nvPr/>
        </p:nvSpPr>
        <p:spPr bwMode="auto">
          <a:xfrm>
            <a:off x="9601220" y="663512"/>
            <a:ext cx="2493318" cy="2708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설명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l">
              <a:buFontTx/>
              <a:buChar char="-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회원가입을 한 모든 사용자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권한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비회원 제외 최하위 권한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을 가진 사용자들이 자유롭게 글을 작성하는 게시판이다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해당 게시판 내에서 제목과 내용을 통한 검색 기능을 제공한다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게시글은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최신순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추천순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댓글순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조회순으로 정렬하여 사용자에게 정보를 제공한다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게시판에서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댓글수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추천수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조회수정보를 제공한다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작성자의 이름이나 프로필 이미지를 클릭하면 해당 사용자에 대한 정보 페이지로 이동한다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페이징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기능을 제공한다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(default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20)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게시글 작성 페이지로 이동한다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E4988F-3642-4D0A-96C6-E3DF7C2BF12B}"/>
              </a:ext>
            </a:extLst>
          </p:cNvPr>
          <p:cNvSpPr txBox="1"/>
          <p:nvPr/>
        </p:nvSpPr>
        <p:spPr bwMode="auto">
          <a:xfrm>
            <a:off x="99084" y="397735"/>
            <a:ext cx="3088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공통 </a:t>
            </a:r>
            <a:r>
              <a:rPr lang="en-US" altLang="ko-KR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2-3. </a:t>
            </a:r>
            <a:r>
              <a:rPr lang="ko-KR" altLang="en-US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자유 게시판</a:t>
            </a:r>
            <a:endParaRPr lang="ko-KR" altLang="en-US" sz="1200" dirty="0">
              <a:latin typeface="+mn-lt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26D24A-BC02-4A66-A43F-9B47F7CC6FB4}"/>
              </a:ext>
            </a:extLst>
          </p:cNvPr>
          <p:cNvCxnSpPr>
            <a:cxnSpLocks/>
          </p:cNvCxnSpPr>
          <p:nvPr/>
        </p:nvCxnSpPr>
        <p:spPr>
          <a:xfrm>
            <a:off x="169813" y="674734"/>
            <a:ext cx="928828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248A89-2966-7D40-BA13-319FD2CE126C}"/>
              </a:ext>
            </a:extLst>
          </p:cNvPr>
          <p:cNvSpPr/>
          <p:nvPr/>
        </p:nvSpPr>
        <p:spPr>
          <a:xfrm>
            <a:off x="1643449" y="80319"/>
            <a:ext cx="698156" cy="1803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C4DBA-4FA4-E25B-C9B9-9B7CF66571E4}"/>
              </a:ext>
            </a:extLst>
          </p:cNvPr>
          <p:cNvSpPr txBox="1"/>
          <p:nvPr/>
        </p:nvSpPr>
        <p:spPr>
          <a:xfrm>
            <a:off x="1419934" y="-5317"/>
            <a:ext cx="114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게시판 </a:t>
            </a:r>
            <a:r>
              <a:rPr lang="en-US" altLang="ko-KR" sz="1200" dirty="0"/>
              <a:t>A to Z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D7EF23-B096-7A3F-BCA8-ED2C5D787E0D}"/>
              </a:ext>
            </a:extLst>
          </p:cNvPr>
          <p:cNvSpPr/>
          <p:nvPr/>
        </p:nvSpPr>
        <p:spPr>
          <a:xfrm>
            <a:off x="145684" y="908222"/>
            <a:ext cx="9288282" cy="56655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CCB857-DE5B-FBB3-2E3F-3D5AF10FDF64}"/>
              </a:ext>
            </a:extLst>
          </p:cNvPr>
          <p:cNvSpPr/>
          <p:nvPr/>
        </p:nvSpPr>
        <p:spPr>
          <a:xfrm>
            <a:off x="169811" y="908223"/>
            <a:ext cx="1862875" cy="566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B8C12B-4947-F9C4-B147-7B0232AAD6DC}"/>
              </a:ext>
            </a:extLst>
          </p:cNvPr>
          <p:cNvSpPr txBox="1"/>
          <p:nvPr/>
        </p:nvSpPr>
        <p:spPr>
          <a:xfrm>
            <a:off x="992036" y="2052592"/>
            <a:ext cx="87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602D1E5-A173-9001-9324-2EC2CA3FBD81}"/>
              </a:ext>
            </a:extLst>
          </p:cNvPr>
          <p:cNvSpPr/>
          <p:nvPr/>
        </p:nvSpPr>
        <p:spPr>
          <a:xfrm>
            <a:off x="292702" y="1922188"/>
            <a:ext cx="699334" cy="66871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프로필</a:t>
            </a: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019E0522-C23B-B642-8130-A4249EB5C953}"/>
              </a:ext>
            </a:extLst>
          </p:cNvPr>
          <p:cNvSpPr/>
          <p:nvPr/>
        </p:nvSpPr>
        <p:spPr>
          <a:xfrm>
            <a:off x="1173123" y="2692804"/>
            <a:ext cx="769389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로그아웃</a:t>
            </a:r>
            <a:endParaRPr kumimoji="1" lang="ko-Kore-KR" altLang="en-US" sz="1200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93C97CB6-14BF-9544-BC57-0ADCD684568A}"/>
              </a:ext>
            </a:extLst>
          </p:cNvPr>
          <p:cNvSpPr/>
          <p:nvPr/>
        </p:nvSpPr>
        <p:spPr>
          <a:xfrm>
            <a:off x="223385" y="2692804"/>
            <a:ext cx="877163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/>
              <a:t>마이페이지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25E2AF80-729D-9348-A25A-69C74E86B7B9}"/>
              </a:ext>
            </a:extLst>
          </p:cNvPr>
          <p:cNvSpPr/>
          <p:nvPr/>
        </p:nvSpPr>
        <p:spPr>
          <a:xfrm>
            <a:off x="412595" y="1076442"/>
            <a:ext cx="1275517" cy="663148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로고</a:t>
            </a:r>
            <a:endParaRPr kumimoji="1" lang="ko-Kore-KR" altLang="en-US" dirty="0"/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08B8A767-0A73-CC42-9397-2F128D41114E}"/>
              </a:ext>
            </a:extLst>
          </p:cNvPr>
          <p:cNvSpPr/>
          <p:nvPr/>
        </p:nvSpPr>
        <p:spPr>
          <a:xfrm>
            <a:off x="312299" y="3653660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solidFill>
                  <a:schemeClr val="tx1"/>
                </a:solidFill>
              </a:rPr>
              <a:t>검색창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37D16A05-A062-2142-A90F-A9D333496BE4}"/>
              </a:ext>
            </a:extLst>
          </p:cNvPr>
          <p:cNvSpPr/>
          <p:nvPr/>
        </p:nvSpPr>
        <p:spPr>
          <a:xfrm>
            <a:off x="312299" y="3933160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공지사항</a:t>
            </a:r>
            <a:endParaRPr kumimoji="1" lang="ko-Kore-KR" altLang="en-US" sz="10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BF276643-9A22-8A42-B9D7-EF6EE1D94711}"/>
              </a:ext>
            </a:extLst>
          </p:cNvPr>
          <p:cNvSpPr/>
          <p:nvPr/>
        </p:nvSpPr>
        <p:spPr>
          <a:xfrm>
            <a:off x="312299" y="42213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자유게시판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159DA14A-08C6-1946-B8E4-F07B1C1C6599}"/>
              </a:ext>
            </a:extLst>
          </p:cNvPr>
          <p:cNvSpPr/>
          <p:nvPr/>
        </p:nvSpPr>
        <p:spPr>
          <a:xfrm>
            <a:off x="312299" y="45008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운영자</a:t>
            </a:r>
            <a:r>
              <a:rPr kumimoji="1" lang="ko-KR" altLang="en-US" sz="1000" dirty="0"/>
              <a:t> 초이스</a:t>
            </a:r>
            <a:endParaRPr kumimoji="1" lang="ko-Kore-KR" altLang="en-US" sz="1000" dirty="0"/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C453009D-418E-744B-8104-A24773C30CE6}"/>
              </a:ext>
            </a:extLst>
          </p:cNvPr>
          <p:cNvSpPr/>
          <p:nvPr/>
        </p:nvSpPr>
        <p:spPr>
          <a:xfrm>
            <a:off x="312299" y="47803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QnA</a:t>
            </a:r>
            <a:endParaRPr kumimoji="1" lang="ko-Kore-KR" altLang="en-US" sz="10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136DFB11-A733-B14D-A8AA-936DADE6CC3B}"/>
              </a:ext>
            </a:extLst>
          </p:cNvPr>
          <p:cNvSpPr/>
          <p:nvPr/>
        </p:nvSpPr>
        <p:spPr>
          <a:xfrm>
            <a:off x="312299" y="50598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회원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B80CFD55-F222-044B-90A3-5668FD1CFC4F}"/>
              </a:ext>
            </a:extLst>
          </p:cNvPr>
          <p:cNvSpPr/>
          <p:nvPr/>
        </p:nvSpPr>
        <p:spPr>
          <a:xfrm>
            <a:off x="312299" y="5347998"/>
            <a:ext cx="1576497" cy="21576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게시판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53E0018-CBDB-1717-C8C3-5D97BF261E83}"/>
              </a:ext>
            </a:extLst>
          </p:cNvPr>
          <p:cNvGrpSpPr/>
          <p:nvPr/>
        </p:nvGrpSpPr>
        <p:grpSpPr>
          <a:xfrm>
            <a:off x="6526845" y="1400636"/>
            <a:ext cx="2591655" cy="191849"/>
            <a:chOff x="6526845" y="1400636"/>
            <a:chExt cx="2591655" cy="191849"/>
          </a:xfrm>
        </p:grpSpPr>
        <p:sp>
          <p:nvSpPr>
            <p:cNvPr id="124" name="모서리가 둥근 직사각형 27">
              <a:extLst>
                <a:ext uri="{FF2B5EF4-FFF2-40B4-BE49-F238E27FC236}">
                  <a16:creationId xmlns:a16="http://schemas.microsoft.com/office/drawing/2014/main" id="{C1BEEE45-1CBC-BB81-B211-4CB89B467928}"/>
                </a:ext>
              </a:extLst>
            </p:cNvPr>
            <p:cNvSpPr>
              <a:spLocks/>
            </p:cNvSpPr>
            <p:nvPr/>
          </p:nvSpPr>
          <p:spPr>
            <a:xfrm>
              <a:off x="6526845" y="1400636"/>
              <a:ext cx="2591655" cy="191849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ko-KR" altLang="en-US" sz="1100" dirty="0">
                  <a:solidFill>
                    <a:schemeClr val="accent3">
                      <a:lumMod val="75000"/>
                    </a:schemeClr>
                  </a:solidFill>
                </a:rPr>
                <a:t>검색할 내용을 입력하세요</a:t>
              </a:r>
              <a:r>
                <a:rPr kumimoji="1" lang="en-US" altLang="ko-KR" sz="1100" dirty="0">
                  <a:solidFill>
                    <a:schemeClr val="accent3">
                      <a:lumMod val="75000"/>
                    </a:schemeClr>
                  </a:solidFill>
                </a:rPr>
                <a:t>.</a:t>
              </a:r>
              <a:endParaRPr kumimoji="1" lang="ko-Kore-KR" altLang="en-US" sz="1100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8D4A8DCE-DDD9-F7DE-7AAA-2131DE284F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9553" y="1424289"/>
              <a:ext cx="149622" cy="149622"/>
            </a:xfrm>
            <a:prstGeom prst="rect">
              <a:avLst/>
            </a:prstGeom>
          </p:spPr>
        </p:pic>
      </p:grpSp>
      <p:graphicFrame>
        <p:nvGraphicFramePr>
          <p:cNvPr id="22" name="표 26">
            <a:extLst>
              <a:ext uri="{FF2B5EF4-FFF2-40B4-BE49-F238E27FC236}">
                <a16:creationId xmlns:a16="http://schemas.microsoft.com/office/drawing/2014/main" id="{63E220AA-6CCE-AD10-5231-A6F1EA27A0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6845437"/>
              </p:ext>
            </p:extLst>
          </p:nvPr>
        </p:nvGraphicFramePr>
        <p:xfrm>
          <a:off x="2213746" y="1749878"/>
          <a:ext cx="7065070" cy="4263358"/>
        </p:xfrm>
        <a:graphic>
          <a:graphicData uri="http://schemas.openxmlformats.org/drawingml/2006/table">
            <a:tbl>
              <a:tblPr bandRow="1">
                <a:tableStyleId>{C083E6E3-FA7D-4D7B-A595-EF9225AFEA82}</a:tableStyleId>
              </a:tblPr>
              <a:tblGrid>
                <a:gridCol w="365952">
                  <a:extLst>
                    <a:ext uri="{9D8B030D-6E8A-4147-A177-3AD203B41FA5}">
                      <a16:colId xmlns:a16="http://schemas.microsoft.com/office/drawing/2014/main" val="2861575001"/>
                    </a:ext>
                  </a:extLst>
                </a:gridCol>
                <a:gridCol w="6699118">
                  <a:extLst>
                    <a:ext uri="{9D8B030D-6E8A-4147-A177-3AD203B41FA5}">
                      <a16:colId xmlns:a16="http://schemas.microsoft.com/office/drawing/2014/main" val="3907563488"/>
                    </a:ext>
                  </a:extLst>
                </a:gridCol>
              </a:tblGrid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335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dirty="0"/>
                        <a:t>자유 게시판 입니다</a:t>
                      </a:r>
                      <a:r>
                        <a:rPr lang="en-US" altLang="ko-KR" sz="1000" b="0" i="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135399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330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dirty="0"/>
                        <a:t>게시글의 제목입니다</a:t>
                      </a:r>
                      <a:r>
                        <a:rPr lang="en-US" altLang="ko-KR" sz="1000" b="0" i="0" dirty="0"/>
                        <a:t>.</a:t>
                      </a:r>
                      <a:endParaRPr lang="ko-KR" altLang="en-US" sz="1000" b="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7272576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329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dirty="0"/>
                        <a:t>Lorem ipsum dolor sit </a:t>
                      </a:r>
                      <a:r>
                        <a:rPr lang="en-US" altLang="ko-KR" sz="1000" b="0" i="0" dirty="0" err="1"/>
                        <a:t>amet</a:t>
                      </a:r>
                      <a:r>
                        <a:rPr lang="en-US" altLang="ko-KR" sz="1000" b="0" i="0" dirty="0"/>
                        <a:t>, </a:t>
                      </a:r>
                      <a:r>
                        <a:rPr lang="en-US" altLang="ko-KR" sz="1000" b="0" i="0" dirty="0" err="1"/>
                        <a:t>consectetur</a:t>
                      </a:r>
                      <a:r>
                        <a:rPr lang="en-US" altLang="ko-KR" sz="1000" b="0" i="0" dirty="0"/>
                        <a:t> </a:t>
                      </a:r>
                      <a:r>
                        <a:rPr lang="en-US" altLang="ko-KR" sz="1000" b="0" i="0" dirty="0" err="1"/>
                        <a:t>adipiscing</a:t>
                      </a:r>
                      <a:r>
                        <a:rPr lang="en-US" altLang="ko-KR" sz="1000" b="0" i="0" dirty="0"/>
                        <a:t> </a:t>
                      </a:r>
                      <a:r>
                        <a:rPr lang="en-US" altLang="ko-KR" sz="1000" b="0" i="0" dirty="0" err="1"/>
                        <a:t>elit</a:t>
                      </a:r>
                      <a:endParaRPr lang="ko-KR" altLang="en-US" sz="1000" b="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8034904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328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fr-FR" altLang="ko-KR" sz="1000" b="0" i="0" dirty="0"/>
                        <a:t>sunt in culpa qui officia deserunt mollit anim id est laborum.</a:t>
                      </a:r>
                      <a:endParaRPr lang="ko-KR" altLang="en-US" sz="1000" b="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375557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327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dirty="0" err="1"/>
                        <a:t>ive</a:t>
                      </a:r>
                      <a:r>
                        <a:rPr lang="en-US" altLang="ko-KR" sz="1000" b="0" i="0" dirty="0"/>
                        <a:t> </a:t>
                      </a:r>
                      <a:r>
                        <a:rPr lang="en-US" altLang="ko-KR" sz="1000" b="0" i="0" dirty="0" err="1"/>
                        <a:t>enim</a:t>
                      </a:r>
                      <a:r>
                        <a:rPr lang="en-US" altLang="ko-KR" sz="1000" b="0" i="0" dirty="0"/>
                        <a:t> ad </a:t>
                      </a:r>
                      <a:r>
                        <a:rPr lang="en-US" altLang="ko-KR" sz="1000" b="0" i="0" dirty="0" err="1"/>
                        <a:t>sapientiam</a:t>
                      </a:r>
                      <a:r>
                        <a:rPr lang="en-US" altLang="ko-KR" sz="1000" b="0" i="0" dirty="0"/>
                        <a:t> </a:t>
                      </a:r>
                      <a:r>
                        <a:rPr lang="en-US" altLang="ko-KR" sz="1000" b="0" i="0" dirty="0" err="1"/>
                        <a:t>perveniri</a:t>
                      </a:r>
                      <a:r>
                        <a:rPr lang="en-US" altLang="ko-KR" sz="1000" b="0" i="0" dirty="0"/>
                        <a:t> </a:t>
                      </a:r>
                      <a:r>
                        <a:rPr lang="en-US" altLang="ko-KR" sz="1000" b="0" i="0" dirty="0" err="1"/>
                        <a:t>potest</a:t>
                      </a:r>
                      <a:r>
                        <a:rPr lang="en-US" altLang="ko-KR" sz="1000" b="0" i="0" dirty="0"/>
                        <a:t>, non </a:t>
                      </a:r>
                      <a:r>
                        <a:rPr lang="en-US" altLang="ko-KR" sz="1000" b="0" i="0" dirty="0" err="1"/>
                        <a:t>paranda</a:t>
                      </a:r>
                      <a:r>
                        <a:rPr lang="en-US" altLang="ko-KR" sz="1000" b="0" i="0" dirty="0"/>
                        <a:t> nobis …</a:t>
                      </a:r>
                      <a:endParaRPr lang="ko-KR" altLang="en-US" sz="1000" b="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5203248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326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dirty="0"/>
                        <a:t>It is a long established fact that a reader will be…</a:t>
                      </a:r>
                      <a:endParaRPr lang="ko-KR" altLang="en-US" sz="1000" b="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294803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325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Contrary to popular belief, Lorem Ipsum is not simply random text.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9159847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323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from a Lorem Ipsum passage, and going through the cites …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3612684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322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This book is a treatise on the theory of ethics, very …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1855714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321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…</a:t>
                      </a:r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825478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319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…</a:t>
                      </a:r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9215080"/>
                  </a:ext>
                </a:extLst>
              </a:tr>
            </a:tbl>
          </a:graphicData>
        </a:graphic>
      </p:graphicFrame>
      <p:graphicFrame>
        <p:nvGraphicFramePr>
          <p:cNvPr id="44" name="표 50">
            <a:extLst>
              <a:ext uri="{FF2B5EF4-FFF2-40B4-BE49-F238E27FC236}">
                <a16:creationId xmlns:a16="http://schemas.microsoft.com/office/drawing/2014/main" id="{3459B0AA-2159-219B-FE05-677B432EC062}"/>
              </a:ext>
            </a:extLst>
          </p:cNvPr>
          <p:cNvGraphicFramePr>
            <a:graphicFrameLocks noGrp="1"/>
          </p:cNvGraphicFramePr>
          <p:nvPr/>
        </p:nvGraphicFramePr>
        <p:xfrm>
          <a:off x="4499621" y="6170629"/>
          <a:ext cx="2493320" cy="228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9332">
                  <a:extLst>
                    <a:ext uri="{9D8B030D-6E8A-4147-A177-3AD203B41FA5}">
                      <a16:colId xmlns:a16="http://schemas.microsoft.com/office/drawing/2014/main" val="2108005923"/>
                    </a:ext>
                  </a:extLst>
                </a:gridCol>
                <a:gridCol w="249332">
                  <a:extLst>
                    <a:ext uri="{9D8B030D-6E8A-4147-A177-3AD203B41FA5}">
                      <a16:colId xmlns:a16="http://schemas.microsoft.com/office/drawing/2014/main" val="3660020480"/>
                    </a:ext>
                  </a:extLst>
                </a:gridCol>
                <a:gridCol w="249332">
                  <a:extLst>
                    <a:ext uri="{9D8B030D-6E8A-4147-A177-3AD203B41FA5}">
                      <a16:colId xmlns:a16="http://schemas.microsoft.com/office/drawing/2014/main" val="252249883"/>
                    </a:ext>
                  </a:extLst>
                </a:gridCol>
                <a:gridCol w="249332">
                  <a:extLst>
                    <a:ext uri="{9D8B030D-6E8A-4147-A177-3AD203B41FA5}">
                      <a16:colId xmlns:a16="http://schemas.microsoft.com/office/drawing/2014/main" val="3533842998"/>
                    </a:ext>
                  </a:extLst>
                </a:gridCol>
                <a:gridCol w="249332">
                  <a:extLst>
                    <a:ext uri="{9D8B030D-6E8A-4147-A177-3AD203B41FA5}">
                      <a16:colId xmlns:a16="http://schemas.microsoft.com/office/drawing/2014/main" val="2913013339"/>
                    </a:ext>
                  </a:extLst>
                </a:gridCol>
                <a:gridCol w="249332">
                  <a:extLst>
                    <a:ext uri="{9D8B030D-6E8A-4147-A177-3AD203B41FA5}">
                      <a16:colId xmlns:a16="http://schemas.microsoft.com/office/drawing/2014/main" val="4126073108"/>
                    </a:ext>
                  </a:extLst>
                </a:gridCol>
                <a:gridCol w="249332">
                  <a:extLst>
                    <a:ext uri="{9D8B030D-6E8A-4147-A177-3AD203B41FA5}">
                      <a16:colId xmlns:a16="http://schemas.microsoft.com/office/drawing/2014/main" val="2038355114"/>
                    </a:ext>
                  </a:extLst>
                </a:gridCol>
                <a:gridCol w="249332">
                  <a:extLst>
                    <a:ext uri="{9D8B030D-6E8A-4147-A177-3AD203B41FA5}">
                      <a16:colId xmlns:a16="http://schemas.microsoft.com/office/drawing/2014/main" val="2401777181"/>
                    </a:ext>
                  </a:extLst>
                </a:gridCol>
                <a:gridCol w="249332">
                  <a:extLst>
                    <a:ext uri="{9D8B030D-6E8A-4147-A177-3AD203B41FA5}">
                      <a16:colId xmlns:a16="http://schemas.microsoft.com/office/drawing/2014/main" val="4143133843"/>
                    </a:ext>
                  </a:extLst>
                </a:gridCol>
                <a:gridCol w="249332">
                  <a:extLst>
                    <a:ext uri="{9D8B030D-6E8A-4147-A177-3AD203B41FA5}">
                      <a16:colId xmlns:a16="http://schemas.microsoft.com/office/drawing/2014/main" val="2878747436"/>
                    </a:ext>
                  </a:extLst>
                </a:gridCol>
              </a:tblGrid>
              <a:tr h="1882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&lt;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2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3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4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5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6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7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8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&gt;</a:t>
                      </a:r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8820170"/>
                  </a:ext>
                </a:extLst>
              </a:tr>
            </a:tbl>
          </a:graphicData>
        </a:graphic>
      </p:graphicFrame>
      <p:grpSp>
        <p:nvGrpSpPr>
          <p:cNvPr id="96" name="그룹 95">
            <a:extLst>
              <a:ext uri="{FF2B5EF4-FFF2-40B4-BE49-F238E27FC236}">
                <a16:creationId xmlns:a16="http://schemas.microsoft.com/office/drawing/2014/main" id="{854E3E27-0270-F7C5-60BA-32A6590C672A}"/>
              </a:ext>
            </a:extLst>
          </p:cNvPr>
          <p:cNvGrpSpPr/>
          <p:nvPr/>
        </p:nvGrpSpPr>
        <p:grpSpPr>
          <a:xfrm>
            <a:off x="6443307" y="1798109"/>
            <a:ext cx="2696101" cy="307777"/>
            <a:chOff x="6443307" y="1798109"/>
            <a:chExt cx="2696101" cy="307777"/>
          </a:xfrm>
        </p:grpSpPr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B407FB55-0142-8BA0-7D2B-58981DB169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6970E4BE-FE58-96F1-29E8-0589AF58B2F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86" name="그림 85">
              <a:extLst>
                <a:ext uri="{FF2B5EF4-FFF2-40B4-BE49-F238E27FC236}">
                  <a16:creationId xmlns:a16="http://schemas.microsoft.com/office/drawing/2014/main" id="{59EB8AE5-A422-7EEA-A7A2-89C3F000E8C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D5CE61CD-A4D1-B4EB-3E56-DDB7AAC1DF91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1D2F20C7-AA21-061C-3E0E-E2CA4492EC97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92C101E1-AB11-ADB7-F71B-85E4880DA85D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A80A4552-675B-4736-8115-7B6D11E16837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940E6E5C-8BC4-0585-8925-CDFD566EB530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AEBC553A-58D3-2608-A2DC-055084CDEB61}"/>
              </a:ext>
            </a:extLst>
          </p:cNvPr>
          <p:cNvGrpSpPr/>
          <p:nvPr/>
        </p:nvGrpSpPr>
        <p:grpSpPr>
          <a:xfrm>
            <a:off x="6443307" y="2194171"/>
            <a:ext cx="2696101" cy="307777"/>
            <a:chOff x="6443307" y="1798109"/>
            <a:chExt cx="2696101" cy="307777"/>
          </a:xfrm>
        </p:grpSpPr>
        <p:pic>
          <p:nvPicPr>
            <p:cNvPr id="135" name="그림 134">
              <a:extLst>
                <a:ext uri="{FF2B5EF4-FFF2-40B4-BE49-F238E27FC236}">
                  <a16:creationId xmlns:a16="http://schemas.microsoft.com/office/drawing/2014/main" id="{87E7625C-58B9-803A-EB2B-45799FBD3A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136" name="그림 135">
              <a:extLst>
                <a:ext uri="{FF2B5EF4-FFF2-40B4-BE49-F238E27FC236}">
                  <a16:creationId xmlns:a16="http://schemas.microsoft.com/office/drawing/2014/main" id="{4F14E359-9387-BDB6-0A0C-C3BE0E3A018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137" name="그림 136">
              <a:extLst>
                <a:ext uri="{FF2B5EF4-FFF2-40B4-BE49-F238E27FC236}">
                  <a16:creationId xmlns:a16="http://schemas.microsoft.com/office/drawing/2014/main" id="{93EED0D6-807A-CD9A-1F57-6251D4452F7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C8EB815F-C66E-D36B-C463-AD3C758555CC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FFCA7FC1-1657-40B1-1534-4D1BE17E736D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F2606B20-149A-02B3-47FB-5F6E6CF081C0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C0FB8008-DC10-0374-D180-24C8A95D13A4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2D8576F8-0CB5-134A-4333-B0A9E513FA41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3F8C4DC1-C5B7-E371-6873-B759F44FEAFA}"/>
              </a:ext>
            </a:extLst>
          </p:cNvPr>
          <p:cNvGrpSpPr/>
          <p:nvPr/>
        </p:nvGrpSpPr>
        <p:grpSpPr>
          <a:xfrm>
            <a:off x="6443307" y="2580854"/>
            <a:ext cx="2696101" cy="307777"/>
            <a:chOff x="6443307" y="1798109"/>
            <a:chExt cx="2696101" cy="307777"/>
          </a:xfrm>
        </p:grpSpPr>
        <p:pic>
          <p:nvPicPr>
            <p:cNvPr id="144" name="그림 143">
              <a:extLst>
                <a:ext uri="{FF2B5EF4-FFF2-40B4-BE49-F238E27FC236}">
                  <a16:creationId xmlns:a16="http://schemas.microsoft.com/office/drawing/2014/main" id="{825AF28E-FF1B-444E-785D-7B7CE5F134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145" name="그림 144">
              <a:extLst>
                <a:ext uri="{FF2B5EF4-FFF2-40B4-BE49-F238E27FC236}">
                  <a16:creationId xmlns:a16="http://schemas.microsoft.com/office/drawing/2014/main" id="{DB1FAB3C-B1CC-F857-2541-CD7D05A7311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146" name="그림 145">
              <a:extLst>
                <a:ext uri="{FF2B5EF4-FFF2-40B4-BE49-F238E27FC236}">
                  <a16:creationId xmlns:a16="http://schemas.microsoft.com/office/drawing/2014/main" id="{A306E669-37D8-37EB-2977-09D406FAF1D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147" name="타원 146">
              <a:extLst>
                <a:ext uri="{FF2B5EF4-FFF2-40B4-BE49-F238E27FC236}">
                  <a16:creationId xmlns:a16="http://schemas.microsoft.com/office/drawing/2014/main" id="{3BB93628-1F48-5BCD-7A0C-02943E375EA9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223DF5E6-1E37-DEC4-B9FC-C161740F3E86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7C54674E-2E11-1AC7-A937-D85A7E522A3C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5890C786-7375-666F-ED9B-67603159F47D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AA61F410-77F5-6200-EEF1-0A2D78A1124D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2076D1C3-478E-9949-FFBD-FD382CE59CBC}"/>
              </a:ext>
            </a:extLst>
          </p:cNvPr>
          <p:cNvGrpSpPr/>
          <p:nvPr/>
        </p:nvGrpSpPr>
        <p:grpSpPr>
          <a:xfrm>
            <a:off x="6443307" y="2967537"/>
            <a:ext cx="2696101" cy="307777"/>
            <a:chOff x="6443307" y="1798109"/>
            <a:chExt cx="2696101" cy="307777"/>
          </a:xfrm>
        </p:grpSpPr>
        <p:pic>
          <p:nvPicPr>
            <p:cNvPr id="153" name="그림 152">
              <a:extLst>
                <a:ext uri="{FF2B5EF4-FFF2-40B4-BE49-F238E27FC236}">
                  <a16:creationId xmlns:a16="http://schemas.microsoft.com/office/drawing/2014/main" id="{7932B161-38B5-B2A8-AFBA-783037DD7C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154" name="그림 153">
              <a:extLst>
                <a:ext uri="{FF2B5EF4-FFF2-40B4-BE49-F238E27FC236}">
                  <a16:creationId xmlns:a16="http://schemas.microsoft.com/office/drawing/2014/main" id="{0EB41D55-BC64-27B2-527D-953ADFFC7DB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155" name="그림 154">
              <a:extLst>
                <a:ext uri="{FF2B5EF4-FFF2-40B4-BE49-F238E27FC236}">
                  <a16:creationId xmlns:a16="http://schemas.microsoft.com/office/drawing/2014/main" id="{A6197BC1-649C-C030-760E-1D03CBD600F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156" name="타원 155">
              <a:extLst>
                <a:ext uri="{FF2B5EF4-FFF2-40B4-BE49-F238E27FC236}">
                  <a16:creationId xmlns:a16="http://schemas.microsoft.com/office/drawing/2014/main" id="{E97CA897-2180-4605-DF5F-F58E2EDAAC7F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AD5BE56E-853D-236A-35AC-DD29BDCCBF98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1DC44A70-615F-F4CF-4E65-93A7BFBC1F4E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A56C451E-3796-48EE-E3C3-B43E85FA7279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325A47B4-86E3-F9A9-7896-A74A5CC84EE6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grpSp>
        <p:nvGrpSpPr>
          <p:cNvPr id="161" name="그룹 160">
            <a:extLst>
              <a:ext uri="{FF2B5EF4-FFF2-40B4-BE49-F238E27FC236}">
                <a16:creationId xmlns:a16="http://schemas.microsoft.com/office/drawing/2014/main" id="{0177B27D-4A12-B7D8-C36E-80A9C4FAA459}"/>
              </a:ext>
            </a:extLst>
          </p:cNvPr>
          <p:cNvGrpSpPr/>
          <p:nvPr/>
        </p:nvGrpSpPr>
        <p:grpSpPr>
          <a:xfrm>
            <a:off x="6443307" y="3343604"/>
            <a:ext cx="2696101" cy="307777"/>
            <a:chOff x="6443307" y="1798109"/>
            <a:chExt cx="2696101" cy="307777"/>
          </a:xfrm>
        </p:grpSpPr>
        <p:pic>
          <p:nvPicPr>
            <p:cNvPr id="162" name="그림 161">
              <a:extLst>
                <a:ext uri="{FF2B5EF4-FFF2-40B4-BE49-F238E27FC236}">
                  <a16:creationId xmlns:a16="http://schemas.microsoft.com/office/drawing/2014/main" id="{2ADC5B00-86C8-EE64-926E-FB05F27078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163" name="그림 162">
              <a:extLst>
                <a:ext uri="{FF2B5EF4-FFF2-40B4-BE49-F238E27FC236}">
                  <a16:creationId xmlns:a16="http://schemas.microsoft.com/office/drawing/2014/main" id="{B9B44773-B562-2278-70A1-575B5166FC9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164" name="그림 163">
              <a:extLst>
                <a:ext uri="{FF2B5EF4-FFF2-40B4-BE49-F238E27FC236}">
                  <a16:creationId xmlns:a16="http://schemas.microsoft.com/office/drawing/2014/main" id="{AAB916C6-6C02-75C6-39BC-4DD3529F503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165" name="타원 164">
              <a:extLst>
                <a:ext uri="{FF2B5EF4-FFF2-40B4-BE49-F238E27FC236}">
                  <a16:creationId xmlns:a16="http://schemas.microsoft.com/office/drawing/2014/main" id="{3D1C9DBF-254C-1DE2-92B6-55BBAA5AB283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8DC20CBC-B6BF-6AB1-4716-B7FC8BCDD655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8FE6E0F2-C968-88E1-3F69-6E441340AAD3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1DF5D1E5-1966-A261-EFE3-B9B04E822126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03992F2F-6E40-0736-A92E-E0A6C184E2BA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84EC1FA5-87BE-9F26-D3A9-271276B194DC}"/>
              </a:ext>
            </a:extLst>
          </p:cNvPr>
          <p:cNvGrpSpPr/>
          <p:nvPr/>
        </p:nvGrpSpPr>
        <p:grpSpPr>
          <a:xfrm>
            <a:off x="6446709" y="3738471"/>
            <a:ext cx="2696101" cy="307777"/>
            <a:chOff x="6443307" y="1798109"/>
            <a:chExt cx="2696101" cy="307777"/>
          </a:xfrm>
        </p:grpSpPr>
        <p:pic>
          <p:nvPicPr>
            <p:cNvPr id="171" name="그림 170">
              <a:extLst>
                <a:ext uri="{FF2B5EF4-FFF2-40B4-BE49-F238E27FC236}">
                  <a16:creationId xmlns:a16="http://schemas.microsoft.com/office/drawing/2014/main" id="{329A4954-7E63-1470-5AFD-D1E247926B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172" name="그림 171">
              <a:extLst>
                <a:ext uri="{FF2B5EF4-FFF2-40B4-BE49-F238E27FC236}">
                  <a16:creationId xmlns:a16="http://schemas.microsoft.com/office/drawing/2014/main" id="{C2331B58-D865-3308-0E19-15BD4D2D80D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173" name="그림 172">
              <a:extLst>
                <a:ext uri="{FF2B5EF4-FFF2-40B4-BE49-F238E27FC236}">
                  <a16:creationId xmlns:a16="http://schemas.microsoft.com/office/drawing/2014/main" id="{CF7600D5-C36B-AE74-7C8A-81B0A6C4DE6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174" name="타원 173">
              <a:extLst>
                <a:ext uri="{FF2B5EF4-FFF2-40B4-BE49-F238E27FC236}">
                  <a16:creationId xmlns:a16="http://schemas.microsoft.com/office/drawing/2014/main" id="{41752166-0162-AE25-D4B1-207E395F0AE8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561A4115-6AD9-603F-2C9A-C2C4A8C0BA9C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F5EDF733-274D-8D65-61AD-F9B187B16219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D98ED2DA-B25B-68DB-5100-4A70F02D0E50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5CBE32B8-5107-D820-07C2-21DC8C64BFF5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grpSp>
        <p:nvGrpSpPr>
          <p:cNvPr id="179" name="그룹 178">
            <a:extLst>
              <a:ext uri="{FF2B5EF4-FFF2-40B4-BE49-F238E27FC236}">
                <a16:creationId xmlns:a16="http://schemas.microsoft.com/office/drawing/2014/main" id="{780D6527-1C23-14F9-2634-59AB7DF6C498}"/>
              </a:ext>
            </a:extLst>
          </p:cNvPr>
          <p:cNvGrpSpPr/>
          <p:nvPr/>
        </p:nvGrpSpPr>
        <p:grpSpPr>
          <a:xfrm>
            <a:off x="6443017" y="4139137"/>
            <a:ext cx="2696101" cy="307777"/>
            <a:chOff x="6443307" y="1798109"/>
            <a:chExt cx="2696101" cy="307777"/>
          </a:xfrm>
        </p:grpSpPr>
        <p:pic>
          <p:nvPicPr>
            <p:cNvPr id="180" name="그림 179">
              <a:extLst>
                <a:ext uri="{FF2B5EF4-FFF2-40B4-BE49-F238E27FC236}">
                  <a16:creationId xmlns:a16="http://schemas.microsoft.com/office/drawing/2014/main" id="{5FEADCE2-B52B-8255-5CCF-1261F0E97A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181" name="그림 180">
              <a:extLst>
                <a:ext uri="{FF2B5EF4-FFF2-40B4-BE49-F238E27FC236}">
                  <a16:creationId xmlns:a16="http://schemas.microsoft.com/office/drawing/2014/main" id="{FC45B10B-0E51-0FC3-601D-69EC0B9C1A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182" name="그림 181">
              <a:extLst>
                <a:ext uri="{FF2B5EF4-FFF2-40B4-BE49-F238E27FC236}">
                  <a16:creationId xmlns:a16="http://schemas.microsoft.com/office/drawing/2014/main" id="{CAED10FD-310E-C46A-1C43-72CAFD77B71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183" name="타원 182">
              <a:extLst>
                <a:ext uri="{FF2B5EF4-FFF2-40B4-BE49-F238E27FC236}">
                  <a16:creationId xmlns:a16="http://schemas.microsoft.com/office/drawing/2014/main" id="{B9A26BBD-90B5-947C-5C14-609E95315692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499CE793-E11C-BDFE-4842-3D6FE9B83537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D3347B6F-9BB9-8EF9-7F18-BA74160C976F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2D6CF8B8-1CB9-D0B6-9191-250C5946F86E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DF1E0955-94A2-0713-958F-EE908672B3ED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grpSp>
        <p:nvGrpSpPr>
          <p:cNvPr id="188" name="그룹 187">
            <a:extLst>
              <a:ext uri="{FF2B5EF4-FFF2-40B4-BE49-F238E27FC236}">
                <a16:creationId xmlns:a16="http://schemas.microsoft.com/office/drawing/2014/main" id="{0AEEE737-E5D3-86C6-C55F-0D5AA006977C}"/>
              </a:ext>
            </a:extLst>
          </p:cNvPr>
          <p:cNvGrpSpPr/>
          <p:nvPr/>
        </p:nvGrpSpPr>
        <p:grpSpPr>
          <a:xfrm>
            <a:off x="6443017" y="4531841"/>
            <a:ext cx="2696101" cy="307777"/>
            <a:chOff x="6443307" y="1798109"/>
            <a:chExt cx="2696101" cy="307777"/>
          </a:xfrm>
        </p:grpSpPr>
        <p:pic>
          <p:nvPicPr>
            <p:cNvPr id="189" name="그림 188">
              <a:extLst>
                <a:ext uri="{FF2B5EF4-FFF2-40B4-BE49-F238E27FC236}">
                  <a16:creationId xmlns:a16="http://schemas.microsoft.com/office/drawing/2014/main" id="{9B818BB3-48E7-5229-67B7-D86C25AF02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190" name="그림 189">
              <a:extLst>
                <a:ext uri="{FF2B5EF4-FFF2-40B4-BE49-F238E27FC236}">
                  <a16:creationId xmlns:a16="http://schemas.microsoft.com/office/drawing/2014/main" id="{591822E1-1EEC-D9E4-C18D-A32675B85E1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191" name="그림 190">
              <a:extLst>
                <a:ext uri="{FF2B5EF4-FFF2-40B4-BE49-F238E27FC236}">
                  <a16:creationId xmlns:a16="http://schemas.microsoft.com/office/drawing/2014/main" id="{8F5B048A-7F0A-9A62-1E79-BD1882B5C3B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192" name="타원 191">
              <a:extLst>
                <a:ext uri="{FF2B5EF4-FFF2-40B4-BE49-F238E27FC236}">
                  <a16:creationId xmlns:a16="http://schemas.microsoft.com/office/drawing/2014/main" id="{3E1B12D5-F937-B08E-EA0B-5ACD3371FCAE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9B93A1B3-D440-8322-F8A6-3F86F20E8780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92FD66DC-2FE2-4001-1788-895DE07523A0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43AE25EA-0CA0-264B-19D0-625C9C45B3E7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DCD5B8A8-2FA6-9AD5-FAD4-BD21F2424500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grpSp>
        <p:nvGrpSpPr>
          <p:cNvPr id="197" name="그룹 196">
            <a:extLst>
              <a:ext uri="{FF2B5EF4-FFF2-40B4-BE49-F238E27FC236}">
                <a16:creationId xmlns:a16="http://schemas.microsoft.com/office/drawing/2014/main" id="{75B6A4F3-174B-2697-1FDE-B44D60338D16}"/>
              </a:ext>
            </a:extLst>
          </p:cNvPr>
          <p:cNvGrpSpPr/>
          <p:nvPr/>
        </p:nvGrpSpPr>
        <p:grpSpPr>
          <a:xfrm>
            <a:off x="6443017" y="4921163"/>
            <a:ext cx="2696101" cy="307777"/>
            <a:chOff x="6443307" y="1798109"/>
            <a:chExt cx="2696101" cy="307777"/>
          </a:xfrm>
        </p:grpSpPr>
        <p:pic>
          <p:nvPicPr>
            <p:cNvPr id="198" name="그림 197">
              <a:extLst>
                <a:ext uri="{FF2B5EF4-FFF2-40B4-BE49-F238E27FC236}">
                  <a16:creationId xmlns:a16="http://schemas.microsoft.com/office/drawing/2014/main" id="{645776F1-7095-5432-B462-F54BF0C45F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199" name="그림 198">
              <a:extLst>
                <a:ext uri="{FF2B5EF4-FFF2-40B4-BE49-F238E27FC236}">
                  <a16:creationId xmlns:a16="http://schemas.microsoft.com/office/drawing/2014/main" id="{108858BE-0086-5D0E-F420-997CCC0798D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200" name="그림 199">
              <a:extLst>
                <a:ext uri="{FF2B5EF4-FFF2-40B4-BE49-F238E27FC236}">
                  <a16:creationId xmlns:a16="http://schemas.microsoft.com/office/drawing/2014/main" id="{84CF6B7A-E971-3F0B-93BE-2A4B8FFB1AF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201" name="타원 200">
              <a:extLst>
                <a:ext uri="{FF2B5EF4-FFF2-40B4-BE49-F238E27FC236}">
                  <a16:creationId xmlns:a16="http://schemas.microsoft.com/office/drawing/2014/main" id="{43D6C2CF-EFEF-FE44-D7D8-DEEE998B7B15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97CBC563-AF7D-FEC4-7139-C66A6042FE01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8B870CDF-850E-5019-C448-E7212F603E6D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978FB919-2A3C-3740-EF26-BA1559902A39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1E36772F-F89C-FAE8-4C1C-8D94AB49FFD3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1CC85EC7-708B-E7A5-AAD9-AC0D385DA7D9}"/>
              </a:ext>
            </a:extLst>
          </p:cNvPr>
          <p:cNvSpPr txBox="1"/>
          <p:nvPr/>
        </p:nvSpPr>
        <p:spPr>
          <a:xfrm>
            <a:off x="2175811" y="1496560"/>
            <a:ext cx="18101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u="sng" dirty="0" err="1">
                <a:solidFill>
                  <a:schemeClr val="bg2">
                    <a:lumMod val="25000"/>
                  </a:schemeClr>
                </a:solidFill>
              </a:rPr>
              <a:t>최신순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ko-KR" altLang="en-US" sz="900" dirty="0" err="1">
                <a:solidFill>
                  <a:schemeClr val="bg2">
                    <a:lumMod val="25000"/>
                  </a:schemeClr>
                </a:solidFill>
              </a:rPr>
              <a:t>추천순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ko-KR" altLang="en-US" sz="900" dirty="0" err="1">
                <a:solidFill>
                  <a:schemeClr val="bg2">
                    <a:lumMod val="25000"/>
                  </a:schemeClr>
                </a:solidFill>
              </a:rPr>
              <a:t>댓글순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  조회순</a:t>
            </a:r>
          </a:p>
        </p:txBody>
      </p:sp>
      <p:grpSp>
        <p:nvGrpSpPr>
          <p:cNvPr id="206" name="그룹 205">
            <a:extLst>
              <a:ext uri="{FF2B5EF4-FFF2-40B4-BE49-F238E27FC236}">
                <a16:creationId xmlns:a16="http://schemas.microsoft.com/office/drawing/2014/main" id="{9BDCD40F-3F19-BF27-5B8F-732EFC40FD60}"/>
              </a:ext>
            </a:extLst>
          </p:cNvPr>
          <p:cNvGrpSpPr/>
          <p:nvPr/>
        </p:nvGrpSpPr>
        <p:grpSpPr>
          <a:xfrm>
            <a:off x="6443017" y="5278477"/>
            <a:ext cx="2696101" cy="307777"/>
            <a:chOff x="6443307" y="1798109"/>
            <a:chExt cx="2696101" cy="307777"/>
          </a:xfrm>
        </p:grpSpPr>
        <p:pic>
          <p:nvPicPr>
            <p:cNvPr id="207" name="그림 206">
              <a:extLst>
                <a:ext uri="{FF2B5EF4-FFF2-40B4-BE49-F238E27FC236}">
                  <a16:creationId xmlns:a16="http://schemas.microsoft.com/office/drawing/2014/main" id="{15DEFF4B-6764-001F-C183-F3A0E20306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208" name="그림 207">
              <a:extLst>
                <a:ext uri="{FF2B5EF4-FFF2-40B4-BE49-F238E27FC236}">
                  <a16:creationId xmlns:a16="http://schemas.microsoft.com/office/drawing/2014/main" id="{3978746A-9529-DEB9-FEC7-822FBD953C9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209" name="그림 208">
              <a:extLst>
                <a:ext uri="{FF2B5EF4-FFF2-40B4-BE49-F238E27FC236}">
                  <a16:creationId xmlns:a16="http://schemas.microsoft.com/office/drawing/2014/main" id="{E1200C90-628C-BD45-C28F-53E02B4C6A1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210" name="타원 209">
              <a:extLst>
                <a:ext uri="{FF2B5EF4-FFF2-40B4-BE49-F238E27FC236}">
                  <a16:creationId xmlns:a16="http://schemas.microsoft.com/office/drawing/2014/main" id="{91366505-0803-832B-1300-1DADD1F2675B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92A7532C-FA9F-E9AF-1B85-0AF773C2723A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CD7487C4-BA1F-C308-529A-272D7F531954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25C8A760-B291-633E-245E-B41E5EF38945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6AA526CB-2836-2BDE-76C8-95460AD69F77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grpSp>
        <p:nvGrpSpPr>
          <p:cNvPr id="215" name="그룹 214">
            <a:extLst>
              <a:ext uri="{FF2B5EF4-FFF2-40B4-BE49-F238E27FC236}">
                <a16:creationId xmlns:a16="http://schemas.microsoft.com/office/drawing/2014/main" id="{AECF88F5-457E-70B2-5D61-FA20FD3AB7CF}"/>
              </a:ext>
            </a:extLst>
          </p:cNvPr>
          <p:cNvGrpSpPr/>
          <p:nvPr/>
        </p:nvGrpSpPr>
        <p:grpSpPr>
          <a:xfrm>
            <a:off x="6443017" y="5702782"/>
            <a:ext cx="2696101" cy="307777"/>
            <a:chOff x="6443307" y="1798109"/>
            <a:chExt cx="2696101" cy="307777"/>
          </a:xfrm>
        </p:grpSpPr>
        <p:pic>
          <p:nvPicPr>
            <p:cNvPr id="216" name="그림 215">
              <a:extLst>
                <a:ext uri="{FF2B5EF4-FFF2-40B4-BE49-F238E27FC236}">
                  <a16:creationId xmlns:a16="http://schemas.microsoft.com/office/drawing/2014/main" id="{3F65AF5B-A6D7-4C94-A65B-A40D9AF704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217" name="그림 216">
              <a:extLst>
                <a:ext uri="{FF2B5EF4-FFF2-40B4-BE49-F238E27FC236}">
                  <a16:creationId xmlns:a16="http://schemas.microsoft.com/office/drawing/2014/main" id="{48E169C7-A8EA-9BF4-996E-EDCA97E137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218" name="그림 217">
              <a:extLst>
                <a:ext uri="{FF2B5EF4-FFF2-40B4-BE49-F238E27FC236}">
                  <a16:creationId xmlns:a16="http://schemas.microsoft.com/office/drawing/2014/main" id="{6FCC8A52-857E-63F7-D2A4-BA534AE932D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219" name="타원 218">
              <a:extLst>
                <a:ext uri="{FF2B5EF4-FFF2-40B4-BE49-F238E27FC236}">
                  <a16:creationId xmlns:a16="http://schemas.microsoft.com/office/drawing/2014/main" id="{BF2C93AF-AD97-A050-5239-B5D8B7C11DE5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B058DFC3-2F00-46BD-C2E7-46AF7538C482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1065A8B1-3E5E-ABEB-3DB7-1A5E839A718F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6F1CB447-974B-2BA7-5E82-2CE4BD112863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3B5D6B4D-0406-E863-814F-0F4FA355DF72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sp>
        <p:nvSpPr>
          <p:cNvPr id="224" name="타원 223">
            <a:extLst>
              <a:ext uri="{FF2B5EF4-FFF2-40B4-BE49-F238E27FC236}">
                <a16:creationId xmlns:a16="http://schemas.microsoft.com/office/drawing/2014/main" id="{9A36F6CC-B0BD-BA8A-0F58-1B6B0814E699}"/>
              </a:ext>
            </a:extLst>
          </p:cNvPr>
          <p:cNvSpPr/>
          <p:nvPr/>
        </p:nvSpPr>
        <p:spPr>
          <a:xfrm>
            <a:off x="3893340" y="1438441"/>
            <a:ext cx="257617" cy="270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25" name="타원 224">
            <a:extLst>
              <a:ext uri="{FF2B5EF4-FFF2-40B4-BE49-F238E27FC236}">
                <a16:creationId xmlns:a16="http://schemas.microsoft.com/office/drawing/2014/main" id="{72F29DD5-1942-AA12-14A7-3EBC5A16D5DF}"/>
              </a:ext>
            </a:extLst>
          </p:cNvPr>
          <p:cNvSpPr/>
          <p:nvPr/>
        </p:nvSpPr>
        <p:spPr>
          <a:xfrm>
            <a:off x="6299903" y="1260342"/>
            <a:ext cx="257617" cy="270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26" name="타원 225">
            <a:extLst>
              <a:ext uri="{FF2B5EF4-FFF2-40B4-BE49-F238E27FC236}">
                <a16:creationId xmlns:a16="http://schemas.microsoft.com/office/drawing/2014/main" id="{3A17938B-2F07-E9F8-F3A9-809843FEDC45}"/>
              </a:ext>
            </a:extLst>
          </p:cNvPr>
          <p:cNvSpPr/>
          <p:nvPr/>
        </p:nvSpPr>
        <p:spPr>
          <a:xfrm>
            <a:off x="6114127" y="1784375"/>
            <a:ext cx="257617" cy="270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27" name="타원 226">
            <a:extLst>
              <a:ext uri="{FF2B5EF4-FFF2-40B4-BE49-F238E27FC236}">
                <a16:creationId xmlns:a16="http://schemas.microsoft.com/office/drawing/2014/main" id="{1ACC406F-6146-579D-6054-3C93122A2795}"/>
              </a:ext>
            </a:extLst>
          </p:cNvPr>
          <p:cNvSpPr/>
          <p:nvPr/>
        </p:nvSpPr>
        <p:spPr>
          <a:xfrm>
            <a:off x="7885464" y="1663475"/>
            <a:ext cx="257617" cy="270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28" name="타원 227">
            <a:extLst>
              <a:ext uri="{FF2B5EF4-FFF2-40B4-BE49-F238E27FC236}">
                <a16:creationId xmlns:a16="http://schemas.microsoft.com/office/drawing/2014/main" id="{2A9E7909-9EDF-7C51-FC74-1FEB6DEA13D0}"/>
              </a:ext>
            </a:extLst>
          </p:cNvPr>
          <p:cNvSpPr/>
          <p:nvPr/>
        </p:nvSpPr>
        <p:spPr>
          <a:xfrm>
            <a:off x="4219170" y="5978755"/>
            <a:ext cx="257617" cy="270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3E9DA0E0-A270-C653-F7E7-71D349F173C6}"/>
              </a:ext>
            </a:extLst>
          </p:cNvPr>
          <p:cNvSpPr txBox="1"/>
          <p:nvPr/>
        </p:nvSpPr>
        <p:spPr>
          <a:xfrm>
            <a:off x="2213746" y="1038684"/>
            <a:ext cx="17940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자유 게시판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725A0A82-0747-834B-E0B3-848FC35B70D2}"/>
              </a:ext>
            </a:extLst>
          </p:cNvPr>
          <p:cNvSpPr/>
          <p:nvPr/>
        </p:nvSpPr>
        <p:spPr>
          <a:xfrm>
            <a:off x="8014272" y="1058111"/>
            <a:ext cx="1104451" cy="270939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새 글 쓰기</a:t>
            </a:r>
          </a:p>
        </p:txBody>
      </p:sp>
      <p:sp>
        <p:nvSpPr>
          <p:cNvPr id="229" name="타원 228">
            <a:extLst>
              <a:ext uri="{FF2B5EF4-FFF2-40B4-BE49-F238E27FC236}">
                <a16:creationId xmlns:a16="http://schemas.microsoft.com/office/drawing/2014/main" id="{DFA07985-42B5-B5A2-B355-80DB23D688BE}"/>
              </a:ext>
            </a:extLst>
          </p:cNvPr>
          <p:cNvSpPr/>
          <p:nvPr/>
        </p:nvSpPr>
        <p:spPr>
          <a:xfrm>
            <a:off x="7801837" y="919283"/>
            <a:ext cx="257617" cy="270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5550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0"/>
          <p:cNvSpPr txBox="1">
            <a:spLocks noGrp="1"/>
          </p:cNvSpPr>
          <p:nvPr/>
        </p:nvSpPr>
        <p:spPr>
          <a:xfrm>
            <a:off x="11573172" y="-1"/>
            <a:ext cx="571500" cy="28575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endParaRPr lang="ko-KR" altLang="en-US" sz="100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3390BF3-2F84-4D48-8126-787C42E4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8F109D7-8B27-48DB-A603-4D2B0EF0E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180177-85E0-44C2-896E-8A4585471E4E}"/>
              </a:ext>
            </a:extLst>
          </p:cNvPr>
          <p:cNvSpPr txBox="1"/>
          <p:nvPr/>
        </p:nvSpPr>
        <p:spPr bwMode="auto">
          <a:xfrm>
            <a:off x="9601220" y="663512"/>
            <a:ext cx="2493318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설명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관리자 및 운영자가 동적으로 생성할 수 있는 게시판이다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/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게시판을 생성할 때 접근 권한을 설정할 수 있으며 설정한 권한에 따라 글을 읽거나 쓸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기능은 자유게시판과 동일하다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E4988F-3642-4D0A-96C6-E3DF7C2BF12B}"/>
              </a:ext>
            </a:extLst>
          </p:cNvPr>
          <p:cNvSpPr txBox="1"/>
          <p:nvPr/>
        </p:nvSpPr>
        <p:spPr bwMode="auto">
          <a:xfrm>
            <a:off x="99084" y="397735"/>
            <a:ext cx="3088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공통 </a:t>
            </a:r>
            <a:r>
              <a:rPr lang="en-US" altLang="ko-KR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2-4. </a:t>
            </a:r>
            <a:r>
              <a:rPr lang="ko-KR" altLang="en-US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관리자</a:t>
            </a:r>
            <a:r>
              <a:rPr lang="en-US" altLang="ko-KR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  <a:r>
              <a:rPr lang="ko-KR" altLang="en-US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운영자가 생성한 게시판</a:t>
            </a:r>
            <a:endParaRPr lang="ko-KR" altLang="en-US" sz="1200" dirty="0">
              <a:latin typeface="+mn-lt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26D24A-BC02-4A66-A43F-9B47F7CC6FB4}"/>
              </a:ext>
            </a:extLst>
          </p:cNvPr>
          <p:cNvCxnSpPr>
            <a:cxnSpLocks/>
          </p:cNvCxnSpPr>
          <p:nvPr/>
        </p:nvCxnSpPr>
        <p:spPr>
          <a:xfrm>
            <a:off x="169813" y="674734"/>
            <a:ext cx="928828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248A89-2966-7D40-BA13-319FD2CE126C}"/>
              </a:ext>
            </a:extLst>
          </p:cNvPr>
          <p:cNvSpPr/>
          <p:nvPr/>
        </p:nvSpPr>
        <p:spPr>
          <a:xfrm>
            <a:off x="1643449" y="80319"/>
            <a:ext cx="698156" cy="1803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C4DBA-4FA4-E25B-C9B9-9B7CF66571E4}"/>
              </a:ext>
            </a:extLst>
          </p:cNvPr>
          <p:cNvSpPr txBox="1"/>
          <p:nvPr/>
        </p:nvSpPr>
        <p:spPr>
          <a:xfrm>
            <a:off x="1419934" y="-5317"/>
            <a:ext cx="114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게시판 </a:t>
            </a:r>
            <a:r>
              <a:rPr lang="en-US" altLang="ko-KR" sz="1200" dirty="0"/>
              <a:t>A to Z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D7EF23-B096-7A3F-BCA8-ED2C5D787E0D}"/>
              </a:ext>
            </a:extLst>
          </p:cNvPr>
          <p:cNvSpPr/>
          <p:nvPr/>
        </p:nvSpPr>
        <p:spPr>
          <a:xfrm>
            <a:off x="145684" y="908222"/>
            <a:ext cx="9288282" cy="56655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CCB857-DE5B-FBB3-2E3F-3D5AF10FDF64}"/>
              </a:ext>
            </a:extLst>
          </p:cNvPr>
          <p:cNvSpPr/>
          <p:nvPr/>
        </p:nvSpPr>
        <p:spPr>
          <a:xfrm>
            <a:off x="169811" y="908223"/>
            <a:ext cx="1862875" cy="566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B8C12B-4947-F9C4-B147-7B0232AAD6DC}"/>
              </a:ext>
            </a:extLst>
          </p:cNvPr>
          <p:cNvSpPr txBox="1"/>
          <p:nvPr/>
        </p:nvSpPr>
        <p:spPr>
          <a:xfrm>
            <a:off x="992036" y="2052592"/>
            <a:ext cx="87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602D1E5-A173-9001-9324-2EC2CA3FBD81}"/>
              </a:ext>
            </a:extLst>
          </p:cNvPr>
          <p:cNvSpPr/>
          <p:nvPr/>
        </p:nvSpPr>
        <p:spPr>
          <a:xfrm>
            <a:off x="292702" y="1922188"/>
            <a:ext cx="699334" cy="66871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프로필</a:t>
            </a: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019E0522-C23B-B642-8130-A4249EB5C953}"/>
              </a:ext>
            </a:extLst>
          </p:cNvPr>
          <p:cNvSpPr/>
          <p:nvPr/>
        </p:nvSpPr>
        <p:spPr>
          <a:xfrm>
            <a:off x="1173123" y="2692804"/>
            <a:ext cx="769389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로그아웃</a:t>
            </a:r>
            <a:endParaRPr kumimoji="1" lang="ko-Kore-KR" altLang="en-US" sz="1200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93C97CB6-14BF-9544-BC57-0ADCD684568A}"/>
              </a:ext>
            </a:extLst>
          </p:cNvPr>
          <p:cNvSpPr/>
          <p:nvPr/>
        </p:nvSpPr>
        <p:spPr>
          <a:xfrm>
            <a:off x="223385" y="2692804"/>
            <a:ext cx="877163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/>
              <a:t>마이페이지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25E2AF80-729D-9348-A25A-69C74E86B7B9}"/>
              </a:ext>
            </a:extLst>
          </p:cNvPr>
          <p:cNvSpPr/>
          <p:nvPr/>
        </p:nvSpPr>
        <p:spPr>
          <a:xfrm>
            <a:off x="412595" y="1076442"/>
            <a:ext cx="1275517" cy="663148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로고</a:t>
            </a:r>
            <a:endParaRPr kumimoji="1" lang="ko-Kore-KR" altLang="en-US" dirty="0"/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08B8A767-0A73-CC42-9397-2F128D41114E}"/>
              </a:ext>
            </a:extLst>
          </p:cNvPr>
          <p:cNvSpPr/>
          <p:nvPr/>
        </p:nvSpPr>
        <p:spPr>
          <a:xfrm>
            <a:off x="312299" y="3653660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solidFill>
                  <a:schemeClr val="tx1"/>
                </a:solidFill>
              </a:rPr>
              <a:t>검색창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37D16A05-A062-2142-A90F-A9D333496BE4}"/>
              </a:ext>
            </a:extLst>
          </p:cNvPr>
          <p:cNvSpPr/>
          <p:nvPr/>
        </p:nvSpPr>
        <p:spPr>
          <a:xfrm>
            <a:off x="312299" y="3933160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공지사항</a:t>
            </a:r>
            <a:endParaRPr kumimoji="1" lang="ko-Kore-KR" altLang="en-US" sz="10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BF276643-9A22-8A42-B9D7-EF6EE1D94711}"/>
              </a:ext>
            </a:extLst>
          </p:cNvPr>
          <p:cNvSpPr/>
          <p:nvPr/>
        </p:nvSpPr>
        <p:spPr>
          <a:xfrm>
            <a:off x="312299" y="42213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자유게시판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159DA14A-08C6-1946-B8E4-F07B1C1C6599}"/>
              </a:ext>
            </a:extLst>
          </p:cNvPr>
          <p:cNvSpPr/>
          <p:nvPr/>
        </p:nvSpPr>
        <p:spPr>
          <a:xfrm>
            <a:off x="312299" y="45008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운영자</a:t>
            </a:r>
            <a:r>
              <a:rPr kumimoji="1" lang="ko-KR" altLang="en-US" sz="1000" dirty="0"/>
              <a:t> 초이스</a:t>
            </a:r>
            <a:endParaRPr kumimoji="1" lang="ko-Kore-KR" altLang="en-US" sz="1000" dirty="0"/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C453009D-418E-744B-8104-A24773C30CE6}"/>
              </a:ext>
            </a:extLst>
          </p:cNvPr>
          <p:cNvSpPr/>
          <p:nvPr/>
        </p:nvSpPr>
        <p:spPr>
          <a:xfrm>
            <a:off x="312299" y="47803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QnA</a:t>
            </a:r>
            <a:endParaRPr kumimoji="1" lang="ko-Kore-KR" altLang="en-US" sz="10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136DFB11-A733-B14D-A8AA-936DADE6CC3B}"/>
              </a:ext>
            </a:extLst>
          </p:cNvPr>
          <p:cNvSpPr/>
          <p:nvPr/>
        </p:nvSpPr>
        <p:spPr>
          <a:xfrm>
            <a:off x="312299" y="50598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회원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B80CFD55-F222-044B-90A3-5668FD1CFC4F}"/>
              </a:ext>
            </a:extLst>
          </p:cNvPr>
          <p:cNvSpPr/>
          <p:nvPr/>
        </p:nvSpPr>
        <p:spPr>
          <a:xfrm>
            <a:off x="312299" y="5347998"/>
            <a:ext cx="1576497" cy="21576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게시판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53E0018-CBDB-1717-C8C3-5D97BF261E83}"/>
              </a:ext>
            </a:extLst>
          </p:cNvPr>
          <p:cNvGrpSpPr/>
          <p:nvPr/>
        </p:nvGrpSpPr>
        <p:grpSpPr>
          <a:xfrm>
            <a:off x="6526845" y="1400636"/>
            <a:ext cx="2591655" cy="191849"/>
            <a:chOff x="6526845" y="1400636"/>
            <a:chExt cx="2591655" cy="191849"/>
          </a:xfrm>
        </p:grpSpPr>
        <p:sp>
          <p:nvSpPr>
            <p:cNvPr id="124" name="모서리가 둥근 직사각형 27">
              <a:extLst>
                <a:ext uri="{FF2B5EF4-FFF2-40B4-BE49-F238E27FC236}">
                  <a16:creationId xmlns:a16="http://schemas.microsoft.com/office/drawing/2014/main" id="{C1BEEE45-1CBC-BB81-B211-4CB89B467928}"/>
                </a:ext>
              </a:extLst>
            </p:cNvPr>
            <p:cNvSpPr>
              <a:spLocks/>
            </p:cNvSpPr>
            <p:nvPr/>
          </p:nvSpPr>
          <p:spPr>
            <a:xfrm>
              <a:off x="6526845" y="1400636"/>
              <a:ext cx="2591655" cy="191849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ko-KR" altLang="en-US" sz="1100" dirty="0">
                  <a:solidFill>
                    <a:schemeClr val="accent3">
                      <a:lumMod val="75000"/>
                    </a:schemeClr>
                  </a:solidFill>
                </a:rPr>
                <a:t>검색할 내용을 입력하세요</a:t>
              </a:r>
              <a:r>
                <a:rPr kumimoji="1" lang="en-US" altLang="ko-KR" sz="1100" dirty="0">
                  <a:solidFill>
                    <a:schemeClr val="accent3">
                      <a:lumMod val="75000"/>
                    </a:schemeClr>
                  </a:solidFill>
                </a:rPr>
                <a:t>.</a:t>
              </a:r>
              <a:endParaRPr kumimoji="1" lang="ko-Kore-KR" altLang="en-US" sz="1100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8D4A8DCE-DDD9-F7DE-7AAA-2131DE284F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9553" y="1424289"/>
              <a:ext cx="149622" cy="149622"/>
            </a:xfrm>
            <a:prstGeom prst="rect">
              <a:avLst/>
            </a:prstGeom>
          </p:spPr>
        </p:pic>
      </p:grpSp>
      <p:graphicFrame>
        <p:nvGraphicFramePr>
          <p:cNvPr id="22" name="표 26">
            <a:extLst>
              <a:ext uri="{FF2B5EF4-FFF2-40B4-BE49-F238E27FC236}">
                <a16:creationId xmlns:a16="http://schemas.microsoft.com/office/drawing/2014/main" id="{63E220AA-6CCE-AD10-5231-A6F1EA27A030}"/>
              </a:ext>
            </a:extLst>
          </p:cNvPr>
          <p:cNvGraphicFramePr>
            <a:graphicFrameLocks noGrp="1"/>
          </p:cNvGraphicFramePr>
          <p:nvPr/>
        </p:nvGraphicFramePr>
        <p:xfrm>
          <a:off x="2213746" y="1749878"/>
          <a:ext cx="7065070" cy="4263358"/>
        </p:xfrm>
        <a:graphic>
          <a:graphicData uri="http://schemas.openxmlformats.org/drawingml/2006/table">
            <a:tbl>
              <a:tblPr bandRow="1">
                <a:tableStyleId>{C083E6E3-FA7D-4D7B-A595-EF9225AFEA82}</a:tableStyleId>
              </a:tblPr>
              <a:tblGrid>
                <a:gridCol w="365952">
                  <a:extLst>
                    <a:ext uri="{9D8B030D-6E8A-4147-A177-3AD203B41FA5}">
                      <a16:colId xmlns:a16="http://schemas.microsoft.com/office/drawing/2014/main" val="2861575001"/>
                    </a:ext>
                  </a:extLst>
                </a:gridCol>
                <a:gridCol w="6699118">
                  <a:extLst>
                    <a:ext uri="{9D8B030D-6E8A-4147-A177-3AD203B41FA5}">
                      <a16:colId xmlns:a16="http://schemas.microsoft.com/office/drawing/2014/main" val="3907563488"/>
                    </a:ext>
                  </a:extLst>
                </a:gridCol>
              </a:tblGrid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335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dirty="0"/>
                        <a:t>자유 게시판 입니다</a:t>
                      </a:r>
                      <a:r>
                        <a:rPr lang="en-US" altLang="ko-KR" sz="1000" b="0" i="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135399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330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dirty="0"/>
                        <a:t>게시글의 제목입니다</a:t>
                      </a:r>
                      <a:r>
                        <a:rPr lang="en-US" altLang="ko-KR" sz="1000" b="0" i="0" dirty="0"/>
                        <a:t>.</a:t>
                      </a:r>
                      <a:endParaRPr lang="ko-KR" altLang="en-US" sz="1000" b="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7272576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329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dirty="0"/>
                        <a:t>Lorem ipsum dolor sit </a:t>
                      </a:r>
                      <a:r>
                        <a:rPr lang="en-US" altLang="ko-KR" sz="1000" b="0" i="0" dirty="0" err="1"/>
                        <a:t>amet</a:t>
                      </a:r>
                      <a:r>
                        <a:rPr lang="en-US" altLang="ko-KR" sz="1000" b="0" i="0" dirty="0"/>
                        <a:t>, </a:t>
                      </a:r>
                      <a:r>
                        <a:rPr lang="en-US" altLang="ko-KR" sz="1000" b="0" i="0" dirty="0" err="1"/>
                        <a:t>consectetur</a:t>
                      </a:r>
                      <a:r>
                        <a:rPr lang="en-US" altLang="ko-KR" sz="1000" b="0" i="0" dirty="0"/>
                        <a:t> </a:t>
                      </a:r>
                      <a:r>
                        <a:rPr lang="en-US" altLang="ko-KR" sz="1000" b="0" i="0" dirty="0" err="1"/>
                        <a:t>adipiscing</a:t>
                      </a:r>
                      <a:r>
                        <a:rPr lang="en-US" altLang="ko-KR" sz="1000" b="0" i="0" dirty="0"/>
                        <a:t> </a:t>
                      </a:r>
                      <a:r>
                        <a:rPr lang="en-US" altLang="ko-KR" sz="1000" b="0" i="0" dirty="0" err="1"/>
                        <a:t>elit</a:t>
                      </a:r>
                      <a:endParaRPr lang="ko-KR" altLang="en-US" sz="1000" b="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8034904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328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fr-FR" altLang="ko-KR" sz="1000" b="0" i="0" dirty="0"/>
                        <a:t>sunt in culpa qui officia deserunt mollit anim id est laborum.</a:t>
                      </a:r>
                      <a:endParaRPr lang="ko-KR" altLang="en-US" sz="1000" b="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375557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327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dirty="0" err="1"/>
                        <a:t>ive</a:t>
                      </a:r>
                      <a:r>
                        <a:rPr lang="en-US" altLang="ko-KR" sz="1000" b="0" i="0" dirty="0"/>
                        <a:t> </a:t>
                      </a:r>
                      <a:r>
                        <a:rPr lang="en-US" altLang="ko-KR" sz="1000" b="0" i="0" dirty="0" err="1"/>
                        <a:t>enim</a:t>
                      </a:r>
                      <a:r>
                        <a:rPr lang="en-US" altLang="ko-KR" sz="1000" b="0" i="0" dirty="0"/>
                        <a:t> ad </a:t>
                      </a:r>
                      <a:r>
                        <a:rPr lang="en-US" altLang="ko-KR" sz="1000" b="0" i="0" dirty="0" err="1"/>
                        <a:t>sapientiam</a:t>
                      </a:r>
                      <a:r>
                        <a:rPr lang="en-US" altLang="ko-KR" sz="1000" b="0" i="0" dirty="0"/>
                        <a:t> </a:t>
                      </a:r>
                      <a:r>
                        <a:rPr lang="en-US" altLang="ko-KR" sz="1000" b="0" i="0" dirty="0" err="1"/>
                        <a:t>perveniri</a:t>
                      </a:r>
                      <a:r>
                        <a:rPr lang="en-US" altLang="ko-KR" sz="1000" b="0" i="0" dirty="0"/>
                        <a:t> </a:t>
                      </a:r>
                      <a:r>
                        <a:rPr lang="en-US" altLang="ko-KR" sz="1000" b="0" i="0" dirty="0" err="1"/>
                        <a:t>potest</a:t>
                      </a:r>
                      <a:r>
                        <a:rPr lang="en-US" altLang="ko-KR" sz="1000" b="0" i="0" dirty="0"/>
                        <a:t>, non </a:t>
                      </a:r>
                      <a:r>
                        <a:rPr lang="en-US" altLang="ko-KR" sz="1000" b="0" i="0" dirty="0" err="1"/>
                        <a:t>paranda</a:t>
                      </a:r>
                      <a:r>
                        <a:rPr lang="en-US" altLang="ko-KR" sz="1000" b="0" i="0" dirty="0"/>
                        <a:t> nobis …</a:t>
                      </a:r>
                      <a:endParaRPr lang="ko-KR" altLang="en-US" sz="1000" b="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5203248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326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dirty="0"/>
                        <a:t>It is a long established fact that a reader will be…</a:t>
                      </a:r>
                      <a:endParaRPr lang="ko-KR" altLang="en-US" sz="1000" b="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294803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325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Contrary to popular belief, Lorem Ipsum is not simply random text.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9159847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323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from a Lorem Ipsum passage, and going through the cites …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3612684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322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This book is a treatise on the theory of ethics, very …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1855714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321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…</a:t>
                      </a:r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825478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319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…</a:t>
                      </a:r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9215080"/>
                  </a:ext>
                </a:extLst>
              </a:tr>
            </a:tbl>
          </a:graphicData>
        </a:graphic>
      </p:graphicFrame>
      <p:graphicFrame>
        <p:nvGraphicFramePr>
          <p:cNvPr id="44" name="표 50">
            <a:extLst>
              <a:ext uri="{FF2B5EF4-FFF2-40B4-BE49-F238E27FC236}">
                <a16:creationId xmlns:a16="http://schemas.microsoft.com/office/drawing/2014/main" id="{3459B0AA-2159-219B-FE05-677B432EC062}"/>
              </a:ext>
            </a:extLst>
          </p:cNvPr>
          <p:cNvGraphicFramePr>
            <a:graphicFrameLocks noGrp="1"/>
          </p:cNvGraphicFramePr>
          <p:nvPr/>
        </p:nvGraphicFramePr>
        <p:xfrm>
          <a:off x="4499621" y="6170629"/>
          <a:ext cx="2493320" cy="228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9332">
                  <a:extLst>
                    <a:ext uri="{9D8B030D-6E8A-4147-A177-3AD203B41FA5}">
                      <a16:colId xmlns:a16="http://schemas.microsoft.com/office/drawing/2014/main" val="2108005923"/>
                    </a:ext>
                  </a:extLst>
                </a:gridCol>
                <a:gridCol w="249332">
                  <a:extLst>
                    <a:ext uri="{9D8B030D-6E8A-4147-A177-3AD203B41FA5}">
                      <a16:colId xmlns:a16="http://schemas.microsoft.com/office/drawing/2014/main" val="3660020480"/>
                    </a:ext>
                  </a:extLst>
                </a:gridCol>
                <a:gridCol w="249332">
                  <a:extLst>
                    <a:ext uri="{9D8B030D-6E8A-4147-A177-3AD203B41FA5}">
                      <a16:colId xmlns:a16="http://schemas.microsoft.com/office/drawing/2014/main" val="252249883"/>
                    </a:ext>
                  </a:extLst>
                </a:gridCol>
                <a:gridCol w="249332">
                  <a:extLst>
                    <a:ext uri="{9D8B030D-6E8A-4147-A177-3AD203B41FA5}">
                      <a16:colId xmlns:a16="http://schemas.microsoft.com/office/drawing/2014/main" val="3533842998"/>
                    </a:ext>
                  </a:extLst>
                </a:gridCol>
                <a:gridCol w="249332">
                  <a:extLst>
                    <a:ext uri="{9D8B030D-6E8A-4147-A177-3AD203B41FA5}">
                      <a16:colId xmlns:a16="http://schemas.microsoft.com/office/drawing/2014/main" val="2913013339"/>
                    </a:ext>
                  </a:extLst>
                </a:gridCol>
                <a:gridCol w="249332">
                  <a:extLst>
                    <a:ext uri="{9D8B030D-6E8A-4147-A177-3AD203B41FA5}">
                      <a16:colId xmlns:a16="http://schemas.microsoft.com/office/drawing/2014/main" val="4126073108"/>
                    </a:ext>
                  </a:extLst>
                </a:gridCol>
                <a:gridCol w="249332">
                  <a:extLst>
                    <a:ext uri="{9D8B030D-6E8A-4147-A177-3AD203B41FA5}">
                      <a16:colId xmlns:a16="http://schemas.microsoft.com/office/drawing/2014/main" val="2038355114"/>
                    </a:ext>
                  </a:extLst>
                </a:gridCol>
                <a:gridCol w="249332">
                  <a:extLst>
                    <a:ext uri="{9D8B030D-6E8A-4147-A177-3AD203B41FA5}">
                      <a16:colId xmlns:a16="http://schemas.microsoft.com/office/drawing/2014/main" val="2401777181"/>
                    </a:ext>
                  </a:extLst>
                </a:gridCol>
                <a:gridCol w="249332">
                  <a:extLst>
                    <a:ext uri="{9D8B030D-6E8A-4147-A177-3AD203B41FA5}">
                      <a16:colId xmlns:a16="http://schemas.microsoft.com/office/drawing/2014/main" val="4143133843"/>
                    </a:ext>
                  </a:extLst>
                </a:gridCol>
                <a:gridCol w="249332">
                  <a:extLst>
                    <a:ext uri="{9D8B030D-6E8A-4147-A177-3AD203B41FA5}">
                      <a16:colId xmlns:a16="http://schemas.microsoft.com/office/drawing/2014/main" val="2878747436"/>
                    </a:ext>
                  </a:extLst>
                </a:gridCol>
              </a:tblGrid>
              <a:tr h="1882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&lt;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2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3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4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5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6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7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8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&gt;</a:t>
                      </a:r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8820170"/>
                  </a:ext>
                </a:extLst>
              </a:tr>
            </a:tbl>
          </a:graphicData>
        </a:graphic>
      </p:graphicFrame>
      <p:grpSp>
        <p:nvGrpSpPr>
          <p:cNvPr id="96" name="그룹 95">
            <a:extLst>
              <a:ext uri="{FF2B5EF4-FFF2-40B4-BE49-F238E27FC236}">
                <a16:creationId xmlns:a16="http://schemas.microsoft.com/office/drawing/2014/main" id="{854E3E27-0270-F7C5-60BA-32A6590C672A}"/>
              </a:ext>
            </a:extLst>
          </p:cNvPr>
          <p:cNvGrpSpPr/>
          <p:nvPr/>
        </p:nvGrpSpPr>
        <p:grpSpPr>
          <a:xfrm>
            <a:off x="6443307" y="1798109"/>
            <a:ext cx="2696101" cy="307777"/>
            <a:chOff x="6443307" y="1798109"/>
            <a:chExt cx="2696101" cy="307777"/>
          </a:xfrm>
        </p:grpSpPr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B407FB55-0142-8BA0-7D2B-58981DB169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6970E4BE-FE58-96F1-29E8-0589AF58B2F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86" name="그림 85">
              <a:extLst>
                <a:ext uri="{FF2B5EF4-FFF2-40B4-BE49-F238E27FC236}">
                  <a16:creationId xmlns:a16="http://schemas.microsoft.com/office/drawing/2014/main" id="{59EB8AE5-A422-7EEA-A7A2-89C3F000E8C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D5CE61CD-A4D1-B4EB-3E56-DDB7AAC1DF91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1D2F20C7-AA21-061C-3E0E-E2CA4492EC97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92C101E1-AB11-ADB7-F71B-85E4880DA85D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A80A4552-675B-4736-8115-7B6D11E16837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940E6E5C-8BC4-0585-8925-CDFD566EB530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AEBC553A-58D3-2608-A2DC-055084CDEB61}"/>
              </a:ext>
            </a:extLst>
          </p:cNvPr>
          <p:cNvGrpSpPr/>
          <p:nvPr/>
        </p:nvGrpSpPr>
        <p:grpSpPr>
          <a:xfrm>
            <a:off x="6443307" y="2194171"/>
            <a:ext cx="2696101" cy="307777"/>
            <a:chOff x="6443307" y="1798109"/>
            <a:chExt cx="2696101" cy="307777"/>
          </a:xfrm>
        </p:grpSpPr>
        <p:pic>
          <p:nvPicPr>
            <p:cNvPr id="135" name="그림 134">
              <a:extLst>
                <a:ext uri="{FF2B5EF4-FFF2-40B4-BE49-F238E27FC236}">
                  <a16:creationId xmlns:a16="http://schemas.microsoft.com/office/drawing/2014/main" id="{87E7625C-58B9-803A-EB2B-45799FBD3A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136" name="그림 135">
              <a:extLst>
                <a:ext uri="{FF2B5EF4-FFF2-40B4-BE49-F238E27FC236}">
                  <a16:creationId xmlns:a16="http://schemas.microsoft.com/office/drawing/2014/main" id="{4F14E359-9387-BDB6-0A0C-C3BE0E3A018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137" name="그림 136">
              <a:extLst>
                <a:ext uri="{FF2B5EF4-FFF2-40B4-BE49-F238E27FC236}">
                  <a16:creationId xmlns:a16="http://schemas.microsoft.com/office/drawing/2014/main" id="{93EED0D6-807A-CD9A-1F57-6251D4452F7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C8EB815F-C66E-D36B-C463-AD3C758555CC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FFCA7FC1-1657-40B1-1534-4D1BE17E736D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F2606B20-149A-02B3-47FB-5F6E6CF081C0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C0FB8008-DC10-0374-D180-24C8A95D13A4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2D8576F8-0CB5-134A-4333-B0A9E513FA41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3F8C4DC1-C5B7-E371-6873-B759F44FEAFA}"/>
              </a:ext>
            </a:extLst>
          </p:cNvPr>
          <p:cNvGrpSpPr/>
          <p:nvPr/>
        </p:nvGrpSpPr>
        <p:grpSpPr>
          <a:xfrm>
            <a:off x="6443307" y="2580854"/>
            <a:ext cx="2696101" cy="307777"/>
            <a:chOff x="6443307" y="1798109"/>
            <a:chExt cx="2696101" cy="307777"/>
          </a:xfrm>
        </p:grpSpPr>
        <p:pic>
          <p:nvPicPr>
            <p:cNvPr id="144" name="그림 143">
              <a:extLst>
                <a:ext uri="{FF2B5EF4-FFF2-40B4-BE49-F238E27FC236}">
                  <a16:creationId xmlns:a16="http://schemas.microsoft.com/office/drawing/2014/main" id="{825AF28E-FF1B-444E-785D-7B7CE5F134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145" name="그림 144">
              <a:extLst>
                <a:ext uri="{FF2B5EF4-FFF2-40B4-BE49-F238E27FC236}">
                  <a16:creationId xmlns:a16="http://schemas.microsoft.com/office/drawing/2014/main" id="{DB1FAB3C-B1CC-F857-2541-CD7D05A7311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146" name="그림 145">
              <a:extLst>
                <a:ext uri="{FF2B5EF4-FFF2-40B4-BE49-F238E27FC236}">
                  <a16:creationId xmlns:a16="http://schemas.microsoft.com/office/drawing/2014/main" id="{A306E669-37D8-37EB-2977-09D406FAF1D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147" name="타원 146">
              <a:extLst>
                <a:ext uri="{FF2B5EF4-FFF2-40B4-BE49-F238E27FC236}">
                  <a16:creationId xmlns:a16="http://schemas.microsoft.com/office/drawing/2014/main" id="{3BB93628-1F48-5BCD-7A0C-02943E375EA9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223DF5E6-1E37-DEC4-B9FC-C161740F3E86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7C54674E-2E11-1AC7-A937-D85A7E522A3C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5890C786-7375-666F-ED9B-67603159F47D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AA61F410-77F5-6200-EEF1-0A2D78A1124D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2076D1C3-478E-9949-FFBD-FD382CE59CBC}"/>
              </a:ext>
            </a:extLst>
          </p:cNvPr>
          <p:cNvGrpSpPr/>
          <p:nvPr/>
        </p:nvGrpSpPr>
        <p:grpSpPr>
          <a:xfrm>
            <a:off x="6443307" y="2967537"/>
            <a:ext cx="2696101" cy="307777"/>
            <a:chOff x="6443307" y="1798109"/>
            <a:chExt cx="2696101" cy="307777"/>
          </a:xfrm>
        </p:grpSpPr>
        <p:pic>
          <p:nvPicPr>
            <p:cNvPr id="153" name="그림 152">
              <a:extLst>
                <a:ext uri="{FF2B5EF4-FFF2-40B4-BE49-F238E27FC236}">
                  <a16:creationId xmlns:a16="http://schemas.microsoft.com/office/drawing/2014/main" id="{7932B161-38B5-B2A8-AFBA-783037DD7C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154" name="그림 153">
              <a:extLst>
                <a:ext uri="{FF2B5EF4-FFF2-40B4-BE49-F238E27FC236}">
                  <a16:creationId xmlns:a16="http://schemas.microsoft.com/office/drawing/2014/main" id="{0EB41D55-BC64-27B2-527D-953ADFFC7DB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155" name="그림 154">
              <a:extLst>
                <a:ext uri="{FF2B5EF4-FFF2-40B4-BE49-F238E27FC236}">
                  <a16:creationId xmlns:a16="http://schemas.microsoft.com/office/drawing/2014/main" id="{A6197BC1-649C-C030-760E-1D03CBD600F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156" name="타원 155">
              <a:extLst>
                <a:ext uri="{FF2B5EF4-FFF2-40B4-BE49-F238E27FC236}">
                  <a16:creationId xmlns:a16="http://schemas.microsoft.com/office/drawing/2014/main" id="{E97CA897-2180-4605-DF5F-F58E2EDAAC7F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AD5BE56E-853D-236A-35AC-DD29BDCCBF98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1DC44A70-615F-F4CF-4E65-93A7BFBC1F4E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A56C451E-3796-48EE-E3C3-B43E85FA7279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325A47B4-86E3-F9A9-7896-A74A5CC84EE6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grpSp>
        <p:nvGrpSpPr>
          <p:cNvPr id="161" name="그룹 160">
            <a:extLst>
              <a:ext uri="{FF2B5EF4-FFF2-40B4-BE49-F238E27FC236}">
                <a16:creationId xmlns:a16="http://schemas.microsoft.com/office/drawing/2014/main" id="{0177B27D-4A12-B7D8-C36E-80A9C4FAA459}"/>
              </a:ext>
            </a:extLst>
          </p:cNvPr>
          <p:cNvGrpSpPr/>
          <p:nvPr/>
        </p:nvGrpSpPr>
        <p:grpSpPr>
          <a:xfrm>
            <a:off x="6443307" y="3343604"/>
            <a:ext cx="2696101" cy="307777"/>
            <a:chOff x="6443307" y="1798109"/>
            <a:chExt cx="2696101" cy="307777"/>
          </a:xfrm>
        </p:grpSpPr>
        <p:pic>
          <p:nvPicPr>
            <p:cNvPr id="162" name="그림 161">
              <a:extLst>
                <a:ext uri="{FF2B5EF4-FFF2-40B4-BE49-F238E27FC236}">
                  <a16:creationId xmlns:a16="http://schemas.microsoft.com/office/drawing/2014/main" id="{2ADC5B00-86C8-EE64-926E-FB05F27078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163" name="그림 162">
              <a:extLst>
                <a:ext uri="{FF2B5EF4-FFF2-40B4-BE49-F238E27FC236}">
                  <a16:creationId xmlns:a16="http://schemas.microsoft.com/office/drawing/2014/main" id="{B9B44773-B562-2278-70A1-575B5166FC9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164" name="그림 163">
              <a:extLst>
                <a:ext uri="{FF2B5EF4-FFF2-40B4-BE49-F238E27FC236}">
                  <a16:creationId xmlns:a16="http://schemas.microsoft.com/office/drawing/2014/main" id="{AAB916C6-6C02-75C6-39BC-4DD3529F503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165" name="타원 164">
              <a:extLst>
                <a:ext uri="{FF2B5EF4-FFF2-40B4-BE49-F238E27FC236}">
                  <a16:creationId xmlns:a16="http://schemas.microsoft.com/office/drawing/2014/main" id="{3D1C9DBF-254C-1DE2-92B6-55BBAA5AB283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8DC20CBC-B6BF-6AB1-4716-B7FC8BCDD655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8FE6E0F2-C968-88E1-3F69-6E441340AAD3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1DF5D1E5-1966-A261-EFE3-B9B04E822126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03992F2F-6E40-0736-A92E-E0A6C184E2BA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84EC1FA5-87BE-9F26-D3A9-271276B194DC}"/>
              </a:ext>
            </a:extLst>
          </p:cNvPr>
          <p:cNvGrpSpPr/>
          <p:nvPr/>
        </p:nvGrpSpPr>
        <p:grpSpPr>
          <a:xfrm>
            <a:off x="6446709" y="3738471"/>
            <a:ext cx="2696101" cy="307777"/>
            <a:chOff x="6443307" y="1798109"/>
            <a:chExt cx="2696101" cy="307777"/>
          </a:xfrm>
        </p:grpSpPr>
        <p:pic>
          <p:nvPicPr>
            <p:cNvPr id="171" name="그림 170">
              <a:extLst>
                <a:ext uri="{FF2B5EF4-FFF2-40B4-BE49-F238E27FC236}">
                  <a16:creationId xmlns:a16="http://schemas.microsoft.com/office/drawing/2014/main" id="{329A4954-7E63-1470-5AFD-D1E247926B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172" name="그림 171">
              <a:extLst>
                <a:ext uri="{FF2B5EF4-FFF2-40B4-BE49-F238E27FC236}">
                  <a16:creationId xmlns:a16="http://schemas.microsoft.com/office/drawing/2014/main" id="{C2331B58-D865-3308-0E19-15BD4D2D80D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173" name="그림 172">
              <a:extLst>
                <a:ext uri="{FF2B5EF4-FFF2-40B4-BE49-F238E27FC236}">
                  <a16:creationId xmlns:a16="http://schemas.microsoft.com/office/drawing/2014/main" id="{CF7600D5-C36B-AE74-7C8A-81B0A6C4DE6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174" name="타원 173">
              <a:extLst>
                <a:ext uri="{FF2B5EF4-FFF2-40B4-BE49-F238E27FC236}">
                  <a16:creationId xmlns:a16="http://schemas.microsoft.com/office/drawing/2014/main" id="{41752166-0162-AE25-D4B1-207E395F0AE8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561A4115-6AD9-603F-2C9A-C2C4A8C0BA9C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F5EDF733-274D-8D65-61AD-F9B187B16219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D98ED2DA-B25B-68DB-5100-4A70F02D0E50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5CBE32B8-5107-D820-07C2-21DC8C64BFF5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grpSp>
        <p:nvGrpSpPr>
          <p:cNvPr id="179" name="그룹 178">
            <a:extLst>
              <a:ext uri="{FF2B5EF4-FFF2-40B4-BE49-F238E27FC236}">
                <a16:creationId xmlns:a16="http://schemas.microsoft.com/office/drawing/2014/main" id="{780D6527-1C23-14F9-2634-59AB7DF6C498}"/>
              </a:ext>
            </a:extLst>
          </p:cNvPr>
          <p:cNvGrpSpPr/>
          <p:nvPr/>
        </p:nvGrpSpPr>
        <p:grpSpPr>
          <a:xfrm>
            <a:off x="6443017" y="4139137"/>
            <a:ext cx="2696101" cy="307777"/>
            <a:chOff x="6443307" y="1798109"/>
            <a:chExt cx="2696101" cy="307777"/>
          </a:xfrm>
        </p:grpSpPr>
        <p:pic>
          <p:nvPicPr>
            <p:cNvPr id="180" name="그림 179">
              <a:extLst>
                <a:ext uri="{FF2B5EF4-FFF2-40B4-BE49-F238E27FC236}">
                  <a16:creationId xmlns:a16="http://schemas.microsoft.com/office/drawing/2014/main" id="{5FEADCE2-B52B-8255-5CCF-1261F0E97A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181" name="그림 180">
              <a:extLst>
                <a:ext uri="{FF2B5EF4-FFF2-40B4-BE49-F238E27FC236}">
                  <a16:creationId xmlns:a16="http://schemas.microsoft.com/office/drawing/2014/main" id="{FC45B10B-0E51-0FC3-601D-69EC0B9C1A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182" name="그림 181">
              <a:extLst>
                <a:ext uri="{FF2B5EF4-FFF2-40B4-BE49-F238E27FC236}">
                  <a16:creationId xmlns:a16="http://schemas.microsoft.com/office/drawing/2014/main" id="{CAED10FD-310E-C46A-1C43-72CAFD77B71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183" name="타원 182">
              <a:extLst>
                <a:ext uri="{FF2B5EF4-FFF2-40B4-BE49-F238E27FC236}">
                  <a16:creationId xmlns:a16="http://schemas.microsoft.com/office/drawing/2014/main" id="{B9A26BBD-90B5-947C-5C14-609E95315692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499CE793-E11C-BDFE-4842-3D6FE9B83537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D3347B6F-9BB9-8EF9-7F18-BA74160C976F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2D6CF8B8-1CB9-D0B6-9191-250C5946F86E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DF1E0955-94A2-0713-958F-EE908672B3ED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grpSp>
        <p:nvGrpSpPr>
          <p:cNvPr id="188" name="그룹 187">
            <a:extLst>
              <a:ext uri="{FF2B5EF4-FFF2-40B4-BE49-F238E27FC236}">
                <a16:creationId xmlns:a16="http://schemas.microsoft.com/office/drawing/2014/main" id="{0AEEE737-E5D3-86C6-C55F-0D5AA006977C}"/>
              </a:ext>
            </a:extLst>
          </p:cNvPr>
          <p:cNvGrpSpPr/>
          <p:nvPr/>
        </p:nvGrpSpPr>
        <p:grpSpPr>
          <a:xfrm>
            <a:off x="6443017" y="4531841"/>
            <a:ext cx="2696101" cy="307777"/>
            <a:chOff x="6443307" y="1798109"/>
            <a:chExt cx="2696101" cy="307777"/>
          </a:xfrm>
        </p:grpSpPr>
        <p:pic>
          <p:nvPicPr>
            <p:cNvPr id="189" name="그림 188">
              <a:extLst>
                <a:ext uri="{FF2B5EF4-FFF2-40B4-BE49-F238E27FC236}">
                  <a16:creationId xmlns:a16="http://schemas.microsoft.com/office/drawing/2014/main" id="{9B818BB3-48E7-5229-67B7-D86C25AF02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190" name="그림 189">
              <a:extLst>
                <a:ext uri="{FF2B5EF4-FFF2-40B4-BE49-F238E27FC236}">
                  <a16:creationId xmlns:a16="http://schemas.microsoft.com/office/drawing/2014/main" id="{591822E1-1EEC-D9E4-C18D-A32675B85E1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191" name="그림 190">
              <a:extLst>
                <a:ext uri="{FF2B5EF4-FFF2-40B4-BE49-F238E27FC236}">
                  <a16:creationId xmlns:a16="http://schemas.microsoft.com/office/drawing/2014/main" id="{8F5B048A-7F0A-9A62-1E79-BD1882B5C3B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192" name="타원 191">
              <a:extLst>
                <a:ext uri="{FF2B5EF4-FFF2-40B4-BE49-F238E27FC236}">
                  <a16:creationId xmlns:a16="http://schemas.microsoft.com/office/drawing/2014/main" id="{3E1B12D5-F937-B08E-EA0B-5ACD3371FCAE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9B93A1B3-D440-8322-F8A6-3F86F20E8780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92FD66DC-2FE2-4001-1788-895DE07523A0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43AE25EA-0CA0-264B-19D0-625C9C45B3E7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DCD5B8A8-2FA6-9AD5-FAD4-BD21F2424500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grpSp>
        <p:nvGrpSpPr>
          <p:cNvPr id="197" name="그룹 196">
            <a:extLst>
              <a:ext uri="{FF2B5EF4-FFF2-40B4-BE49-F238E27FC236}">
                <a16:creationId xmlns:a16="http://schemas.microsoft.com/office/drawing/2014/main" id="{75B6A4F3-174B-2697-1FDE-B44D60338D16}"/>
              </a:ext>
            </a:extLst>
          </p:cNvPr>
          <p:cNvGrpSpPr/>
          <p:nvPr/>
        </p:nvGrpSpPr>
        <p:grpSpPr>
          <a:xfrm>
            <a:off x="6443017" y="4921163"/>
            <a:ext cx="2696101" cy="307777"/>
            <a:chOff x="6443307" y="1798109"/>
            <a:chExt cx="2696101" cy="307777"/>
          </a:xfrm>
        </p:grpSpPr>
        <p:pic>
          <p:nvPicPr>
            <p:cNvPr id="198" name="그림 197">
              <a:extLst>
                <a:ext uri="{FF2B5EF4-FFF2-40B4-BE49-F238E27FC236}">
                  <a16:creationId xmlns:a16="http://schemas.microsoft.com/office/drawing/2014/main" id="{645776F1-7095-5432-B462-F54BF0C45F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199" name="그림 198">
              <a:extLst>
                <a:ext uri="{FF2B5EF4-FFF2-40B4-BE49-F238E27FC236}">
                  <a16:creationId xmlns:a16="http://schemas.microsoft.com/office/drawing/2014/main" id="{108858BE-0086-5D0E-F420-997CCC0798D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200" name="그림 199">
              <a:extLst>
                <a:ext uri="{FF2B5EF4-FFF2-40B4-BE49-F238E27FC236}">
                  <a16:creationId xmlns:a16="http://schemas.microsoft.com/office/drawing/2014/main" id="{84CF6B7A-E971-3F0B-93BE-2A4B8FFB1AF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201" name="타원 200">
              <a:extLst>
                <a:ext uri="{FF2B5EF4-FFF2-40B4-BE49-F238E27FC236}">
                  <a16:creationId xmlns:a16="http://schemas.microsoft.com/office/drawing/2014/main" id="{43D6C2CF-EFEF-FE44-D7D8-DEEE998B7B15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97CBC563-AF7D-FEC4-7139-C66A6042FE01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8B870CDF-850E-5019-C448-E7212F603E6D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978FB919-2A3C-3740-EF26-BA1559902A39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1E36772F-F89C-FAE8-4C1C-8D94AB49FFD3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1CC85EC7-708B-E7A5-AAD9-AC0D385DA7D9}"/>
              </a:ext>
            </a:extLst>
          </p:cNvPr>
          <p:cNvSpPr txBox="1"/>
          <p:nvPr/>
        </p:nvSpPr>
        <p:spPr>
          <a:xfrm>
            <a:off x="2175811" y="1496560"/>
            <a:ext cx="18101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u="sng" dirty="0" err="1">
                <a:solidFill>
                  <a:schemeClr val="bg2">
                    <a:lumMod val="25000"/>
                  </a:schemeClr>
                </a:solidFill>
              </a:rPr>
              <a:t>최신순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ko-KR" altLang="en-US" sz="900" dirty="0" err="1">
                <a:solidFill>
                  <a:schemeClr val="bg2">
                    <a:lumMod val="25000"/>
                  </a:schemeClr>
                </a:solidFill>
              </a:rPr>
              <a:t>추천순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ko-KR" altLang="en-US" sz="900" dirty="0" err="1">
                <a:solidFill>
                  <a:schemeClr val="bg2">
                    <a:lumMod val="25000"/>
                  </a:schemeClr>
                </a:solidFill>
              </a:rPr>
              <a:t>댓글순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  조회순</a:t>
            </a:r>
          </a:p>
        </p:txBody>
      </p:sp>
      <p:grpSp>
        <p:nvGrpSpPr>
          <p:cNvPr id="206" name="그룹 205">
            <a:extLst>
              <a:ext uri="{FF2B5EF4-FFF2-40B4-BE49-F238E27FC236}">
                <a16:creationId xmlns:a16="http://schemas.microsoft.com/office/drawing/2014/main" id="{9BDCD40F-3F19-BF27-5B8F-732EFC40FD60}"/>
              </a:ext>
            </a:extLst>
          </p:cNvPr>
          <p:cNvGrpSpPr/>
          <p:nvPr/>
        </p:nvGrpSpPr>
        <p:grpSpPr>
          <a:xfrm>
            <a:off x="6443017" y="5278477"/>
            <a:ext cx="2696101" cy="307777"/>
            <a:chOff x="6443307" y="1798109"/>
            <a:chExt cx="2696101" cy="307777"/>
          </a:xfrm>
        </p:grpSpPr>
        <p:pic>
          <p:nvPicPr>
            <p:cNvPr id="207" name="그림 206">
              <a:extLst>
                <a:ext uri="{FF2B5EF4-FFF2-40B4-BE49-F238E27FC236}">
                  <a16:creationId xmlns:a16="http://schemas.microsoft.com/office/drawing/2014/main" id="{15DEFF4B-6764-001F-C183-F3A0E20306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208" name="그림 207">
              <a:extLst>
                <a:ext uri="{FF2B5EF4-FFF2-40B4-BE49-F238E27FC236}">
                  <a16:creationId xmlns:a16="http://schemas.microsoft.com/office/drawing/2014/main" id="{3978746A-9529-DEB9-FEC7-822FBD953C9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209" name="그림 208">
              <a:extLst>
                <a:ext uri="{FF2B5EF4-FFF2-40B4-BE49-F238E27FC236}">
                  <a16:creationId xmlns:a16="http://schemas.microsoft.com/office/drawing/2014/main" id="{E1200C90-628C-BD45-C28F-53E02B4C6A1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210" name="타원 209">
              <a:extLst>
                <a:ext uri="{FF2B5EF4-FFF2-40B4-BE49-F238E27FC236}">
                  <a16:creationId xmlns:a16="http://schemas.microsoft.com/office/drawing/2014/main" id="{91366505-0803-832B-1300-1DADD1F2675B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92A7532C-FA9F-E9AF-1B85-0AF773C2723A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CD7487C4-BA1F-C308-529A-272D7F531954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25C8A760-B291-633E-245E-B41E5EF38945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6AA526CB-2836-2BDE-76C8-95460AD69F77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grpSp>
        <p:nvGrpSpPr>
          <p:cNvPr id="215" name="그룹 214">
            <a:extLst>
              <a:ext uri="{FF2B5EF4-FFF2-40B4-BE49-F238E27FC236}">
                <a16:creationId xmlns:a16="http://schemas.microsoft.com/office/drawing/2014/main" id="{AECF88F5-457E-70B2-5D61-FA20FD3AB7CF}"/>
              </a:ext>
            </a:extLst>
          </p:cNvPr>
          <p:cNvGrpSpPr/>
          <p:nvPr/>
        </p:nvGrpSpPr>
        <p:grpSpPr>
          <a:xfrm>
            <a:off x="6443017" y="5702782"/>
            <a:ext cx="2696101" cy="307777"/>
            <a:chOff x="6443307" y="1798109"/>
            <a:chExt cx="2696101" cy="307777"/>
          </a:xfrm>
        </p:grpSpPr>
        <p:pic>
          <p:nvPicPr>
            <p:cNvPr id="216" name="그림 215">
              <a:extLst>
                <a:ext uri="{FF2B5EF4-FFF2-40B4-BE49-F238E27FC236}">
                  <a16:creationId xmlns:a16="http://schemas.microsoft.com/office/drawing/2014/main" id="{3F65AF5B-A6D7-4C94-A65B-A40D9AF704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217" name="그림 216">
              <a:extLst>
                <a:ext uri="{FF2B5EF4-FFF2-40B4-BE49-F238E27FC236}">
                  <a16:creationId xmlns:a16="http://schemas.microsoft.com/office/drawing/2014/main" id="{48E169C7-A8EA-9BF4-996E-EDCA97E137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218" name="그림 217">
              <a:extLst>
                <a:ext uri="{FF2B5EF4-FFF2-40B4-BE49-F238E27FC236}">
                  <a16:creationId xmlns:a16="http://schemas.microsoft.com/office/drawing/2014/main" id="{6FCC8A52-857E-63F7-D2A4-BA534AE932D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219" name="타원 218">
              <a:extLst>
                <a:ext uri="{FF2B5EF4-FFF2-40B4-BE49-F238E27FC236}">
                  <a16:creationId xmlns:a16="http://schemas.microsoft.com/office/drawing/2014/main" id="{BF2C93AF-AD97-A050-5239-B5D8B7C11DE5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B058DFC3-2F00-46BD-C2E7-46AF7538C482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1065A8B1-3E5E-ABEB-3DB7-1A5E839A718F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6F1CB447-974B-2BA7-5E82-2CE4BD112863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3B5D6B4D-0406-E863-814F-0F4FA355DF72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sp>
        <p:nvSpPr>
          <p:cNvPr id="224" name="타원 223">
            <a:extLst>
              <a:ext uri="{FF2B5EF4-FFF2-40B4-BE49-F238E27FC236}">
                <a16:creationId xmlns:a16="http://schemas.microsoft.com/office/drawing/2014/main" id="{9A36F6CC-B0BD-BA8A-0F58-1B6B0814E699}"/>
              </a:ext>
            </a:extLst>
          </p:cNvPr>
          <p:cNvSpPr/>
          <p:nvPr/>
        </p:nvSpPr>
        <p:spPr>
          <a:xfrm>
            <a:off x="3893340" y="1438441"/>
            <a:ext cx="257617" cy="270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25" name="타원 224">
            <a:extLst>
              <a:ext uri="{FF2B5EF4-FFF2-40B4-BE49-F238E27FC236}">
                <a16:creationId xmlns:a16="http://schemas.microsoft.com/office/drawing/2014/main" id="{72F29DD5-1942-AA12-14A7-3EBC5A16D5DF}"/>
              </a:ext>
            </a:extLst>
          </p:cNvPr>
          <p:cNvSpPr/>
          <p:nvPr/>
        </p:nvSpPr>
        <p:spPr>
          <a:xfrm>
            <a:off x="6299903" y="1260342"/>
            <a:ext cx="257617" cy="270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26" name="타원 225">
            <a:extLst>
              <a:ext uri="{FF2B5EF4-FFF2-40B4-BE49-F238E27FC236}">
                <a16:creationId xmlns:a16="http://schemas.microsoft.com/office/drawing/2014/main" id="{3A17938B-2F07-E9F8-F3A9-809843FEDC45}"/>
              </a:ext>
            </a:extLst>
          </p:cNvPr>
          <p:cNvSpPr/>
          <p:nvPr/>
        </p:nvSpPr>
        <p:spPr>
          <a:xfrm>
            <a:off x="6114127" y="1784375"/>
            <a:ext cx="257617" cy="270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27" name="타원 226">
            <a:extLst>
              <a:ext uri="{FF2B5EF4-FFF2-40B4-BE49-F238E27FC236}">
                <a16:creationId xmlns:a16="http://schemas.microsoft.com/office/drawing/2014/main" id="{1ACC406F-6146-579D-6054-3C93122A2795}"/>
              </a:ext>
            </a:extLst>
          </p:cNvPr>
          <p:cNvSpPr/>
          <p:nvPr/>
        </p:nvSpPr>
        <p:spPr>
          <a:xfrm>
            <a:off x="7885464" y="1663475"/>
            <a:ext cx="257617" cy="270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28" name="타원 227">
            <a:extLst>
              <a:ext uri="{FF2B5EF4-FFF2-40B4-BE49-F238E27FC236}">
                <a16:creationId xmlns:a16="http://schemas.microsoft.com/office/drawing/2014/main" id="{2A9E7909-9EDF-7C51-FC74-1FEB6DEA13D0}"/>
              </a:ext>
            </a:extLst>
          </p:cNvPr>
          <p:cNvSpPr/>
          <p:nvPr/>
        </p:nvSpPr>
        <p:spPr>
          <a:xfrm>
            <a:off x="4219170" y="5978755"/>
            <a:ext cx="257617" cy="270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3E9DA0E0-A270-C653-F7E7-71D349F173C6}"/>
              </a:ext>
            </a:extLst>
          </p:cNvPr>
          <p:cNvSpPr txBox="1"/>
          <p:nvPr/>
        </p:nvSpPr>
        <p:spPr>
          <a:xfrm>
            <a:off x="2213746" y="1038684"/>
            <a:ext cx="40623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관리자</a:t>
            </a:r>
            <a:r>
              <a:rPr lang="en-US" altLang="ko-KR" sz="18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  <a:r>
              <a:rPr lang="ko-KR" altLang="en-US" sz="18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운영자가 생성한 게시판 이름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725A0A82-0747-834B-E0B3-848FC35B70D2}"/>
              </a:ext>
            </a:extLst>
          </p:cNvPr>
          <p:cNvSpPr/>
          <p:nvPr/>
        </p:nvSpPr>
        <p:spPr>
          <a:xfrm>
            <a:off x="8014272" y="1058111"/>
            <a:ext cx="1104451" cy="270939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새 글 쓰기</a:t>
            </a:r>
          </a:p>
        </p:txBody>
      </p:sp>
      <p:sp>
        <p:nvSpPr>
          <p:cNvPr id="229" name="타원 228">
            <a:extLst>
              <a:ext uri="{FF2B5EF4-FFF2-40B4-BE49-F238E27FC236}">
                <a16:creationId xmlns:a16="http://schemas.microsoft.com/office/drawing/2014/main" id="{DFA07985-42B5-B5A2-B355-80DB23D688BE}"/>
              </a:ext>
            </a:extLst>
          </p:cNvPr>
          <p:cNvSpPr/>
          <p:nvPr/>
        </p:nvSpPr>
        <p:spPr>
          <a:xfrm>
            <a:off x="7801837" y="919283"/>
            <a:ext cx="257617" cy="270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6972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0"/>
          <p:cNvSpPr txBox="1">
            <a:spLocks noGrp="1"/>
          </p:cNvSpPr>
          <p:nvPr/>
        </p:nvSpPr>
        <p:spPr>
          <a:xfrm>
            <a:off x="11573172" y="-1"/>
            <a:ext cx="571500" cy="28575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endParaRPr lang="ko-KR" altLang="en-US" sz="100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3390BF3-2F84-4D48-8126-787C42E4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8F109D7-8B27-48DB-A603-4D2B0EF0E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180177-85E0-44C2-896E-8A4585471E4E}"/>
              </a:ext>
            </a:extLst>
          </p:cNvPr>
          <p:cNvSpPr txBox="1"/>
          <p:nvPr/>
        </p:nvSpPr>
        <p:spPr bwMode="auto">
          <a:xfrm>
            <a:off x="9601220" y="663512"/>
            <a:ext cx="2493318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설명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l">
              <a:buFontTx/>
              <a:buChar char="-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해당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게시글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조회 페이지는 공지사항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일반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게시글이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함께 사용한다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l">
              <a:buFontTx/>
              <a:buChar char="-"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3,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는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게시글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작성자에게만 표시된다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게시판 이름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자유게시판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공지사항 등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이 표시되고 클릭하면 해당 게시판 페이지로 이동한다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작성자의 프로필이나 작성자 이름을 클릭하면 작성자 회원 정보 페이지로 이동한다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게시글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수정 페이지로 이동한다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게시글을 삭제하겠냐는 경고 알림이 뜬다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추천 버튼 한 계정당 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게시글에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회 추천할 수 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E4988F-3642-4D0A-96C6-E3DF7C2BF12B}"/>
              </a:ext>
            </a:extLst>
          </p:cNvPr>
          <p:cNvSpPr txBox="1"/>
          <p:nvPr/>
        </p:nvSpPr>
        <p:spPr bwMode="auto">
          <a:xfrm>
            <a:off x="99084" y="397735"/>
            <a:ext cx="3088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공통 </a:t>
            </a:r>
            <a:r>
              <a:rPr lang="en-US" altLang="ko-KR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3. </a:t>
            </a:r>
            <a:r>
              <a:rPr lang="ko-KR" altLang="en-US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상세</a:t>
            </a:r>
            <a:r>
              <a:rPr lang="en-US" altLang="ko-KR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게시글 페이지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26D24A-BC02-4A66-A43F-9B47F7CC6FB4}"/>
              </a:ext>
            </a:extLst>
          </p:cNvPr>
          <p:cNvCxnSpPr>
            <a:cxnSpLocks/>
          </p:cNvCxnSpPr>
          <p:nvPr/>
        </p:nvCxnSpPr>
        <p:spPr>
          <a:xfrm>
            <a:off x="169813" y="674734"/>
            <a:ext cx="928828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248A89-2966-7D40-BA13-319FD2CE126C}"/>
              </a:ext>
            </a:extLst>
          </p:cNvPr>
          <p:cNvSpPr/>
          <p:nvPr/>
        </p:nvSpPr>
        <p:spPr>
          <a:xfrm>
            <a:off x="1643449" y="80319"/>
            <a:ext cx="698156" cy="1803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C4DBA-4FA4-E25B-C9B9-9B7CF66571E4}"/>
              </a:ext>
            </a:extLst>
          </p:cNvPr>
          <p:cNvSpPr txBox="1"/>
          <p:nvPr/>
        </p:nvSpPr>
        <p:spPr>
          <a:xfrm>
            <a:off x="1419934" y="-5317"/>
            <a:ext cx="114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게시판 </a:t>
            </a:r>
            <a:r>
              <a:rPr lang="en-US" altLang="ko-KR" sz="1200" dirty="0"/>
              <a:t>A to Z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D7EF23-B096-7A3F-BCA8-ED2C5D787E0D}"/>
              </a:ext>
            </a:extLst>
          </p:cNvPr>
          <p:cNvSpPr/>
          <p:nvPr/>
        </p:nvSpPr>
        <p:spPr>
          <a:xfrm>
            <a:off x="169812" y="908222"/>
            <a:ext cx="9288282" cy="56655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CCB857-DE5B-FBB3-2E3F-3D5AF10FDF64}"/>
              </a:ext>
            </a:extLst>
          </p:cNvPr>
          <p:cNvSpPr/>
          <p:nvPr/>
        </p:nvSpPr>
        <p:spPr>
          <a:xfrm>
            <a:off x="169811" y="908223"/>
            <a:ext cx="1862875" cy="566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B8C12B-4947-F9C4-B147-7B0232AAD6DC}"/>
              </a:ext>
            </a:extLst>
          </p:cNvPr>
          <p:cNvSpPr txBox="1"/>
          <p:nvPr/>
        </p:nvSpPr>
        <p:spPr>
          <a:xfrm>
            <a:off x="992036" y="20525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602D1E5-A173-9001-9324-2EC2CA3FBD81}"/>
              </a:ext>
            </a:extLst>
          </p:cNvPr>
          <p:cNvSpPr/>
          <p:nvPr/>
        </p:nvSpPr>
        <p:spPr>
          <a:xfrm>
            <a:off x="284158" y="1906470"/>
            <a:ext cx="707877" cy="67688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프로필</a:t>
            </a: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019E0522-C23B-B642-8130-A4249EB5C953}"/>
              </a:ext>
            </a:extLst>
          </p:cNvPr>
          <p:cNvSpPr/>
          <p:nvPr/>
        </p:nvSpPr>
        <p:spPr>
          <a:xfrm>
            <a:off x="1173123" y="2692804"/>
            <a:ext cx="769389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로그아웃</a:t>
            </a:r>
            <a:endParaRPr kumimoji="1" lang="ko-Kore-KR" altLang="en-US" sz="1200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93C97CB6-14BF-9544-BC57-0ADCD684568A}"/>
              </a:ext>
            </a:extLst>
          </p:cNvPr>
          <p:cNvSpPr/>
          <p:nvPr/>
        </p:nvSpPr>
        <p:spPr>
          <a:xfrm>
            <a:off x="223385" y="2692804"/>
            <a:ext cx="877163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/>
              <a:t>마이페이지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25E2AF80-729D-9348-A25A-69C74E86B7B9}"/>
              </a:ext>
            </a:extLst>
          </p:cNvPr>
          <p:cNvSpPr/>
          <p:nvPr/>
        </p:nvSpPr>
        <p:spPr>
          <a:xfrm>
            <a:off x="412595" y="1076442"/>
            <a:ext cx="1275517" cy="663148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로고</a:t>
            </a:r>
            <a:endParaRPr kumimoji="1" lang="ko-Kore-KR" altLang="en-US" dirty="0"/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08B8A767-0A73-CC42-9397-2F128D41114E}"/>
              </a:ext>
            </a:extLst>
          </p:cNvPr>
          <p:cNvSpPr/>
          <p:nvPr/>
        </p:nvSpPr>
        <p:spPr>
          <a:xfrm>
            <a:off x="312299" y="3653660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solidFill>
                  <a:schemeClr val="tx1"/>
                </a:solidFill>
              </a:rPr>
              <a:t>검색창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37D16A05-A062-2142-A90F-A9D333496BE4}"/>
              </a:ext>
            </a:extLst>
          </p:cNvPr>
          <p:cNvSpPr/>
          <p:nvPr/>
        </p:nvSpPr>
        <p:spPr>
          <a:xfrm>
            <a:off x="312299" y="3933160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공지사항</a:t>
            </a:r>
            <a:endParaRPr kumimoji="1" lang="ko-Kore-KR" altLang="en-US" sz="10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BF276643-9A22-8A42-B9D7-EF6EE1D94711}"/>
              </a:ext>
            </a:extLst>
          </p:cNvPr>
          <p:cNvSpPr/>
          <p:nvPr/>
        </p:nvSpPr>
        <p:spPr>
          <a:xfrm>
            <a:off x="312299" y="42213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자유게시판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159DA14A-08C6-1946-B8E4-F07B1C1C6599}"/>
              </a:ext>
            </a:extLst>
          </p:cNvPr>
          <p:cNvSpPr/>
          <p:nvPr/>
        </p:nvSpPr>
        <p:spPr>
          <a:xfrm>
            <a:off x="312299" y="45008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운영자</a:t>
            </a:r>
            <a:r>
              <a:rPr kumimoji="1" lang="ko-KR" altLang="en-US" sz="1000" dirty="0"/>
              <a:t> 초이스</a:t>
            </a:r>
            <a:endParaRPr kumimoji="1" lang="ko-Kore-KR" altLang="en-US" sz="1000" dirty="0"/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C453009D-418E-744B-8104-A24773C30CE6}"/>
              </a:ext>
            </a:extLst>
          </p:cNvPr>
          <p:cNvSpPr/>
          <p:nvPr/>
        </p:nvSpPr>
        <p:spPr>
          <a:xfrm>
            <a:off x="312299" y="47803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QnA</a:t>
            </a:r>
            <a:endParaRPr kumimoji="1" lang="ko-Kore-KR" altLang="en-US" sz="10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136DFB11-A733-B14D-A8AA-936DADE6CC3B}"/>
              </a:ext>
            </a:extLst>
          </p:cNvPr>
          <p:cNvSpPr/>
          <p:nvPr/>
        </p:nvSpPr>
        <p:spPr>
          <a:xfrm>
            <a:off x="312299" y="50598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회원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B80CFD55-F222-044B-90A3-5668FD1CFC4F}"/>
              </a:ext>
            </a:extLst>
          </p:cNvPr>
          <p:cNvSpPr/>
          <p:nvPr/>
        </p:nvSpPr>
        <p:spPr>
          <a:xfrm>
            <a:off x="312299" y="5347998"/>
            <a:ext cx="1576497" cy="21576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게시판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F9E68F05-1A95-2F49-B65E-C6FD1E7DF2FC}"/>
              </a:ext>
            </a:extLst>
          </p:cNvPr>
          <p:cNvSpPr/>
          <p:nvPr/>
        </p:nvSpPr>
        <p:spPr>
          <a:xfrm>
            <a:off x="7829737" y="1094552"/>
            <a:ext cx="1297496" cy="340797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 err="1">
                <a:solidFill>
                  <a:sysClr val="windowText" lastClr="000000"/>
                </a:solidFill>
              </a:rPr>
              <a:t>게시글</a:t>
            </a:r>
            <a:r>
              <a:rPr kumimoji="1" lang="ko-KR" altLang="en-US" sz="1400" dirty="0">
                <a:solidFill>
                  <a:sysClr val="windowText" lastClr="000000"/>
                </a:solidFill>
              </a:rPr>
              <a:t> 삭제</a:t>
            </a:r>
            <a:endParaRPr kumimoji="1" lang="ko-Kore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449D7C34-519E-5541-A780-392495ECD705}"/>
              </a:ext>
            </a:extLst>
          </p:cNvPr>
          <p:cNvSpPr/>
          <p:nvPr/>
        </p:nvSpPr>
        <p:spPr>
          <a:xfrm>
            <a:off x="3123290" y="1506781"/>
            <a:ext cx="1303744" cy="287188"/>
          </a:xfrm>
          <a:prstGeom prst="round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작성자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4004AAE2-1E63-144B-A077-AA35F104B884}"/>
              </a:ext>
            </a:extLst>
          </p:cNvPr>
          <p:cNvSpPr/>
          <p:nvPr/>
        </p:nvSpPr>
        <p:spPr>
          <a:xfrm>
            <a:off x="2355343" y="1487461"/>
            <a:ext cx="705207" cy="67433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작성자 프로필</a:t>
            </a:r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F9275E09-C34C-744F-A9EF-0F89CCA072F1}"/>
              </a:ext>
            </a:extLst>
          </p:cNvPr>
          <p:cNvSpPr/>
          <p:nvPr/>
        </p:nvSpPr>
        <p:spPr>
          <a:xfrm>
            <a:off x="3123288" y="1883862"/>
            <a:ext cx="1303743" cy="287188"/>
          </a:xfrm>
          <a:prstGeom prst="round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100" dirty="0">
                <a:solidFill>
                  <a:sysClr val="windowText" lastClr="000000"/>
                </a:solidFill>
              </a:rPr>
              <a:t>작성일 </a:t>
            </a:r>
            <a:r>
              <a:rPr kumimoji="1" lang="en-US" altLang="ko-KR" sz="1100" dirty="0">
                <a:solidFill>
                  <a:sysClr val="windowText" lastClr="000000"/>
                </a:solidFill>
              </a:rPr>
              <a:t>|| </a:t>
            </a:r>
            <a:r>
              <a:rPr kumimoji="1" lang="ko-KR" altLang="en-US" sz="1100" dirty="0">
                <a:solidFill>
                  <a:sysClr val="windowText" lastClr="000000"/>
                </a:solidFill>
              </a:rPr>
              <a:t>수정일</a:t>
            </a:r>
            <a:r>
              <a:rPr kumimoji="1" lang="en-US" altLang="ko-KR" sz="1100" dirty="0">
                <a:solidFill>
                  <a:sysClr val="windowText" lastClr="000000"/>
                </a:solidFill>
              </a:rPr>
              <a:t> </a:t>
            </a:r>
            <a:endParaRPr kumimoji="1" lang="ko-Kore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41" name="모서리가 둥근 직사각형 40">
            <a:extLst>
              <a:ext uri="{FF2B5EF4-FFF2-40B4-BE49-F238E27FC236}">
                <a16:creationId xmlns:a16="http://schemas.microsoft.com/office/drawing/2014/main" id="{83A80681-5EF3-DE42-9E38-7677E51B44A8}"/>
              </a:ext>
            </a:extLst>
          </p:cNvPr>
          <p:cNvSpPr/>
          <p:nvPr/>
        </p:nvSpPr>
        <p:spPr>
          <a:xfrm>
            <a:off x="6302718" y="1106824"/>
            <a:ext cx="1297496" cy="340797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 err="1">
                <a:solidFill>
                  <a:sysClr val="windowText" lastClr="000000"/>
                </a:solidFill>
              </a:rPr>
              <a:t>게시글</a:t>
            </a:r>
            <a:r>
              <a:rPr kumimoji="1" lang="ko-KR" altLang="en-US" sz="1400" dirty="0">
                <a:solidFill>
                  <a:sysClr val="windowText" lastClr="000000"/>
                </a:solidFill>
              </a:rPr>
              <a:t> 수정</a:t>
            </a:r>
            <a:endParaRPr kumimoji="1" lang="ko-Kore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B4DC7884-8CB5-244B-A799-718126C8B06E}"/>
              </a:ext>
            </a:extLst>
          </p:cNvPr>
          <p:cNvSpPr/>
          <p:nvPr/>
        </p:nvSpPr>
        <p:spPr>
          <a:xfrm>
            <a:off x="2142300" y="1010418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72FB11BD-2CCB-3E47-8311-52D6637E5182}"/>
              </a:ext>
            </a:extLst>
          </p:cNvPr>
          <p:cNvSpPr/>
          <p:nvPr/>
        </p:nvSpPr>
        <p:spPr>
          <a:xfrm>
            <a:off x="2192110" y="1519097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FD6EE6E4-CE46-5744-AE5F-C1E530C91E4E}"/>
              </a:ext>
            </a:extLst>
          </p:cNvPr>
          <p:cNvSpPr/>
          <p:nvPr/>
        </p:nvSpPr>
        <p:spPr>
          <a:xfrm>
            <a:off x="6144760" y="1001386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EBE07372-BCD5-434D-B505-745FC3607427}"/>
              </a:ext>
            </a:extLst>
          </p:cNvPr>
          <p:cNvSpPr/>
          <p:nvPr/>
        </p:nvSpPr>
        <p:spPr>
          <a:xfrm>
            <a:off x="7671779" y="987472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DAF571B-0FBF-1421-554F-9E4544CFD93C}"/>
              </a:ext>
            </a:extLst>
          </p:cNvPr>
          <p:cNvSpPr txBox="1"/>
          <p:nvPr/>
        </p:nvSpPr>
        <p:spPr>
          <a:xfrm>
            <a:off x="2282691" y="1001386"/>
            <a:ext cx="17046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dirty="0">
                <a:solidFill>
                  <a:sysClr val="windowText" lastClr="000000"/>
                </a:solidFill>
              </a:rPr>
              <a:t>{</a:t>
            </a:r>
            <a:r>
              <a:rPr kumimoji="1" lang="ko-KR" altLang="en-US" dirty="0">
                <a:solidFill>
                  <a:sysClr val="windowText" lastClr="000000"/>
                </a:solidFill>
              </a:rPr>
              <a:t>게시판 이름</a:t>
            </a:r>
            <a:r>
              <a:rPr kumimoji="1" lang="en-US" altLang="ko-KR" dirty="0">
                <a:solidFill>
                  <a:sysClr val="windowText" lastClr="000000"/>
                </a:solidFill>
              </a:rPr>
              <a:t>}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graphicFrame>
        <p:nvGraphicFramePr>
          <p:cNvPr id="16" name="표 16">
            <a:extLst>
              <a:ext uri="{FF2B5EF4-FFF2-40B4-BE49-F238E27FC236}">
                <a16:creationId xmlns:a16="http://schemas.microsoft.com/office/drawing/2014/main" id="{152AA742-8514-6340-DACD-5FBC45EF98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3346"/>
              </p:ext>
            </p:extLst>
          </p:nvPr>
        </p:nvGraphicFramePr>
        <p:xfrm>
          <a:off x="2355343" y="4582184"/>
          <a:ext cx="6771890" cy="1061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1890">
                  <a:extLst>
                    <a:ext uri="{9D8B030D-6E8A-4147-A177-3AD203B41FA5}">
                      <a16:colId xmlns:a16="http://schemas.microsoft.com/office/drawing/2014/main" val="2622795176"/>
                    </a:ext>
                  </a:extLst>
                </a:gridCol>
              </a:tblGrid>
              <a:tr h="20950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댓글 </a:t>
                      </a:r>
                      <a:r>
                        <a:rPr lang="en-US" altLang="ko-KR" sz="800" dirty="0"/>
                        <a:t>0 or</a:t>
                      </a:r>
                      <a:r>
                        <a:rPr lang="ko-KR" altLang="en-US" sz="800" dirty="0"/>
                        <a:t> </a:t>
                      </a:r>
                      <a:r>
                        <a:rPr lang="en-US" altLang="ko-KR" sz="800" dirty="0"/>
                        <a:t>{</a:t>
                      </a:r>
                      <a:r>
                        <a:rPr lang="ko-KR" altLang="en-US" sz="800" dirty="0"/>
                        <a:t>해당 글 댓글의 개수</a:t>
                      </a:r>
                      <a:r>
                        <a:rPr lang="en-US" altLang="ko-KR" sz="800" dirty="0"/>
                        <a:t>}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137938"/>
                  </a:ext>
                </a:extLst>
              </a:tr>
              <a:tr h="448933">
                <a:tc>
                  <a:txBody>
                    <a:bodyPr/>
                    <a:lstStyle/>
                    <a:p>
                      <a:pPr latinLnBrk="1"/>
                      <a:endParaRPr lang="en-US" altLang="ko-KR" sz="800" dirty="0"/>
                    </a:p>
                    <a:p>
                      <a:pPr latinLnBrk="1"/>
                      <a:endParaRPr lang="en-US" altLang="ko-KR" sz="800" dirty="0"/>
                    </a:p>
                    <a:p>
                      <a:pPr latinLnBrk="1"/>
                      <a:r>
                        <a:rPr lang="ko-KR" altLang="en-US" sz="800" dirty="0"/>
                        <a:t>댓글 내용입니다</a:t>
                      </a:r>
                      <a:r>
                        <a:rPr lang="en-US" altLang="ko-KR" sz="800" dirty="0"/>
                        <a:t>..….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896434"/>
                  </a:ext>
                </a:extLst>
              </a:tr>
              <a:tr h="3911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다음 페이지 이어서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722491"/>
                  </a:ext>
                </a:extLst>
              </a:tr>
            </a:tbl>
          </a:graphicData>
        </a:graphic>
      </p:graphicFrame>
      <p:grpSp>
        <p:nvGrpSpPr>
          <p:cNvPr id="19" name="그룹 18">
            <a:extLst>
              <a:ext uri="{FF2B5EF4-FFF2-40B4-BE49-F238E27FC236}">
                <a16:creationId xmlns:a16="http://schemas.microsoft.com/office/drawing/2014/main" id="{847A3AA1-DE30-3547-B380-F525CBB716B8}"/>
              </a:ext>
            </a:extLst>
          </p:cNvPr>
          <p:cNvGrpSpPr/>
          <p:nvPr/>
        </p:nvGrpSpPr>
        <p:grpSpPr>
          <a:xfrm>
            <a:off x="2393849" y="4844135"/>
            <a:ext cx="1676624" cy="201791"/>
            <a:chOff x="7863132" y="2028031"/>
            <a:chExt cx="2159870" cy="235153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C567D80-878B-A047-A0C4-8A3E86A34D16}"/>
                </a:ext>
              </a:extLst>
            </p:cNvPr>
            <p:cNvSpPr txBox="1"/>
            <p:nvPr/>
          </p:nvSpPr>
          <p:spPr>
            <a:xfrm>
              <a:off x="7984711" y="2028031"/>
              <a:ext cx="2038291" cy="217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/>
                <a:t>현재 접속중인 사용자 이름</a:t>
              </a:r>
              <a:endParaRPr lang="ko-KR" altLang="en-US" sz="900" dirty="0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52994E70-0376-F740-B71F-1A684E84D246}"/>
                </a:ext>
              </a:extLst>
            </p:cNvPr>
            <p:cNvSpPr/>
            <p:nvPr/>
          </p:nvSpPr>
          <p:spPr>
            <a:xfrm>
              <a:off x="7863132" y="2046024"/>
              <a:ext cx="294172" cy="21716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/>
                <a:t>프로필</a:t>
              </a: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18CCE1E-6CF7-0246-377C-BC4255ECB09F}"/>
              </a:ext>
            </a:extLst>
          </p:cNvPr>
          <p:cNvSpPr/>
          <p:nvPr/>
        </p:nvSpPr>
        <p:spPr>
          <a:xfrm>
            <a:off x="2355343" y="2289028"/>
            <a:ext cx="6771890" cy="2187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100" dirty="0">
                <a:solidFill>
                  <a:schemeClr val="tx1"/>
                </a:solidFill>
              </a:rPr>
              <a:t>작성자가 작성한 게시글 내용입니다</a:t>
            </a:r>
            <a:r>
              <a:rPr lang="en-US" altLang="ko-KR" sz="1100" dirty="0">
                <a:solidFill>
                  <a:schemeClr val="tx1"/>
                </a:solidFill>
              </a:rPr>
              <a:t>…</a:t>
            </a: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en-US" altLang="ko-KR" sz="1100" dirty="0">
                <a:solidFill>
                  <a:schemeClr val="tx1"/>
                </a:solidFill>
              </a:rPr>
              <a:t>~~~</a:t>
            </a:r>
          </a:p>
          <a:p>
            <a:pPr marL="228600" indent="-228600">
              <a:buAutoNum type="arabicPeriod"/>
            </a:pPr>
            <a:endParaRPr lang="en-US" altLang="ko-KR" sz="11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en-US" altLang="ko-KR" sz="1100" dirty="0">
                <a:solidFill>
                  <a:schemeClr val="tx1"/>
                </a:solidFill>
              </a:rPr>
              <a:t>!!!</a:t>
            </a:r>
          </a:p>
          <a:p>
            <a:pPr marL="228600" indent="-228600">
              <a:buAutoNum type="arabicPeriod"/>
            </a:pPr>
            <a:endParaRPr lang="en-US" altLang="ko-KR" sz="11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en-US" altLang="ko-KR" sz="1100" dirty="0">
                <a:solidFill>
                  <a:schemeClr val="tx1"/>
                </a:solidFill>
              </a:rPr>
              <a:t>###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4E133C7-C48F-9C68-033A-FFD714221721}"/>
              </a:ext>
            </a:extLst>
          </p:cNvPr>
          <p:cNvSpPr/>
          <p:nvPr/>
        </p:nvSpPr>
        <p:spPr>
          <a:xfrm>
            <a:off x="8474094" y="2002320"/>
            <a:ext cx="515713" cy="16873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추천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2239B6-F902-1C87-00FE-C9C75E87FD22}"/>
              </a:ext>
            </a:extLst>
          </p:cNvPr>
          <p:cNvSpPr txBox="1"/>
          <p:nvPr/>
        </p:nvSpPr>
        <p:spPr>
          <a:xfrm>
            <a:off x="8512981" y="1628743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13</a:t>
            </a:r>
            <a:endParaRPr lang="ko-KR" altLang="en-US" dirty="0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EE781B6D-13B5-D13E-A4BA-0010E655176D}"/>
              </a:ext>
            </a:extLst>
          </p:cNvPr>
          <p:cNvSpPr/>
          <p:nvPr/>
        </p:nvSpPr>
        <p:spPr>
          <a:xfrm>
            <a:off x="7719968" y="1998075"/>
            <a:ext cx="515713" cy="16873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취소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0F10CFB-9698-5A66-7128-A99D8975425A}"/>
              </a:ext>
            </a:extLst>
          </p:cNvPr>
          <p:cNvCxnSpPr>
            <a:cxnSpLocks/>
            <a:stCxn id="46" idx="3"/>
            <a:endCxn id="5" idx="1"/>
          </p:cNvCxnSpPr>
          <p:nvPr/>
        </p:nvCxnSpPr>
        <p:spPr>
          <a:xfrm>
            <a:off x="8235681" y="2082440"/>
            <a:ext cx="238413" cy="424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8773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1032</TotalTime>
  <Words>4266</Words>
  <Application>Microsoft Macintosh PowerPoint</Application>
  <PresentationFormat>와이드스크린</PresentationFormat>
  <Paragraphs>1652</Paragraphs>
  <Slides>25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3" baseType="lpstr">
      <vt:lpstr>-apple-system</vt:lpstr>
      <vt:lpstr>나눔고딕 ExtraBold</vt:lpstr>
      <vt:lpstr>굴림</vt:lpstr>
      <vt:lpstr>Inter</vt:lpstr>
      <vt:lpstr>맑은 고딕</vt:lpstr>
      <vt:lpstr>나눔고딕</vt:lpstr>
      <vt:lpstr>Arial</vt:lpstr>
      <vt:lpstr>Office 테마</vt:lpstr>
      <vt:lpstr>데이터누리 게시판 프로젝트 화면 설계서</vt:lpstr>
      <vt:lpstr>PowerPoint 프레젠테이션</vt:lpstr>
      <vt:lpstr>예시</vt:lpstr>
      <vt:lpstr>예시</vt:lpstr>
      <vt:lpstr>예시</vt:lpstr>
      <vt:lpstr>예시</vt:lpstr>
      <vt:lpstr>예시</vt:lpstr>
      <vt:lpstr>예시</vt:lpstr>
      <vt:lpstr>예시</vt:lpstr>
      <vt:lpstr>예시</vt:lpstr>
      <vt:lpstr>공통 4. 게시글 작성 페이지</vt:lpstr>
      <vt:lpstr>예시</vt:lpstr>
      <vt:lpstr>예시</vt:lpstr>
      <vt:lpstr>예시</vt:lpstr>
      <vt:lpstr>예시</vt:lpstr>
      <vt:lpstr>예시</vt:lpstr>
      <vt:lpstr>예시</vt:lpstr>
      <vt:lpstr>예시</vt:lpstr>
      <vt:lpstr>예시</vt:lpstr>
      <vt:lpstr>예시</vt:lpstr>
      <vt:lpstr>예시</vt:lpstr>
      <vt:lpstr>예시</vt:lpstr>
      <vt:lpstr>예시</vt:lpstr>
      <vt:lpstr>예시</vt:lpstr>
      <vt:lpstr>예시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데이터누리 게시판 프로젝트 화면 설계서</dc:title>
  <dc:creator>인턴 ITC인턴쉽</dc:creator>
  <cp:lastModifiedBy>이혁준</cp:lastModifiedBy>
  <cp:revision>14</cp:revision>
  <dcterms:created xsi:type="dcterms:W3CDTF">2022-07-12T05:08:07Z</dcterms:created>
  <dcterms:modified xsi:type="dcterms:W3CDTF">2022-07-21T09:26:50Z</dcterms:modified>
</cp:coreProperties>
</file>