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96" r:id="rId3"/>
    <p:sldId id="693" r:id="rId4"/>
    <p:sldId id="654" r:id="rId5"/>
    <p:sldId id="665" r:id="rId6"/>
    <p:sldId id="701" r:id="rId7"/>
    <p:sldId id="702" r:id="rId8"/>
    <p:sldId id="703" r:id="rId9"/>
    <p:sldId id="707" r:id="rId10"/>
    <p:sldId id="680" r:id="rId11"/>
    <p:sldId id="697" r:id="rId12"/>
    <p:sldId id="683" r:id="rId13"/>
    <p:sldId id="684" r:id="rId14"/>
    <p:sldId id="705" r:id="rId15"/>
    <p:sldId id="706" r:id="rId16"/>
    <p:sldId id="687" r:id="rId17"/>
    <p:sldId id="690" r:id="rId18"/>
    <p:sldId id="691" r:id="rId19"/>
    <p:sldId id="661" r:id="rId20"/>
    <p:sldId id="656" r:id="rId21"/>
    <p:sldId id="657" r:id="rId22"/>
    <p:sldId id="658" r:id="rId23"/>
    <p:sldId id="659" r:id="rId24"/>
    <p:sldId id="660" r:id="rId25"/>
    <p:sldId id="698" r:id="rId26"/>
    <p:sldId id="69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03F56F5-DC3F-4B25-A8B5-4D9F99A2C609}">
          <p14:sldIdLst>
            <p14:sldId id="256"/>
            <p14:sldId id="696"/>
          </p14:sldIdLst>
        </p14:section>
        <p14:section name="공통" id="{A5F781A1-275A-42B0-BEE6-4C8C2B578855}">
          <p14:sldIdLst>
            <p14:sldId id="693"/>
            <p14:sldId id="654"/>
            <p14:sldId id="665"/>
            <p14:sldId id="701"/>
            <p14:sldId id="702"/>
            <p14:sldId id="703"/>
            <p14:sldId id="707"/>
            <p14:sldId id="680"/>
            <p14:sldId id="697"/>
            <p14:sldId id="683"/>
            <p14:sldId id="684"/>
          </p14:sldIdLst>
        </p14:section>
        <p14:section name="사용자" id="{A97B70E6-5457-40AA-9F54-1ABCDF858251}">
          <p14:sldIdLst>
            <p14:sldId id="705"/>
            <p14:sldId id="706"/>
            <p14:sldId id="687"/>
            <p14:sldId id="690"/>
            <p14:sldId id="691"/>
          </p14:sldIdLst>
        </p14:section>
        <p14:section name="에러" id="{050FCB1C-E8A0-43EF-9544-74F1F5D7A0A0}">
          <p14:sldIdLst>
            <p14:sldId id="661"/>
          </p14:sldIdLst>
        </p14:section>
        <p14:section name="운영자, 관리자" id="{94502A30-2D23-4E67-82C3-4ACE54FE7828}">
          <p14:sldIdLst>
            <p14:sldId id="656"/>
            <p14:sldId id="657"/>
            <p14:sldId id="658"/>
            <p14:sldId id="659"/>
            <p14:sldId id="660"/>
            <p14:sldId id="698"/>
            <p14:sldId id="6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7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64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46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877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638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46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658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05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7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28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32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18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6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96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19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3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페이지는 공지사항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일반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사용한다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작성자에게만 표시된다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공지사항 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 표시되고 클릭하면 해당 게시판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수정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게시글을 삭제하겠냐는 경고 알림이 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상세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808394" y="1594541"/>
            <a:ext cx="1297496" cy="34079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ysClr val="windowText" lastClr="000000"/>
                </a:solidFill>
              </a:rPr>
              <a:t>작성일 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|| </a:t>
            </a:r>
            <a:r>
              <a:rPr kumimoji="1" lang="ko-KR" altLang="en-US" sz="1100" dirty="0">
                <a:solidFill>
                  <a:sysClr val="windowText" lastClr="000000"/>
                </a:solidFill>
              </a:rPr>
              <a:t>수정일</a:t>
            </a:r>
            <a:r>
              <a:rPr kumimoji="1" lang="en-US" altLang="ko-KR" sz="11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281375" y="1606813"/>
            <a:ext cx="1297496" cy="34079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DC7884-8CB5-244B-A799-718126C8B06E}"/>
              </a:ext>
            </a:extLst>
          </p:cNvPr>
          <p:cNvSpPr/>
          <p:nvPr/>
        </p:nvSpPr>
        <p:spPr>
          <a:xfrm>
            <a:off x="2142300" y="101041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92110" y="15190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6EE6E4-CE46-5744-AE5F-C1E530C91E4E}"/>
              </a:ext>
            </a:extLst>
          </p:cNvPr>
          <p:cNvSpPr/>
          <p:nvPr/>
        </p:nvSpPr>
        <p:spPr>
          <a:xfrm>
            <a:off x="6123417" y="150137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E07372-BCD5-434D-B505-745FC3607427}"/>
              </a:ext>
            </a:extLst>
          </p:cNvPr>
          <p:cNvSpPr/>
          <p:nvPr/>
        </p:nvSpPr>
        <p:spPr>
          <a:xfrm>
            <a:off x="7650436" y="14874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F571B-0FBF-1421-554F-9E4544CFD93C}"/>
              </a:ext>
            </a:extLst>
          </p:cNvPr>
          <p:cNvSpPr txBox="1"/>
          <p:nvPr/>
        </p:nvSpPr>
        <p:spPr>
          <a:xfrm>
            <a:off x="2282691" y="1001386"/>
            <a:ext cx="170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46"/>
              </p:ext>
            </p:extLst>
          </p:nvPr>
        </p:nvGraphicFramePr>
        <p:xfrm>
          <a:off x="2355343" y="4582184"/>
          <a:ext cx="6771890" cy="106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 or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{</a:t>
                      </a:r>
                      <a:r>
                        <a:rPr lang="ko-KR" altLang="en-US" sz="800" dirty="0"/>
                        <a:t>해당 글 댓글의 개수</a:t>
                      </a:r>
                      <a:r>
                        <a:rPr lang="en-US" altLang="ko-KR" sz="800" dirty="0"/>
                        <a:t>}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448933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..….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다음 페이지 이어서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249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393849" y="4844135"/>
            <a:ext cx="1676624" cy="201791"/>
            <a:chOff x="7863132" y="2028031"/>
            <a:chExt cx="2159870" cy="23515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984711" y="2028031"/>
              <a:ext cx="2038291" cy="217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현재 접속중인 사용자 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CCE1E-6CF7-0246-377C-BC4255ECB09F}"/>
              </a:ext>
            </a:extLst>
          </p:cNvPr>
          <p:cNvSpPr/>
          <p:nvPr/>
        </p:nvSpPr>
        <p:spPr>
          <a:xfrm>
            <a:off x="2355343" y="2289028"/>
            <a:ext cx="6771890" cy="2187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작성자가 작성한 게시글 내용입니다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~~~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!!!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###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모든 상세 게시글의 댓글을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댓글은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3level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까지 계층형태로 이루어질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사용자가 바로 댓글을 입력할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개일 경우 가장 아래에 입력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댓글이 여러 개일 경우 오래된 날짜의 댓글부터 보여줍니다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 시 아래에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hover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대댓글까지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가능하고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2level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버튼은 비활성화 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본인이 작성한 댓글에 대하여 수정과 삭제가 가능합니다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추천은 계정 당 하나의 댓글에 대하여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회만 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 추천을 한 댓글에는 추천 취소 버튼이 활성화됩니다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댓글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52AA742-8514-6340-DACD-5FBC45EF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23450"/>
              </p:ext>
            </p:extLst>
          </p:nvPr>
        </p:nvGraphicFramePr>
        <p:xfrm>
          <a:off x="2341605" y="1714501"/>
          <a:ext cx="6771890" cy="90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198478" y="1955886"/>
            <a:ext cx="1582247" cy="246426"/>
            <a:chOff x="7580245" y="1976017"/>
            <a:chExt cx="2038291" cy="2871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7580245" y="1976017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25E966-39C2-7F52-1B9E-887E02FA025D}"/>
              </a:ext>
            </a:extLst>
          </p:cNvPr>
          <p:cNvSpPr txBox="1"/>
          <p:nvPr/>
        </p:nvSpPr>
        <p:spPr>
          <a:xfrm>
            <a:off x="4729446" y="1076442"/>
            <a:ext cx="209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</a:t>
            </a:r>
            <a:r>
              <a:rPr lang="en-US" altLang="ko-KR" dirty="0"/>
              <a:t>… </a:t>
            </a:r>
            <a:r>
              <a:rPr lang="ko-KR" altLang="en-US" dirty="0"/>
              <a:t>이어서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FFDB3-D701-CF57-9FA1-6DBA212420B0}"/>
              </a:ext>
            </a:extLst>
          </p:cNvPr>
          <p:cNvSpPr/>
          <p:nvPr/>
        </p:nvSpPr>
        <p:spPr>
          <a:xfrm>
            <a:off x="2418072" y="2288072"/>
            <a:ext cx="5938696" cy="265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D4973C9-E70D-8291-9DD2-DBCB588535EE}"/>
              </a:ext>
            </a:extLst>
          </p:cNvPr>
          <p:cNvSpPr/>
          <p:nvPr/>
        </p:nvSpPr>
        <p:spPr>
          <a:xfrm>
            <a:off x="8446093" y="2288072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aphicFrame>
        <p:nvGraphicFramePr>
          <p:cNvPr id="42" name="표 16">
            <a:extLst>
              <a:ext uri="{FF2B5EF4-FFF2-40B4-BE49-F238E27FC236}">
                <a16:creationId xmlns:a16="http://schemas.microsoft.com/office/drawing/2014/main" id="{448994A1-4F19-9555-AAC2-C75AAF9E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84759"/>
              </p:ext>
            </p:extLst>
          </p:nvPr>
        </p:nvGraphicFramePr>
        <p:xfrm>
          <a:off x="2341605" y="3007609"/>
          <a:ext cx="6771890" cy="29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1890">
                  <a:extLst>
                    <a:ext uri="{9D8B030D-6E8A-4147-A177-3AD203B41FA5}">
                      <a16:colId xmlns:a16="http://schemas.microsoft.com/office/drawing/2014/main" val="2622795176"/>
                    </a:ext>
                  </a:extLst>
                </a:gridCol>
              </a:tblGrid>
              <a:tr h="2095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댓글 </a:t>
                      </a:r>
                      <a:r>
                        <a:rPr lang="en-US" altLang="ko-KR" sz="800" dirty="0"/>
                        <a:t>Na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37938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가장 오래된 댓글입니다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6434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댓글 내용입니다</a:t>
                      </a:r>
                      <a:r>
                        <a:rPr lang="en-US" altLang="ko-KR" sz="800" dirty="0"/>
                        <a:t>. 2…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22946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→ → 댓글 내용입니다</a:t>
                      </a:r>
                      <a:r>
                        <a:rPr lang="en-US" altLang="ko-KR" sz="800" dirty="0"/>
                        <a:t>. 3…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16445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89610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7530AE2C-DBE7-1138-CD11-A5D7B5A0D7AF}"/>
              </a:ext>
            </a:extLst>
          </p:cNvPr>
          <p:cNvGrpSpPr/>
          <p:nvPr/>
        </p:nvGrpSpPr>
        <p:grpSpPr>
          <a:xfrm>
            <a:off x="2197715" y="3245870"/>
            <a:ext cx="1582247" cy="258254"/>
            <a:chOff x="7563228" y="1962233"/>
            <a:chExt cx="2038291" cy="30095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412C90-3C5D-1905-8F21-D9F3939DD12E}"/>
                </a:ext>
              </a:extLst>
            </p:cNvPr>
            <p:cNvSpPr txBox="1"/>
            <p:nvPr/>
          </p:nvSpPr>
          <p:spPr>
            <a:xfrm>
              <a:off x="7563228" y="196223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24E8921-C649-279B-6E2E-2BC8EB710542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1EA6B5B-5B18-AD32-EC4A-82DBD6A57074}"/>
              </a:ext>
            </a:extLst>
          </p:cNvPr>
          <p:cNvSpPr txBox="1"/>
          <p:nvPr/>
        </p:nvSpPr>
        <p:spPr>
          <a:xfrm>
            <a:off x="2076523" y="3399704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55F693-BFEE-608A-AA1B-1A59A55B0A73}"/>
              </a:ext>
            </a:extLst>
          </p:cNvPr>
          <p:cNvSpPr/>
          <p:nvPr/>
        </p:nvSpPr>
        <p:spPr>
          <a:xfrm>
            <a:off x="7831214" y="3653821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0F3C056-B629-9AC1-B5D2-E3CE367703F2}"/>
              </a:ext>
            </a:extLst>
          </p:cNvPr>
          <p:cNvSpPr/>
          <p:nvPr/>
        </p:nvSpPr>
        <p:spPr>
          <a:xfrm>
            <a:off x="8513292" y="365382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D5A3460-52D8-513F-B57E-A025FDE28492}"/>
              </a:ext>
            </a:extLst>
          </p:cNvPr>
          <p:cNvGrpSpPr/>
          <p:nvPr/>
        </p:nvGrpSpPr>
        <p:grpSpPr>
          <a:xfrm>
            <a:off x="2197715" y="3908587"/>
            <a:ext cx="1582247" cy="258252"/>
            <a:chOff x="7366902" y="2556923"/>
            <a:chExt cx="2038291" cy="30094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5B4FD3-C3CA-DF9D-0DE0-C25866BC487B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2.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815076F-5E77-331F-D57E-664AB9866026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DB3FE54-8E48-ECDE-5969-1C71C97454E8}"/>
              </a:ext>
            </a:extLst>
          </p:cNvPr>
          <p:cNvSpPr txBox="1"/>
          <p:nvPr/>
        </p:nvSpPr>
        <p:spPr>
          <a:xfrm>
            <a:off x="2053825" y="4048759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/>
              <a:t>댓글</a:t>
            </a:r>
            <a:r>
              <a:rPr lang="en-US" altLang="ko-KR" sz="700" dirty="0"/>
              <a:t>.</a:t>
            </a:r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AA28-4E08-3051-8DE5-38D5EAD20753}"/>
              </a:ext>
            </a:extLst>
          </p:cNvPr>
          <p:cNvSpPr txBox="1"/>
          <p:nvPr/>
        </p:nvSpPr>
        <p:spPr>
          <a:xfrm>
            <a:off x="8615141" y="32685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16D3D25-94D5-0C01-BB7D-A4C4A0BA2681}"/>
              </a:ext>
            </a:extLst>
          </p:cNvPr>
          <p:cNvSpPr/>
          <p:nvPr/>
        </p:nvSpPr>
        <p:spPr>
          <a:xfrm>
            <a:off x="7831214" y="4332236"/>
            <a:ext cx="515002" cy="174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F58FB60-E83E-1C22-2772-62F71817FFA6}"/>
              </a:ext>
            </a:extLst>
          </p:cNvPr>
          <p:cNvSpPr/>
          <p:nvPr/>
        </p:nvSpPr>
        <p:spPr>
          <a:xfrm>
            <a:off x="8513292" y="4332236"/>
            <a:ext cx="515002" cy="1742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추천 취소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744429-77FC-C205-BB81-21804A7DDC84}"/>
              </a:ext>
            </a:extLst>
          </p:cNvPr>
          <p:cNvSpPr txBox="1"/>
          <p:nvPr/>
        </p:nvSpPr>
        <p:spPr>
          <a:xfrm>
            <a:off x="8615141" y="39470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0337EDA-90C2-A7FD-D969-94488B3F9243}"/>
              </a:ext>
            </a:extLst>
          </p:cNvPr>
          <p:cNvGrpSpPr/>
          <p:nvPr/>
        </p:nvGrpSpPr>
        <p:grpSpPr>
          <a:xfrm>
            <a:off x="2197714" y="5395210"/>
            <a:ext cx="1582247" cy="215444"/>
            <a:chOff x="7579261" y="2029072"/>
            <a:chExt cx="2038291" cy="25106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AF257D-B807-EE6B-E8FC-98F1547FF97E}"/>
                </a:ext>
              </a:extLst>
            </p:cNvPr>
            <p:cNvSpPr txBox="1"/>
            <p:nvPr/>
          </p:nvSpPr>
          <p:spPr>
            <a:xfrm>
              <a:off x="7579261" y="2029072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사용자</a:t>
              </a:r>
              <a:r>
                <a:rPr lang="en-US" altLang="ko-KR" sz="800" dirty="0"/>
                <a:t>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A4E8CB-9B6C-2398-E6CB-49697CAF6BB0}"/>
                </a:ext>
              </a:extLst>
            </p:cNvPr>
            <p:cNvSpPr/>
            <p:nvPr/>
          </p:nvSpPr>
          <p:spPr>
            <a:xfrm>
              <a:off x="7863132" y="2046024"/>
              <a:ext cx="294172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E94614-202B-3B78-6374-E27C18F2FD91}"/>
              </a:ext>
            </a:extLst>
          </p:cNvPr>
          <p:cNvSpPr/>
          <p:nvPr/>
        </p:nvSpPr>
        <p:spPr>
          <a:xfrm>
            <a:off x="2435452" y="5717482"/>
            <a:ext cx="5938696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accent3">
                    <a:lumMod val="75000"/>
                  </a:schemeClr>
                </a:solidFill>
              </a:rPr>
              <a:t>댓글을 작성하세요</a:t>
            </a:r>
            <a:r>
              <a:rPr lang="en-US" altLang="ko-KR" sz="1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D3F46B9-6D04-CE37-A7A8-571740528E5B}"/>
              </a:ext>
            </a:extLst>
          </p:cNvPr>
          <p:cNvSpPr/>
          <p:nvPr/>
        </p:nvSpPr>
        <p:spPr>
          <a:xfrm>
            <a:off x="8446093" y="5681869"/>
            <a:ext cx="607073" cy="255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27A915-935B-DBC6-B2BF-00D1A5B98E65}"/>
              </a:ext>
            </a:extLst>
          </p:cNvPr>
          <p:cNvGrpSpPr/>
          <p:nvPr/>
        </p:nvGrpSpPr>
        <p:grpSpPr>
          <a:xfrm>
            <a:off x="2222191" y="4598982"/>
            <a:ext cx="1582247" cy="258252"/>
            <a:chOff x="7366902" y="2556923"/>
            <a:chExt cx="2038291" cy="3009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DF9478-1DAA-8FBF-6261-FD06834A2413}"/>
                </a:ext>
              </a:extLst>
            </p:cNvPr>
            <p:cNvSpPr txBox="1"/>
            <p:nvPr/>
          </p:nvSpPr>
          <p:spPr>
            <a:xfrm>
              <a:off x="7366902" y="2556923"/>
              <a:ext cx="2038291" cy="25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작성자</a:t>
              </a:r>
              <a:r>
                <a:rPr lang="en-US" altLang="ko-KR" sz="800" dirty="0"/>
                <a:t>3.</a:t>
              </a:r>
              <a:r>
                <a:rPr lang="ko-KR" altLang="en-US" sz="800" dirty="0"/>
                <a:t>이름</a:t>
              </a:r>
              <a:endParaRPr lang="ko-KR" altLang="en-US" sz="9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3CDF68D-5A4F-2907-9078-31CA1AF8BB74}"/>
                </a:ext>
              </a:extLst>
            </p:cNvPr>
            <p:cNvSpPr/>
            <p:nvPr/>
          </p:nvSpPr>
          <p:spPr>
            <a:xfrm>
              <a:off x="7666806" y="2640712"/>
              <a:ext cx="294171" cy="2171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프로필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9E2ED69-3791-033F-169E-F5E17A60A1E3}"/>
              </a:ext>
            </a:extLst>
          </p:cNvPr>
          <p:cNvSpPr txBox="1"/>
          <p:nvPr/>
        </p:nvSpPr>
        <p:spPr>
          <a:xfrm>
            <a:off x="2008210" y="4744960"/>
            <a:ext cx="15822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/>
              <a:t>2022-07-18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수정됨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0A967DD-5240-2352-CD8B-9BC2A15B6C65}"/>
              </a:ext>
            </a:extLst>
          </p:cNvPr>
          <p:cNvSpPr/>
          <p:nvPr/>
        </p:nvSpPr>
        <p:spPr>
          <a:xfrm>
            <a:off x="7855690" y="5022631"/>
            <a:ext cx="515002" cy="1742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대댓글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956216-5018-4899-EF16-5B496B1FE01F}"/>
              </a:ext>
            </a:extLst>
          </p:cNvPr>
          <p:cNvSpPr txBox="1"/>
          <p:nvPr/>
        </p:nvSpPr>
        <p:spPr>
          <a:xfrm>
            <a:off x="8639617" y="4637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5351C5C-E165-B4E1-585D-5493A239ACF1}"/>
              </a:ext>
            </a:extLst>
          </p:cNvPr>
          <p:cNvSpPr/>
          <p:nvPr/>
        </p:nvSpPr>
        <p:spPr>
          <a:xfrm>
            <a:off x="8513292" y="5022631"/>
            <a:ext cx="515002" cy="17427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201B9C8-20F0-99A4-6ED1-049AB5660D99}"/>
              </a:ext>
            </a:extLst>
          </p:cNvPr>
          <p:cNvSpPr/>
          <p:nvPr/>
        </p:nvSpPr>
        <p:spPr>
          <a:xfrm>
            <a:off x="3863329" y="4682957"/>
            <a:ext cx="515002" cy="1742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수정하기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146497E-2D5E-1050-FF10-3EA621705EA7}"/>
              </a:ext>
            </a:extLst>
          </p:cNvPr>
          <p:cNvSpPr/>
          <p:nvPr/>
        </p:nvSpPr>
        <p:spPr>
          <a:xfrm>
            <a:off x="4492054" y="4683575"/>
            <a:ext cx="515002" cy="17427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삭제하기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CB2B0BA-4810-570C-5554-8B14C9C6923B}"/>
              </a:ext>
            </a:extLst>
          </p:cNvPr>
          <p:cNvSpPr/>
          <p:nvPr/>
        </p:nvSpPr>
        <p:spPr>
          <a:xfrm>
            <a:off x="2122221" y="177355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AADEBB8-F7D8-5A0C-DDFB-B44B4B607414}"/>
              </a:ext>
            </a:extLst>
          </p:cNvPr>
          <p:cNvSpPr/>
          <p:nvPr/>
        </p:nvSpPr>
        <p:spPr>
          <a:xfrm>
            <a:off x="2146137" y="525795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05C5602-65B1-ADC8-40F2-12A5A8495278}"/>
              </a:ext>
            </a:extLst>
          </p:cNvPr>
          <p:cNvSpPr/>
          <p:nvPr/>
        </p:nvSpPr>
        <p:spPr>
          <a:xfrm>
            <a:off x="2185400" y="313949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C08B1AE-30CF-8523-94DB-D495469FA10F}"/>
              </a:ext>
            </a:extLst>
          </p:cNvPr>
          <p:cNvSpPr/>
          <p:nvPr/>
        </p:nvSpPr>
        <p:spPr>
          <a:xfrm>
            <a:off x="7619768" y="353222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0BAE733-EDE7-C12C-A861-655A14A33DD8}"/>
              </a:ext>
            </a:extLst>
          </p:cNvPr>
          <p:cNvSpPr/>
          <p:nvPr/>
        </p:nvSpPr>
        <p:spPr>
          <a:xfrm>
            <a:off x="7648779" y="490359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3094D01-F078-504D-42AD-7E897C9841F1}"/>
              </a:ext>
            </a:extLst>
          </p:cNvPr>
          <p:cNvSpPr/>
          <p:nvPr/>
        </p:nvSpPr>
        <p:spPr>
          <a:xfrm>
            <a:off x="3713897" y="446782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26B5BBA-1975-F7F6-49AB-066A9D933DA4}"/>
              </a:ext>
            </a:extLst>
          </p:cNvPr>
          <p:cNvSpPr/>
          <p:nvPr/>
        </p:nvSpPr>
        <p:spPr>
          <a:xfrm>
            <a:off x="8378251" y="3495709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C6AEE46-93EC-4C4F-16C2-4AD4C11753B3}"/>
              </a:ext>
            </a:extLst>
          </p:cNvPr>
          <p:cNvSpPr/>
          <p:nvPr/>
        </p:nvSpPr>
        <p:spPr>
          <a:xfrm>
            <a:off x="8356099" y="419374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66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</a:t>
            </a:r>
            <a:r>
              <a:rPr lang="en-US" altLang="ko-KR" dirty="0"/>
              <a:t>4. </a:t>
            </a:r>
            <a:r>
              <a:rPr lang="ko-KR" altLang="en-US" dirty="0"/>
              <a:t>게시글 작성 페이지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페이지는 로그인한 사용자만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자유게시판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!!!)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작성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26067"/>
              </p:ext>
            </p:extLst>
          </p:nvPr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(SELECT BOX)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제목을 입력하세요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98353" y="15023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2202373" y="20991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6827587" y="60429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8F9336-D313-A64B-9253-D3329EA3017B}"/>
              </a:ext>
            </a:extLst>
          </p:cNvPr>
          <p:cNvSpPr/>
          <p:nvPr/>
        </p:nvSpPr>
        <p:spPr>
          <a:xfrm>
            <a:off x="9011169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0AD39-5667-2A85-9E63-71A921891E54}"/>
              </a:ext>
            </a:extLst>
          </p:cNvPr>
          <p:cNvSpPr txBox="1"/>
          <p:nvPr/>
        </p:nvSpPr>
        <p:spPr>
          <a:xfrm>
            <a:off x="2341479" y="1031045"/>
            <a:ext cx="151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3438C7-B123-9EF0-6E0A-79989E8EB5C8}"/>
              </a:ext>
            </a:extLst>
          </p:cNvPr>
          <p:cNvSpPr/>
          <p:nvPr/>
        </p:nvSpPr>
        <p:spPr>
          <a:xfrm>
            <a:off x="2403870" y="2860617"/>
            <a:ext cx="6771890" cy="3067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게시글을 작성하세요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수정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2640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게시판 선택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(SELECT BOX, disable, 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해당 게시판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selected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되어있음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 (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수정은 운영자 권한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)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10D253-731C-78B5-F860-82FE9C81ACB8}"/>
              </a:ext>
            </a:extLst>
          </p:cNvPr>
          <p:cNvSpPr txBox="1"/>
          <p:nvPr/>
        </p:nvSpPr>
        <p:spPr>
          <a:xfrm>
            <a:off x="2275469" y="1027548"/>
            <a:ext cx="1522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게시글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7">
            <a:extLst>
              <a:ext uri="{FF2B5EF4-FFF2-40B4-BE49-F238E27FC236}">
                <a16:creationId xmlns:a16="http://schemas.microsoft.com/office/drawing/2014/main" id="{78BE3D28-F6A5-F1F7-A799-AF52735BC15E}"/>
              </a:ext>
            </a:extLst>
          </p:cNvPr>
          <p:cNvSpPr/>
          <p:nvPr/>
        </p:nvSpPr>
        <p:spPr>
          <a:xfrm>
            <a:off x="2341604" y="1935755"/>
            <a:ext cx="6756218" cy="25644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이전에 작성되어 있던 게시글 제목 입니다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DA7921-DC79-4F9B-B251-354B779F5CF7}"/>
              </a:ext>
            </a:extLst>
          </p:cNvPr>
          <p:cNvSpPr/>
          <p:nvPr/>
        </p:nvSpPr>
        <p:spPr>
          <a:xfrm>
            <a:off x="2341604" y="2347729"/>
            <a:ext cx="6771890" cy="3216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기존에 작성되어 있던 게시글 내용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text Area</a:t>
            </a:r>
            <a:r>
              <a:rPr lang="ko-KR" altLang="en-US" sz="1100" dirty="0">
                <a:solidFill>
                  <a:schemeClr val="tx1"/>
                </a:solidFill>
              </a:rPr>
              <a:t>에서 내용을 수정할 수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3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1. 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9" y="2456341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8" y="297791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8" y="3511098"/>
            <a:ext cx="3339403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2" y="3050146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97" y="2567507"/>
            <a:ext cx="185440" cy="185440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5F43350-9536-0F99-4EE1-2F628623C814}"/>
              </a:ext>
            </a:extLst>
          </p:cNvPr>
          <p:cNvSpPr/>
          <p:nvPr/>
        </p:nvSpPr>
        <p:spPr>
          <a:xfrm>
            <a:off x="3889298" y="3990014"/>
            <a:ext cx="3339403" cy="343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Naver ID</a:t>
            </a:r>
            <a:r>
              <a:rPr lang="ko-KR" altLang="en-US" dirty="0"/>
              <a:t>로 로그인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BF67808-76D7-A5C8-1216-430DB53CA092}"/>
              </a:ext>
            </a:extLst>
          </p:cNvPr>
          <p:cNvSpPr/>
          <p:nvPr/>
        </p:nvSpPr>
        <p:spPr>
          <a:xfrm>
            <a:off x="3889298" y="4377398"/>
            <a:ext cx="3339403" cy="343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ID</a:t>
            </a:r>
            <a:r>
              <a:rPr lang="ko-KR" altLang="en-US" dirty="0"/>
              <a:t>로 로그인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9103CCF-D328-DA60-30CE-F9ADB45398DD}"/>
              </a:ext>
            </a:extLst>
          </p:cNvPr>
          <p:cNvSpPr/>
          <p:nvPr/>
        </p:nvSpPr>
        <p:spPr>
          <a:xfrm>
            <a:off x="3889297" y="4764782"/>
            <a:ext cx="3339403" cy="3432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 ID</a:t>
            </a:r>
            <a:r>
              <a:rPr lang="ko-KR" altLang="en-US" dirty="0"/>
              <a:t>로 로그인</a:t>
            </a:r>
          </a:p>
        </p:txBody>
      </p:sp>
    </p:spTree>
    <p:extLst>
      <p:ext uri="{BB962C8B-B14F-4D97-AF65-F5344CB8AC3E}">
        <p14:creationId xmlns:p14="http://schemas.microsoft.com/office/powerpoint/2010/main" val="97156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i="0" dirty="0" err="1">
                <a:effectLst/>
                <a:latin typeface="-apple-system"/>
              </a:rPr>
              <a:t>별도입력가입은</a:t>
            </a:r>
            <a:r>
              <a:rPr lang="ko-KR" altLang="en-US" sz="1000" b="0" i="0" dirty="0">
                <a:effectLst/>
                <a:latin typeface="-apple-system"/>
              </a:rPr>
              <a:t> 지양</a:t>
            </a:r>
            <a:endParaRPr lang="en-US" altLang="ko-KR" sz="1000" b="0" i="0" dirty="0">
              <a:effectLst/>
              <a:latin typeface="-apple-system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dirty="0">
              <a:latin typeface="-apple-system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-apple-system"/>
                <a:ea typeface="맑은 고딕" pitchFamily="50" charset="-127"/>
              </a:rPr>
              <a:t>추후 회원가입에 필요한 내용 추가 예정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7" y="1508408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6" y="2029980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4" y="5661693"/>
            <a:ext cx="3339403" cy="407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7" y="2102213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0" y="1616134"/>
            <a:ext cx="185440" cy="18544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8DB772-00FE-C1EF-164B-AAFAF8E75089}"/>
              </a:ext>
            </a:extLst>
          </p:cNvPr>
          <p:cNvSpPr/>
          <p:nvPr/>
        </p:nvSpPr>
        <p:spPr>
          <a:xfrm>
            <a:off x="3889296" y="2551552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5BA04-5ED0-4F81-AEC4-5A7E229C7976}"/>
              </a:ext>
            </a:extLst>
          </p:cNvPr>
          <p:cNvSpPr/>
          <p:nvPr/>
        </p:nvSpPr>
        <p:spPr>
          <a:xfrm>
            <a:off x="3889295" y="358656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e-mail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FC385-ED5C-E974-7B21-465D2B0DF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5" y="3682048"/>
            <a:ext cx="265166" cy="265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48CC8-0501-76DA-3F0F-0AF546095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2636055"/>
            <a:ext cx="257228" cy="25722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E5DC62-C60F-859C-5BBD-7F2FA5666CD4}"/>
              </a:ext>
            </a:extLst>
          </p:cNvPr>
          <p:cNvSpPr/>
          <p:nvPr/>
        </p:nvSpPr>
        <p:spPr>
          <a:xfrm>
            <a:off x="3889295" y="3073124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별명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66B198-95F0-4876-5DA0-C08847AAD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3146375"/>
            <a:ext cx="241324" cy="2413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06DE0F-F728-4D9D-614F-06B16DD2C87C}"/>
              </a:ext>
            </a:extLst>
          </p:cNvPr>
          <p:cNvSpPr/>
          <p:nvPr/>
        </p:nvSpPr>
        <p:spPr>
          <a:xfrm>
            <a:off x="3889294" y="4110500"/>
            <a:ext cx="3339403" cy="977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050" dirty="0"/>
              <a:t>정보 수집 내용</a:t>
            </a:r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80DD-9CA1-FA8D-CF94-A145FECC3DE5}"/>
              </a:ext>
            </a:extLst>
          </p:cNvPr>
          <p:cNvSpPr txBox="1"/>
          <p:nvPr/>
        </p:nvSpPr>
        <p:spPr>
          <a:xfrm>
            <a:off x="3889294" y="5172156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수집 내용 동의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B54B44-5FE3-69D7-CD27-E9A03C89E436}"/>
              </a:ext>
            </a:extLst>
          </p:cNvPr>
          <p:cNvSpPr/>
          <p:nvPr/>
        </p:nvSpPr>
        <p:spPr>
          <a:xfrm>
            <a:off x="5285913" y="5209661"/>
            <a:ext cx="178714" cy="174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46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회원정보를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댓글에 대한 정보를 조회합니다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게시한 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 정보를 제공합니다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사용자가 게시한 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댓글의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게시글과 댓글에 대한 추천의 총합을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관리자 및 운영자 권한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접근시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나타나며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계정을 삭제합니다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highlight>
                  <a:srgbClr val="FFFF00"/>
                </a:highlight>
                <a:latin typeface="맑은 고딕" pitchFamily="50" charset="-127"/>
                <a:ea typeface="맑은 고딕" pitchFamily="50" charset="-127"/>
              </a:rPr>
              <a:t>본인의 정보를 조회할 때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나타나는 버튼이며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본인의 회원 정보를 수정 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회원정보 조회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443321"/>
          </a:xfrm>
          <a:prstGeom prst="roundRect">
            <a:avLst>
              <a:gd name="adj" fmla="val 34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7" y="1314087"/>
            <a:ext cx="1215652" cy="11626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3653074" y="1413022"/>
            <a:ext cx="156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 닉네임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954530" y="1291842"/>
            <a:ext cx="1130377" cy="2423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회원정보수정</a:t>
            </a:r>
            <a:endParaRPr kumimoji="1" lang="ko-Kore-KR" alt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670B5-D3C7-52FF-A50C-D4D0F50E283A}"/>
              </a:ext>
            </a:extLst>
          </p:cNvPr>
          <p:cNvSpPr txBox="1"/>
          <p:nvPr/>
        </p:nvSpPr>
        <p:spPr>
          <a:xfrm>
            <a:off x="4206458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14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DF6C4-0479-860D-307C-04BCF067C363}"/>
              </a:ext>
            </a:extLst>
          </p:cNvPr>
          <p:cNvSpPr txBox="1"/>
          <p:nvPr/>
        </p:nvSpPr>
        <p:spPr>
          <a:xfrm>
            <a:off x="5509506" y="216874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29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D57DDF-5A09-A081-07D1-2F3C7D896937}"/>
              </a:ext>
            </a:extLst>
          </p:cNvPr>
          <p:cNvSpPr txBox="1"/>
          <p:nvPr/>
        </p:nvSpPr>
        <p:spPr>
          <a:xfrm>
            <a:off x="6486060" y="21703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39" name="표 26">
            <a:extLst>
              <a:ext uri="{FF2B5EF4-FFF2-40B4-BE49-F238E27FC236}">
                <a16:creationId xmlns:a16="http://schemas.microsoft.com/office/drawing/2014/main" id="{4A25311D-987F-A4E3-CDC1-3AF26B0B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99956"/>
              </p:ext>
            </p:extLst>
          </p:nvPr>
        </p:nvGraphicFramePr>
        <p:xfrm>
          <a:off x="2212855" y="2886786"/>
          <a:ext cx="7065070" cy="193789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47930">
                  <a:extLst>
                    <a:ext uri="{9D8B030D-6E8A-4147-A177-3AD203B41FA5}">
                      <a16:colId xmlns:a16="http://schemas.microsoft.com/office/drawing/2014/main" val="1945743254"/>
                    </a:ext>
                  </a:extLst>
                </a:gridCol>
                <a:gridCol w="347930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369210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923625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3221E2A4-0089-BA77-EAD0-E550438553CD}"/>
              </a:ext>
            </a:extLst>
          </p:cNvPr>
          <p:cNvSpPr/>
          <p:nvPr/>
        </p:nvSpPr>
        <p:spPr>
          <a:xfrm>
            <a:off x="7980456" y="2953375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96E633-DFA7-DE54-1007-CC2FCA6C3CA7}"/>
              </a:ext>
            </a:extLst>
          </p:cNvPr>
          <p:cNvSpPr txBox="1"/>
          <p:nvPr/>
        </p:nvSpPr>
        <p:spPr>
          <a:xfrm>
            <a:off x="8255834" y="292703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0E60C12-56A8-3D55-87E8-CEF4EBEF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168877"/>
            <a:ext cx="276868" cy="276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C514B9-CC6F-2E6A-233A-CA0BE7D7D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58" y="2168877"/>
            <a:ext cx="276868" cy="2768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D3BBE40-84AA-1C82-08D1-9503E9FFB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93" y="2145057"/>
            <a:ext cx="276867" cy="27686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E29E218-6B00-F4B3-E41B-78A3B1B6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2936969"/>
            <a:ext cx="276868" cy="27686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F29B6C7-534E-62C4-5A9E-E41A5A08C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1" y="3730995"/>
            <a:ext cx="276868" cy="27686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342E2482-9AD5-D301-D37D-B6B8226A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3333562"/>
            <a:ext cx="257617" cy="2576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0E6172B-D48B-93DF-9745-64F70A7D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27" y="4102916"/>
            <a:ext cx="276868" cy="276868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93F65CB3-7250-C3C1-20A3-0649A3BAC95B}"/>
              </a:ext>
            </a:extLst>
          </p:cNvPr>
          <p:cNvSpPr/>
          <p:nvPr/>
        </p:nvSpPr>
        <p:spPr>
          <a:xfrm>
            <a:off x="7980456" y="3720555"/>
            <a:ext cx="244582" cy="24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06E60-A150-E362-092F-C612ACC743F0}"/>
              </a:ext>
            </a:extLst>
          </p:cNvPr>
          <p:cNvSpPr txBox="1"/>
          <p:nvPr/>
        </p:nvSpPr>
        <p:spPr>
          <a:xfrm>
            <a:off x="8255834" y="369421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E2ADA93-3D22-B1BD-620C-F73FB4F33449}"/>
              </a:ext>
            </a:extLst>
          </p:cNvPr>
          <p:cNvSpPr/>
          <p:nvPr/>
        </p:nvSpPr>
        <p:spPr>
          <a:xfrm>
            <a:off x="7980456" y="3346268"/>
            <a:ext cx="244582" cy="24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680BD-9D71-FD6A-16A1-1791AA3FA8EF}"/>
              </a:ext>
            </a:extLst>
          </p:cNvPr>
          <p:cNvSpPr txBox="1"/>
          <p:nvPr/>
        </p:nvSpPr>
        <p:spPr>
          <a:xfrm>
            <a:off x="8255834" y="331992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C7BB5C-E44F-2341-3AEE-B97A38CC0FB0}"/>
              </a:ext>
            </a:extLst>
          </p:cNvPr>
          <p:cNvSpPr/>
          <p:nvPr/>
        </p:nvSpPr>
        <p:spPr>
          <a:xfrm>
            <a:off x="7980456" y="4119074"/>
            <a:ext cx="244582" cy="24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85488D-1CFE-1E62-F1E2-E831F2710322}"/>
              </a:ext>
            </a:extLst>
          </p:cNvPr>
          <p:cNvSpPr txBox="1"/>
          <p:nvPr/>
        </p:nvSpPr>
        <p:spPr>
          <a:xfrm>
            <a:off x="8255834" y="40927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다른 사용자</a:t>
            </a:r>
            <a:endParaRPr lang="en-US" altLang="ko-KR" sz="700" dirty="0"/>
          </a:p>
          <a:p>
            <a:r>
              <a:rPr lang="ko-KR" altLang="en-US" sz="700" dirty="0"/>
              <a:t>작성일 </a:t>
            </a:r>
            <a:r>
              <a:rPr lang="en-US" altLang="ko-KR" sz="700" dirty="0"/>
              <a:t>|| </a:t>
            </a:r>
            <a:r>
              <a:rPr lang="ko-KR" altLang="en-US" sz="700" dirty="0"/>
              <a:t>수정일</a:t>
            </a:r>
          </a:p>
        </p:txBody>
      </p:sp>
      <p:graphicFrame>
        <p:nvGraphicFramePr>
          <p:cNvPr id="61" name="표 50">
            <a:extLst>
              <a:ext uri="{FF2B5EF4-FFF2-40B4-BE49-F238E27FC236}">
                <a16:creationId xmlns:a16="http://schemas.microsoft.com/office/drawing/2014/main" id="{C7DC7314-6FC4-B8AC-6714-8A005D64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17722"/>
              </p:ext>
            </p:extLst>
          </p:nvPr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sp>
        <p:nvSpPr>
          <p:cNvPr id="63" name="모서리가 둥근 직사각형 40">
            <a:extLst>
              <a:ext uri="{FF2B5EF4-FFF2-40B4-BE49-F238E27FC236}">
                <a16:creationId xmlns:a16="http://schemas.microsoft.com/office/drawing/2014/main" id="{679EE429-4069-314F-DD30-0948EBC5B352}"/>
              </a:ext>
            </a:extLst>
          </p:cNvPr>
          <p:cNvSpPr/>
          <p:nvPr/>
        </p:nvSpPr>
        <p:spPr>
          <a:xfrm>
            <a:off x="6620873" y="1291842"/>
            <a:ext cx="1130377" cy="24236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계정 삭제</a:t>
            </a:r>
            <a:endParaRPr kumimoji="1" lang="ko-Kore-KR" altLang="en-US" sz="12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831E594-BF86-45B2-9BB3-13378A45A3D1}"/>
              </a:ext>
            </a:extLst>
          </p:cNvPr>
          <p:cNvSpPr/>
          <p:nvPr/>
        </p:nvSpPr>
        <p:spPr>
          <a:xfrm>
            <a:off x="2081279" y="2768857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B20FE28-C0E7-3D83-BD31-019F9DB977B7}"/>
              </a:ext>
            </a:extLst>
          </p:cNvPr>
          <p:cNvSpPr/>
          <p:nvPr/>
        </p:nvSpPr>
        <p:spPr>
          <a:xfrm>
            <a:off x="3698795" y="2033276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D8C7000-0DFB-E366-EF67-47816D535646}"/>
              </a:ext>
            </a:extLst>
          </p:cNvPr>
          <p:cNvSpPr/>
          <p:nvPr/>
        </p:nvSpPr>
        <p:spPr>
          <a:xfrm>
            <a:off x="6468814" y="113768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D18779F-DEB4-3E02-CA4C-46A1CED07A32}"/>
              </a:ext>
            </a:extLst>
          </p:cNvPr>
          <p:cNvSpPr/>
          <p:nvPr/>
        </p:nvSpPr>
        <p:spPr>
          <a:xfrm>
            <a:off x="7811404" y="112066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2247029"/>
            <a:ext cx="6780093" cy="2812799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636817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081127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E3A7CA3-B2BC-5847-9DBC-1CDFDBABF192}"/>
              </a:ext>
            </a:extLst>
          </p:cNvPr>
          <p:cNvSpPr/>
          <p:nvPr/>
        </p:nvSpPr>
        <p:spPr>
          <a:xfrm>
            <a:off x="2355343" y="5125746"/>
            <a:ext cx="6780093" cy="1334519"/>
          </a:xfrm>
          <a:prstGeom prst="roundRect">
            <a:avLst>
              <a:gd name="adj" fmla="val 11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답변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5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4" y="2511221"/>
            <a:ext cx="6780093" cy="341649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카테고리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55344" y="2013713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3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UI, Server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발생 시 사용자에게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페이지를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사전에 정의한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code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따라 정보를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메인 페이지로 이동할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동작을 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4150959" y="29715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24147-F0E2-7C2A-C8EC-387BFC86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05" y="1739590"/>
            <a:ext cx="1299386" cy="1299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B796E-15A9-6503-1FF2-AA5381E91DC0}"/>
              </a:ext>
            </a:extLst>
          </p:cNvPr>
          <p:cNvSpPr txBox="1"/>
          <p:nvPr/>
        </p:nvSpPr>
        <p:spPr>
          <a:xfrm>
            <a:off x="3524034" y="3113949"/>
            <a:ext cx="4479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en-US" altLang="ko-KR" dirty="0"/>
              <a:t>Error Code : 405(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Error Message : </a:t>
            </a:r>
            <a:r>
              <a:rPr lang="ko-KR" altLang="en-US" dirty="0"/>
              <a:t>잘못된 접근입니다</a:t>
            </a:r>
            <a:r>
              <a:rPr lang="en-US" altLang="ko-KR" dirty="0"/>
              <a:t>.(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해결 방법 제안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8CA901-7F48-46EE-E5E0-FDDC7A93C816}"/>
              </a:ext>
            </a:extLst>
          </p:cNvPr>
          <p:cNvSpPr/>
          <p:nvPr/>
        </p:nvSpPr>
        <p:spPr>
          <a:xfrm>
            <a:off x="4139711" y="4672587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메인페이지로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5AF08D6-C348-DE11-F38A-E15C7594AB14}"/>
              </a:ext>
            </a:extLst>
          </p:cNvPr>
          <p:cNvSpPr/>
          <p:nvPr/>
        </p:nvSpPr>
        <p:spPr>
          <a:xfrm>
            <a:off x="6034414" y="4660710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 가기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A01532-8B2A-7925-F337-E6DFA4FD451A}"/>
              </a:ext>
            </a:extLst>
          </p:cNvPr>
          <p:cNvSpPr/>
          <p:nvPr/>
        </p:nvSpPr>
        <p:spPr>
          <a:xfrm>
            <a:off x="3979578" y="446952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FF7E8E-24F0-E61C-D1CD-161DA07DEBDE}"/>
              </a:ext>
            </a:extLst>
          </p:cNvPr>
          <p:cNvSpPr/>
          <p:nvPr/>
        </p:nvSpPr>
        <p:spPr>
          <a:xfrm>
            <a:off x="5876456" y="448437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5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8176E-D035-1341-7BC4-C121D7F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230E-889B-FE01-C000-DD704CD3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algn="l"/>
            <a:r>
              <a:rPr lang="ko-KR" altLang="en-US" b="0" i="0" dirty="0">
                <a:effectLst/>
                <a:latin typeface="-apple-system"/>
              </a:rPr>
              <a:t>공통</a:t>
            </a:r>
            <a:endParaRPr lang="en-US" altLang="ko-KR" b="0" i="0" dirty="0"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altLang="ko-KR" b="0" i="0" dirty="0">
                <a:effectLst/>
                <a:latin typeface="-apple-system"/>
              </a:rPr>
              <a:t>0.     </a:t>
            </a:r>
            <a:r>
              <a:rPr lang="ko-KR" altLang="en-US" b="0" i="0" strike="sngStrike" dirty="0">
                <a:effectLst/>
                <a:latin typeface="-apple-system"/>
              </a:rPr>
              <a:t>네비게이션 바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비회원 </a:t>
            </a:r>
            <a:r>
              <a:rPr lang="en-US" altLang="ko-KR" b="0" i="0" strike="sngStrike" dirty="0">
                <a:effectLst/>
                <a:latin typeface="-apple-system"/>
              </a:rPr>
              <a:t>user, admin)</a:t>
            </a:r>
            <a:endParaRPr lang="ko-KR" altLang="en-US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 err="1">
                <a:effectLst/>
                <a:latin typeface="-apple-system"/>
              </a:rPr>
              <a:t>메인페이지</a:t>
            </a:r>
            <a:endParaRPr lang="ko-KR" altLang="en-US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게시판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 err="1">
                <a:effectLst/>
                <a:latin typeface="-apple-system"/>
              </a:rPr>
              <a:t>복붙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공지사항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운영자 </a:t>
            </a:r>
            <a:r>
              <a:rPr lang="en-US" altLang="ko-KR" b="0" i="0" strike="sngStrike" dirty="0">
                <a:effectLst/>
                <a:latin typeface="-apple-system"/>
              </a:rPr>
              <a:t>choice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자유게시판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추가 가능 게시판</a:t>
            </a:r>
          </a:p>
          <a:p>
            <a:pPr lvl="1">
              <a:buFont typeface="+mj-lt"/>
              <a:buAutoNum type="arabicPeriod" startAt="3"/>
            </a:pPr>
            <a:r>
              <a:rPr lang="ko-KR" altLang="en-US" b="0" i="0" strike="sngStrike" dirty="0">
                <a:effectLst/>
                <a:latin typeface="-apple-system"/>
              </a:rPr>
              <a:t>게시글 페이지 </a:t>
            </a:r>
            <a:r>
              <a:rPr lang="en-US" altLang="ko-KR" b="0" i="0" strike="sngStrike" dirty="0">
                <a:effectLst/>
                <a:latin typeface="-apple-system"/>
              </a:rPr>
              <a:t>(read, delete)</a:t>
            </a:r>
          </a:p>
          <a:p>
            <a:pPr lvl="2"/>
            <a:r>
              <a:rPr lang="ko-KR" altLang="en-US" b="0" i="0" strike="sngStrike" dirty="0">
                <a:effectLst/>
                <a:latin typeface="-apple-system"/>
              </a:rPr>
              <a:t>댓글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게시글 페이지 내 </a:t>
            </a:r>
            <a:r>
              <a:rPr lang="en-US" altLang="ko-KR" b="0" i="0" strike="sngStrike" dirty="0">
                <a:effectLst/>
                <a:latin typeface="-apple-system"/>
              </a:rPr>
              <a:t>modal) </a:t>
            </a:r>
            <a:r>
              <a:rPr lang="ko-KR" altLang="en-US" b="0" i="0" strike="sngStrike" dirty="0">
                <a:effectLst/>
                <a:latin typeface="-apple-system"/>
              </a:rPr>
              <a:t>작성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조회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수정</a:t>
            </a:r>
            <a:r>
              <a:rPr lang="en-US" altLang="ko-KR" b="0" i="0" strike="sngStrike" dirty="0">
                <a:effectLst/>
                <a:latin typeface="-apple-system"/>
              </a:rPr>
              <a:t>, </a:t>
            </a:r>
            <a:r>
              <a:rPr lang="ko-KR" altLang="en-US" b="0" i="0" strike="sngStrike" dirty="0">
                <a:effectLst/>
                <a:latin typeface="-apple-system"/>
              </a:rPr>
              <a:t>삭제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 startAt="4"/>
            </a:pPr>
            <a:r>
              <a:rPr lang="ko-KR" altLang="en-US" b="0" i="0" dirty="0">
                <a:effectLst/>
                <a:latin typeface="-apple-system"/>
              </a:rPr>
              <a:t>글 작성 페이지 </a:t>
            </a:r>
            <a:r>
              <a:rPr lang="en-US" altLang="ko-KR" b="0" i="0" dirty="0">
                <a:effectLst/>
                <a:latin typeface="-apple-system"/>
              </a:rPr>
              <a:t>(insert)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dirty="0">
                <a:effectLst/>
                <a:latin typeface="-apple-system"/>
              </a:rPr>
              <a:t>글 수정 페이지 </a:t>
            </a:r>
            <a:r>
              <a:rPr lang="en-US" altLang="ko-KR" b="0" i="0" dirty="0">
                <a:effectLst/>
                <a:latin typeface="-apple-system"/>
              </a:rPr>
              <a:t>(update, delete)</a:t>
            </a:r>
          </a:p>
          <a:p>
            <a:pPr lvl="1">
              <a:buFont typeface="+mj-lt"/>
              <a:buAutoNum type="arabicPeriod" startAt="4"/>
            </a:pPr>
            <a:r>
              <a:rPr lang="ko-KR" altLang="en-US" b="0" i="0" dirty="0">
                <a:effectLst/>
                <a:latin typeface="-apple-system"/>
              </a:rPr>
              <a:t>검색 결과 페이지</a:t>
            </a:r>
          </a:p>
          <a:p>
            <a:pPr lvl="2"/>
            <a:r>
              <a:rPr lang="ko-KR" altLang="en-US" b="0" i="0" dirty="0">
                <a:effectLst/>
                <a:latin typeface="-apple-system"/>
              </a:rPr>
              <a:t>공통코드 보류</a:t>
            </a:r>
            <a:r>
              <a:rPr lang="en-US" altLang="ko-KR" b="0" i="0" dirty="0">
                <a:effectLst/>
                <a:latin typeface="-apple-system"/>
              </a:rPr>
              <a:t>()</a:t>
            </a:r>
          </a:p>
          <a:p>
            <a:r>
              <a:rPr lang="ko-KR" altLang="en-US" b="0" i="0" dirty="0">
                <a:effectLst/>
                <a:latin typeface="-apple-system"/>
              </a:rPr>
              <a:t>에러페이지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하나의 에러페이지를 설정하고 동적으로 메시지 송출</a:t>
            </a:r>
          </a:p>
          <a:p>
            <a:pPr lvl="2"/>
            <a:r>
              <a:rPr lang="ko-KR" altLang="en-US" b="0" i="0" dirty="0" err="1">
                <a:effectLst/>
                <a:latin typeface="-apple-system"/>
              </a:rPr>
              <a:t>뒤로가기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메인으로 가기 추가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사용자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로그인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회원가입 페이지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정보 페이지 </a:t>
            </a:r>
            <a:r>
              <a:rPr lang="en-US" altLang="ko-KR" b="0" i="0" strike="sngStrike" dirty="0">
                <a:effectLst/>
                <a:latin typeface="-apple-system"/>
              </a:rPr>
              <a:t>(</a:t>
            </a:r>
            <a:r>
              <a:rPr lang="ko-KR" altLang="en-US" b="0" i="0" strike="sngStrike" dirty="0">
                <a:effectLst/>
                <a:latin typeface="-apple-system"/>
              </a:rPr>
              <a:t>사용자 관리</a:t>
            </a:r>
            <a:r>
              <a:rPr lang="en-US" altLang="ko-KR" b="0" i="0" strike="sngStrike" dirty="0">
                <a:effectLst/>
                <a:latin typeface="-apple-system"/>
              </a:rPr>
              <a:t>)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본인</a:t>
            </a:r>
          </a:p>
          <a:p>
            <a:pPr marL="1200150" lvl="2" indent="-285750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다른 회원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회원 정보 수정 페이지</a:t>
            </a:r>
            <a:endParaRPr lang="en-US" altLang="ko-KR" b="0" i="0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-apple-system"/>
              </a:rPr>
              <a:t>QnA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작성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게시글 형식으로 관리자와 작성자만 볼 수 있음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lvl="1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-apple-system"/>
              </a:rPr>
              <a:t>QnA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조회 페이지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자기가 쓴 </a:t>
            </a:r>
            <a:r>
              <a:rPr lang="en-US" altLang="ko-KR" b="0" i="0" dirty="0" err="1">
                <a:effectLst/>
                <a:latin typeface="-apple-system"/>
              </a:rPr>
              <a:t>qna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운영자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게시글 내용 페이지 </a:t>
            </a:r>
            <a:r>
              <a:rPr lang="en-US" altLang="ko-KR" b="0" i="0" dirty="0">
                <a:effectLst/>
                <a:latin typeface="-apple-system"/>
              </a:rPr>
              <a:t>+ </a:t>
            </a:r>
            <a:r>
              <a:rPr lang="ko-KR" altLang="en-US" b="0" i="0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게시판 페이지 </a:t>
            </a:r>
            <a:r>
              <a:rPr lang="en-US" altLang="ko-KR" b="0" i="0" dirty="0">
                <a:effectLst/>
                <a:latin typeface="-apple-system"/>
              </a:rPr>
              <a:t>+ </a:t>
            </a:r>
            <a:r>
              <a:rPr lang="ko-KR" altLang="en-US" b="0" i="0" dirty="0">
                <a:effectLst/>
                <a:latin typeface="-apple-system"/>
              </a:rPr>
              <a:t>관리자 기능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strike="sngStrike" dirty="0">
                <a:effectLst/>
                <a:latin typeface="-apple-system"/>
              </a:rPr>
              <a:t>회원 관리 페이지</a:t>
            </a:r>
            <a:endParaRPr lang="en-US" altLang="ko-KR" b="0" i="0" strike="sngStrike" dirty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dirty="0">
                <a:latin typeface="-apple-system"/>
              </a:rPr>
              <a:t>게시판 관리 페이지</a:t>
            </a:r>
            <a:endParaRPr lang="en-US" altLang="ko-KR" dirty="0"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ko-KR" altLang="en-US" dirty="0">
                <a:latin typeface="-apple-system"/>
              </a:rPr>
              <a:t>생성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dirty="0">
                <a:latin typeface="-apple-system"/>
              </a:rPr>
              <a:t>수정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dirty="0">
                <a:latin typeface="-apple-system"/>
              </a:rPr>
              <a:t>삭제</a:t>
            </a:r>
            <a:endParaRPr lang="en-US" altLang="ko-KR" dirty="0"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권한 부여 페이지</a:t>
            </a:r>
            <a:endParaRPr lang="ko-KR" altLang="en-US" b="0" i="0" strike="sngStrike" dirty="0">
              <a:effectLst/>
              <a:latin typeface="-apple-system"/>
            </a:endParaRPr>
          </a:p>
          <a:p>
            <a:pPr lvl="1"/>
            <a:r>
              <a:rPr lang="en-US" altLang="ko-KR" b="0" i="0" dirty="0">
                <a:effectLst/>
                <a:latin typeface="-apple-system"/>
              </a:rPr>
              <a:t>// 5. </a:t>
            </a:r>
            <a:r>
              <a:rPr lang="en-US" altLang="ko-KR" b="0" i="0" dirty="0" err="1">
                <a:effectLst/>
                <a:latin typeface="-apple-system"/>
              </a:rPr>
              <a:t>QnA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조회 페이지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제외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lvl="1">
              <a:buFont typeface="+mj-lt"/>
              <a:buAutoNum type="arabicPeriod" startAt="6"/>
            </a:pPr>
            <a:r>
              <a:rPr lang="en-US" altLang="ko-KR" b="0" i="0" dirty="0" err="1">
                <a:effectLst/>
                <a:latin typeface="-apple-system"/>
              </a:rPr>
              <a:t>QnA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답변 페이지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게시판 형식 댓글 달 수 있음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latin typeface="-apple-system"/>
              </a:rPr>
              <a:t>통계 페이지</a:t>
            </a:r>
          </a:p>
          <a:p>
            <a:pPr lvl="1">
              <a:buFont typeface="+mj-lt"/>
              <a:buAutoNum type="arabicPeriod" startAt="6"/>
            </a:pPr>
            <a:r>
              <a:rPr lang="ko-KR" altLang="en-US" b="0" i="0" dirty="0">
                <a:effectLst/>
                <a:latin typeface="-apple-system"/>
              </a:rPr>
              <a:t>로그 페이지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관리자</a:t>
            </a:r>
          </a:p>
          <a:p>
            <a:pPr lvl="1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권한 할당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수정</a:t>
            </a:r>
            <a:r>
              <a:rPr lang="en-US" altLang="ko-KR" b="0" i="0" dirty="0">
                <a:effectLst/>
                <a:latin typeface="-apple-system"/>
              </a:rPr>
              <a:t>) </a:t>
            </a:r>
            <a:r>
              <a:rPr lang="ko-KR" altLang="en-US" b="0" i="0" dirty="0">
                <a:effectLst/>
                <a:latin typeface="-apple-system"/>
              </a:rPr>
              <a:t>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2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운영자가 회원 정보를 조회하고 관리할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통한 검색 기능을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정보를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e.g.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탈퇴시킵니다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목록을 불러옵니다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회원번호 순서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(desc)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기능을 위한 체크박스 역할을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목록에 대한 스크롤 바를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를 클릭할 시 사용자 정보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 수정할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 개수로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sorting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하여 회원 목록을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회원관리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8640" y="19416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ko-KR" altLang="en-US" dirty="0"/>
              <a:t>운영자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39031" y="1945640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41201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388475-CF57-284E-AD59-404941ADDC24}"/>
              </a:ext>
            </a:extLst>
          </p:cNvPr>
          <p:cNvSpPr txBox="1"/>
          <p:nvPr/>
        </p:nvSpPr>
        <p:spPr>
          <a:xfrm>
            <a:off x="5627409" y="386754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277641" y="1945639"/>
            <a:ext cx="102717" cy="284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6973637" y="1168859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23030" y="1164333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188517" y="22095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183360" y="2392259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183360" y="2606810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178203" y="2792536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8191908" y="1631704"/>
            <a:ext cx="1128832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탈퇴 시키기</a:t>
            </a:r>
            <a:endParaRPr kumimoji="1" lang="ko-Kore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9063083" y="107990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C7D2A5-8DB1-1EB1-344B-4D48AFA6255B}"/>
              </a:ext>
            </a:extLst>
          </p:cNvPr>
          <p:cNvSpPr/>
          <p:nvPr/>
        </p:nvSpPr>
        <p:spPr>
          <a:xfrm>
            <a:off x="9095214" y="14482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5F8D07-1989-37D5-F5E4-F36B5291740E}"/>
              </a:ext>
            </a:extLst>
          </p:cNvPr>
          <p:cNvSpPr/>
          <p:nvPr/>
        </p:nvSpPr>
        <p:spPr>
          <a:xfrm>
            <a:off x="5482901" y="299045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FC74D-6A91-4551-1DE2-4C30A2D847F0}"/>
              </a:ext>
            </a:extLst>
          </p:cNvPr>
          <p:cNvSpPr/>
          <p:nvPr/>
        </p:nvSpPr>
        <p:spPr>
          <a:xfrm>
            <a:off x="2079458" y="29529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680361-9DF2-7902-2EF4-DF7BA5609BC5}"/>
              </a:ext>
            </a:extLst>
          </p:cNvPr>
          <p:cNvSpPr/>
          <p:nvPr/>
        </p:nvSpPr>
        <p:spPr>
          <a:xfrm>
            <a:off x="9166253" y="403281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0E8CAC-23E8-520A-4F2E-4625704EFBCD}"/>
              </a:ext>
            </a:extLst>
          </p:cNvPr>
          <p:cNvSpPr/>
          <p:nvPr/>
        </p:nvSpPr>
        <p:spPr>
          <a:xfrm>
            <a:off x="3676971" y="234386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9CE6D49D-5718-D885-4E2E-B35D28AB9CDB}"/>
              </a:ext>
            </a:extLst>
          </p:cNvPr>
          <p:cNvSpPr/>
          <p:nvPr/>
        </p:nvSpPr>
        <p:spPr>
          <a:xfrm>
            <a:off x="6939451" y="1645264"/>
            <a:ext cx="1096712" cy="21576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수정 하기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53384" y="1729875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187813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15864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6B8ECF-B4F6-192F-235D-9D1FB8965E1C}"/>
              </a:ext>
            </a:extLst>
          </p:cNvPr>
          <p:cNvSpPr/>
          <p:nvPr/>
        </p:nvSpPr>
        <p:spPr>
          <a:xfrm>
            <a:off x="9134830" y="20945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869266C-6AE3-063F-8DA5-21CD673E6862}"/>
              </a:ext>
            </a:extLst>
          </p:cNvPr>
          <p:cNvSpPr/>
          <p:nvPr/>
        </p:nvSpPr>
        <p:spPr>
          <a:xfrm>
            <a:off x="5079148" y="16047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24648EB-2838-AD03-634F-7394EC0230DF}"/>
              </a:ext>
            </a:extLst>
          </p:cNvPr>
          <p:cNvSpPr/>
          <p:nvPr/>
        </p:nvSpPr>
        <p:spPr>
          <a:xfrm>
            <a:off x="7813625" y="143713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181036" y="1164333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175353" y="1375739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73668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운영자를 지정합니다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할당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206595" y="900148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운영자 권한 할당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75811" y="3639088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1140425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14421" y="3639088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7010417" y="286230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59810" y="2857781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242459" y="3880897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224214" y="42819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224214" y="4487235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224214" y="468331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7912194" y="3334593"/>
            <a:ext cx="1239136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운영자 권한 부여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90164" y="3423323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24593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52644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217816" y="2857781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212133" y="3069187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F091A9-FD70-4872-6903-D5BF24AD0685}"/>
              </a:ext>
            </a:extLst>
          </p:cNvPr>
          <p:cNvSpPr/>
          <p:nvPr/>
        </p:nvSpPr>
        <p:spPr>
          <a:xfrm>
            <a:off x="2242459" y="408983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2913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60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759910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212237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573957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20579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운영자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64766" y="2939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63" name="모서리가 둥근 직사각형 20">
            <a:extLst>
              <a:ext uri="{FF2B5EF4-FFF2-40B4-BE49-F238E27FC236}">
                <a16:creationId xmlns:a16="http://schemas.microsoft.com/office/drawing/2014/main" id="{B3F95FFC-4B05-A473-B6AA-96B333B9EDCB}"/>
              </a:ext>
            </a:extLst>
          </p:cNvPr>
          <p:cNvSpPr/>
          <p:nvPr/>
        </p:nvSpPr>
        <p:spPr>
          <a:xfrm>
            <a:off x="8676093" y="1987012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227B04FC-1F9F-E64C-8F77-032A02011874}"/>
              </a:ext>
            </a:extLst>
          </p:cNvPr>
          <p:cNvSpPr/>
          <p:nvPr/>
        </p:nvSpPr>
        <p:spPr>
          <a:xfrm>
            <a:off x="8694484" y="2184613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D623F26D-8528-9E13-4F1A-FC1D4BD72697}"/>
              </a:ext>
            </a:extLst>
          </p:cNvPr>
          <p:cNvSpPr/>
          <p:nvPr/>
        </p:nvSpPr>
        <p:spPr>
          <a:xfrm>
            <a:off x="8692849" y="2381170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7064527F-3A28-460E-ECE3-D3329B137C73}"/>
              </a:ext>
            </a:extLst>
          </p:cNvPr>
          <p:cNvSpPr/>
          <p:nvPr/>
        </p:nvSpPr>
        <p:spPr>
          <a:xfrm>
            <a:off x="8692849" y="2572116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269063" y="14074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B82236B-C393-E153-AD78-89B964218688}"/>
              </a:ext>
            </a:extLst>
          </p:cNvPr>
          <p:cNvSpPr/>
          <p:nvPr/>
        </p:nvSpPr>
        <p:spPr>
          <a:xfrm>
            <a:off x="9178962" y="175126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A95E07-49B5-A2AD-10E2-6222AA72DE2C}"/>
              </a:ext>
            </a:extLst>
          </p:cNvPr>
          <p:cNvSpPr/>
          <p:nvPr/>
        </p:nvSpPr>
        <p:spPr>
          <a:xfrm>
            <a:off x="3104217" y="29427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31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 목록을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관리자가 추가할 수 있는 게시판을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정보 중 수정 가능한 정보를 수정할 수 있는 게시판 수정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게시판의 순서를 조정합니다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게시판이 추가 가능한 게시판보다 상위에 위치해 있으며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아래 화살표를 클릭하면 위아래의 위치가 바뀝니다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추가 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모달창입니다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 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정보를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전송하여 게시판을 추가합니다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추가한 후 게시판 목록이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3857429"/>
          <a:ext cx="71817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72108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0433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401849817"/>
                    </a:ext>
                  </a:extLst>
                </a:gridCol>
                <a:gridCol w="691415">
                  <a:extLst>
                    <a:ext uri="{9D8B030D-6E8A-4147-A177-3AD203B41FA5}">
                      <a16:colId xmlns:a16="http://schemas.microsoft.com/office/drawing/2014/main" val="343205524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 frame work</a:t>
                      </a:r>
                      <a:r>
                        <a:rPr lang="ko-KR" altLang="en-US" sz="700" dirty="0"/>
                        <a:t>에 대하여 토론하는 게시판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1777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3520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visible(1)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r>
                        <a:rPr lang="ko-KR" altLang="en-US" sz="700" dirty="0"/>
                        <a:t>에 대하여 토론 및 질문하는 게시판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hidden(0)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개발을 하면서 생긴 고민을 공유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3255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52935" y="3857429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228678" y="3641664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 번호순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63107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91158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386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4">
                  <a:extLst>
                    <a:ext uri="{9D8B030D-6E8A-4147-A177-3AD203B41FA5}">
                      <a16:colId xmlns:a16="http://schemas.microsoft.com/office/drawing/2014/main" val="1136711461"/>
                    </a:ext>
                  </a:extLst>
                </a:gridCol>
                <a:gridCol w="512806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586945">
                  <a:extLst>
                    <a:ext uri="{9D8B030D-6E8A-4147-A177-3AD203B41FA5}">
                      <a16:colId xmlns:a16="http://schemas.microsoft.com/office/drawing/2014/main" val="575746206"/>
                    </a:ext>
                  </a:extLst>
                </a:gridCol>
                <a:gridCol w="932936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1778912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735688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11659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586946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816299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공지사항을 등록하는 </a:t>
                      </a:r>
                      <a:r>
                        <a:rPr lang="en-US" altLang="ko-KR" sz="700" dirty="0"/>
                        <a:t>….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자유롭게 글을 등록하는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1954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15230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 초이스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운영자가 유용하다고 판단하여 선택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97757" y="330043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</a:t>
            </a:r>
            <a:r>
              <a:rPr lang="en-US" altLang="ko-KR" sz="1400" dirty="0"/>
              <a:t> (</a:t>
            </a:r>
            <a:r>
              <a:rPr lang="ko-KR" altLang="en-US" sz="1400" dirty="0"/>
              <a:t>수정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807002" y="1399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E34E92-7D53-A7E9-99C2-AAE59D471D24}"/>
              </a:ext>
            </a:extLst>
          </p:cNvPr>
          <p:cNvSpPr/>
          <p:nvPr/>
        </p:nvSpPr>
        <p:spPr>
          <a:xfrm>
            <a:off x="4224008" y="3300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198CD92-C7B3-F2ED-FAE8-F58D86FBC15B}"/>
              </a:ext>
            </a:extLst>
          </p:cNvPr>
          <p:cNvSpPr/>
          <p:nvPr/>
        </p:nvSpPr>
        <p:spPr>
          <a:xfrm>
            <a:off x="8760405" y="4078435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AC77B57E-1F8E-6576-3E82-0EE4DC82B27A}"/>
              </a:ext>
            </a:extLst>
          </p:cNvPr>
          <p:cNvSpPr/>
          <p:nvPr/>
        </p:nvSpPr>
        <p:spPr>
          <a:xfrm>
            <a:off x="8426872" y="6184076"/>
            <a:ext cx="833319" cy="2944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게시판 추가하기</a:t>
            </a:r>
            <a:endParaRPr kumimoji="1" lang="ko-Kore-KR" altLang="en-US" sz="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80935-05CA-AEA1-830B-09F0CDEB81D9}"/>
              </a:ext>
            </a:extLst>
          </p:cNvPr>
          <p:cNvSpPr/>
          <p:nvPr/>
        </p:nvSpPr>
        <p:spPr>
          <a:xfrm>
            <a:off x="2640013" y="2779697"/>
            <a:ext cx="262048" cy="307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0F46C50-C76A-56AA-CE5C-A06942BFC07B}"/>
              </a:ext>
            </a:extLst>
          </p:cNvPr>
          <p:cNvSpPr/>
          <p:nvPr/>
        </p:nvSpPr>
        <p:spPr>
          <a:xfrm>
            <a:off x="2715962" y="2950048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36449CE-2A00-2D9A-2C60-CDE28D30A6A3}"/>
              </a:ext>
            </a:extLst>
          </p:cNvPr>
          <p:cNvSpPr/>
          <p:nvPr/>
        </p:nvSpPr>
        <p:spPr>
          <a:xfrm rot="10800000">
            <a:off x="2713852" y="2796067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DB56A72-7606-A472-DBBE-11206FA8319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1033" y="2099598"/>
            <a:ext cx="248981" cy="833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B575D3AD-186D-4840-9263-CC3E9DAE6A24}"/>
              </a:ext>
            </a:extLst>
          </p:cNvPr>
          <p:cNvSpPr/>
          <p:nvPr/>
        </p:nvSpPr>
        <p:spPr>
          <a:xfrm>
            <a:off x="8748408" y="4294204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5" name="모서리가 둥근 직사각형 20">
            <a:extLst>
              <a:ext uri="{FF2B5EF4-FFF2-40B4-BE49-F238E27FC236}">
                <a16:creationId xmlns:a16="http://schemas.microsoft.com/office/drawing/2014/main" id="{3C3EE232-B57D-1716-DEBA-F27230A48163}"/>
              </a:ext>
            </a:extLst>
          </p:cNvPr>
          <p:cNvSpPr/>
          <p:nvPr/>
        </p:nvSpPr>
        <p:spPr>
          <a:xfrm>
            <a:off x="8749160" y="4477356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6" name="모서리가 둥근 직사각형 20">
            <a:extLst>
              <a:ext uri="{FF2B5EF4-FFF2-40B4-BE49-F238E27FC236}">
                <a16:creationId xmlns:a16="http://schemas.microsoft.com/office/drawing/2014/main" id="{598D013C-1B22-C2C8-00C4-81C0B4FA822F}"/>
              </a:ext>
            </a:extLst>
          </p:cNvPr>
          <p:cNvSpPr/>
          <p:nvPr/>
        </p:nvSpPr>
        <p:spPr>
          <a:xfrm>
            <a:off x="8656559" y="1982472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E79387CF-1D12-4E86-E0E2-396EDBEFB199}"/>
              </a:ext>
            </a:extLst>
          </p:cNvPr>
          <p:cNvSpPr/>
          <p:nvPr/>
        </p:nvSpPr>
        <p:spPr>
          <a:xfrm>
            <a:off x="8649999" y="2168451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8" name="모서리가 둥근 직사각형 20">
            <a:extLst>
              <a:ext uri="{FF2B5EF4-FFF2-40B4-BE49-F238E27FC236}">
                <a16:creationId xmlns:a16="http://schemas.microsoft.com/office/drawing/2014/main" id="{B5A13FC6-9C78-8F56-BEEC-D5D8DEF85334}"/>
              </a:ext>
            </a:extLst>
          </p:cNvPr>
          <p:cNvSpPr/>
          <p:nvPr/>
        </p:nvSpPr>
        <p:spPr>
          <a:xfrm>
            <a:off x="8649999" y="2371938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70BAB2D0-3AB2-E0C9-4B5D-758DA0DC6827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5701071"/>
          <a:ext cx="705226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79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253468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9B7D674-116B-C8BE-CAC5-9A528C53089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300863" y="2933585"/>
            <a:ext cx="339151" cy="1211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C41C0AF-59F1-2A54-8646-E56978EE00F5}"/>
              </a:ext>
            </a:extLst>
          </p:cNvPr>
          <p:cNvSpPr/>
          <p:nvPr/>
        </p:nvSpPr>
        <p:spPr>
          <a:xfrm>
            <a:off x="9130012" y="189136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81D311-0540-F7B7-CCF6-814DC93E5E8B}"/>
              </a:ext>
            </a:extLst>
          </p:cNvPr>
          <p:cNvSpPr/>
          <p:nvPr/>
        </p:nvSpPr>
        <p:spPr>
          <a:xfrm>
            <a:off x="2975795" y="27796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DCDEA8D-FAE5-AA03-5EB4-7BD3372258AF}"/>
              </a:ext>
            </a:extLst>
          </p:cNvPr>
          <p:cNvSpPr/>
          <p:nvPr/>
        </p:nvSpPr>
        <p:spPr>
          <a:xfrm>
            <a:off x="2104903" y="570026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F501F0-7866-C215-072C-C2F4F4028051}"/>
              </a:ext>
            </a:extLst>
          </p:cNvPr>
          <p:cNvSpPr/>
          <p:nvPr/>
        </p:nvSpPr>
        <p:spPr>
          <a:xfrm>
            <a:off x="8144179" y="61862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701529-2947-DFC3-77D9-CE0176183309}"/>
              </a:ext>
            </a:extLst>
          </p:cNvPr>
          <p:cNvSpPr/>
          <p:nvPr/>
        </p:nvSpPr>
        <p:spPr>
          <a:xfrm>
            <a:off x="5584211" y="5469757"/>
            <a:ext cx="259492" cy="22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8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게시판의 정보를 수정합니다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관리자는 게시판의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값을 수정할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취소하고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하는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적용하고 다시 게시판 관리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삭제합니다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7035"/>
              </p:ext>
            </p:extLst>
          </p:nvPr>
        </p:nvGraphicFramePr>
        <p:xfrm>
          <a:off x="2131580" y="1608036"/>
          <a:ext cx="7320264" cy="33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96114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713153587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3724142251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710"/>
                  </a:ext>
                </a:extLst>
              </a:tr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우수 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5471"/>
                  </a:ext>
                </a:extLst>
              </a:tr>
              <a:tr h="2358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자유롭게 글을 등록하는 게시판 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  <a:tr h="318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1954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15230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46044"/>
                  </a:ext>
                </a:extLst>
              </a:tr>
              <a:tr h="31880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visible || hidden (select box)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53803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88858" y="103285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12355" y="2700799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879915"/>
            <a:ext cx="2081990" cy="56032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654395" y="1879916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5176219" y="5128154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FF760B-3CA0-A815-0AC9-C4E3178F4749}"/>
              </a:ext>
            </a:extLst>
          </p:cNvPr>
          <p:cNvSpPr/>
          <p:nvPr/>
        </p:nvSpPr>
        <p:spPr>
          <a:xfrm>
            <a:off x="5791712" y="4610518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8C452F-4E7E-F8CA-7955-91C2A01C3C9C}"/>
              </a:ext>
            </a:extLst>
          </p:cNvPr>
          <p:cNvSpPr/>
          <p:nvPr/>
        </p:nvSpPr>
        <p:spPr>
          <a:xfrm>
            <a:off x="6288024" y="53496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E04BCB-C9F4-B92C-F361-3510BA6CCE97}"/>
              </a:ext>
            </a:extLst>
          </p:cNvPr>
          <p:cNvSpPr/>
          <p:nvPr/>
        </p:nvSpPr>
        <p:spPr>
          <a:xfrm>
            <a:off x="7654395" y="2144640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757103D-6FEB-6B68-DBC0-73138AE1302E}"/>
              </a:ext>
            </a:extLst>
          </p:cNvPr>
          <p:cNvSpPr/>
          <p:nvPr/>
        </p:nvSpPr>
        <p:spPr>
          <a:xfrm>
            <a:off x="6591890" y="5128153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AC13D2-B884-DF2E-9E36-C215984A5A32}"/>
              </a:ext>
            </a:extLst>
          </p:cNvPr>
          <p:cNvSpPr/>
          <p:nvPr/>
        </p:nvSpPr>
        <p:spPr>
          <a:xfrm>
            <a:off x="8007561" y="5123242"/>
            <a:ext cx="1322173" cy="323817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삭제하기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1C70B-1F8B-BB0A-B858-3D937AF15318}"/>
              </a:ext>
            </a:extLst>
          </p:cNvPr>
          <p:cNvSpPr/>
          <p:nvPr/>
        </p:nvSpPr>
        <p:spPr>
          <a:xfrm>
            <a:off x="7715744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714A50-2B74-102B-54FF-0F7EAEA408ED}"/>
              </a:ext>
            </a:extLst>
          </p:cNvPr>
          <p:cNvSpPr/>
          <p:nvPr/>
        </p:nvSpPr>
        <p:spPr>
          <a:xfrm>
            <a:off x="9155513" y="53479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47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8089"/>
              </p:ext>
            </p:extLst>
          </p:nvPr>
        </p:nvGraphicFramePr>
        <p:xfrm>
          <a:off x="2131580" y="1608036"/>
          <a:ext cx="7320264" cy="241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126180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616164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043968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2460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읽기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460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쓰기 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870755"/>
                  </a:ext>
                </a:extLst>
              </a:tr>
              <a:tr h="2358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57965" y="1048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31580" y="2421924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616074"/>
            <a:ext cx="2081990" cy="55220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425794" y="1591467"/>
            <a:ext cx="2026049" cy="57681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1632" y="4437098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946563" y="4437097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3460442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9699D-6402-60AB-38A5-7B6E18017937}"/>
              </a:ext>
            </a:extLst>
          </p:cNvPr>
          <p:cNvSpPr txBox="1"/>
          <p:nvPr/>
        </p:nvSpPr>
        <p:spPr>
          <a:xfrm>
            <a:off x="3095447" y="2786918"/>
            <a:ext cx="49728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Inter"/>
              </a:rPr>
              <a:t>페이지 방문 수</a:t>
            </a:r>
          </a:p>
          <a:p>
            <a:r>
              <a:rPr lang="ko-KR" altLang="en-US" dirty="0"/>
              <a:t>방문한 페이지 별 통계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회원가입 수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일일 방문 수</a:t>
            </a:r>
            <a:r>
              <a:rPr lang="en-US" altLang="ko-KR" dirty="0"/>
              <a:t>(</a:t>
            </a:r>
            <a:r>
              <a:rPr lang="ko-KR" altLang="en-US" dirty="0"/>
              <a:t>신규</a:t>
            </a:r>
            <a:r>
              <a:rPr lang="en-US" altLang="ko-KR" dirty="0"/>
              <a:t>, </a:t>
            </a:r>
            <a:r>
              <a:rPr lang="ko-KR" altLang="en-US" dirty="0" err="1"/>
              <a:t>순방문</a:t>
            </a:r>
            <a:r>
              <a:rPr lang="en-US" altLang="ko-KR" dirty="0"/>
              <a:t>??) -&gt; </a:t>
            </a:r>
            <a:r>
              <a:rPr lang="en-US" altLang="ko-KR" dirty="0" err="1"/>
              <a:t>ip</a:t>
            </a:r>
            <a:r>
              <a:rPr lang="ko-KR" altLang="en-US" dirty="0"/>
              <a:t>정보 수집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일일 회원가입 </a:t>
            </a:r>
            <a:r>
              <a:rPr lang="en-US" altLang="ko-KR" dirty="0"/>
              <a:t>(</a:t>
            </a:r>
            <a:r>
              <a:rPr lang="ko-KR" altLang="en-US" dirty="0"/>
              <a:t>탈퇴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일일 작성 글</a:t>
            </a:r>
            <a:r>
              <a:rPr lang="en-US" altLang="ko-KR" dirty="0"/>
              <a:t>, </a:t>
            </a:r>
            <a:r>
              <a:rPr lang="ko-KR" altLang="en-US" dirty="0"/>
              <a:t>댓글 수</a:t>
            </a:r>
            <a:r>
              <a:rPr lang="en-US" altLang="ko-KR" dirty="0"/>
              <a:t>(</a:t>
            </a:r>
            <a:r>
              <a:rPr lang="ko-KR" altLang="en-US" dirty="0"/>
              <a:t>게시판 별</a:t>
            </a:r>
            <a:r>
              <a:rPr lang="en-US" altLang="ko-KR" dirty="0"/>
              <a:t>)??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월간</a:t>
            </a:r>
            <a:r>
              <a:rPr lang="en-US" altLang="ko-KR" dirty="0"/>
              <a:t>, </a:t>
            </a:r>
            <a:r>
              <a:rPr lang="ko-KR" altLang="en-US" dirty="0"/>
              <a:t>주간으로 그래프화</a:t>
            </a:r>
            <a:r>
              <a:rPr lang="en-US" altLang="ko-KR" dirty="0"/>
              <a:t>??? -&gt; </a:t>
            </a:r>
            <a:r>
              <a:rPr lang="ko-KR" altLang="en-US" dirty="0"/>
              <a:t>캘린더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A8E09-E770-CA2E-D5F3-7F1D67F9060A}"/>
              </a:ext>
            </a:extLst>
          </p:cNvPr>
          <p:cNvSpPr txBox="1"/>
          <p:nvPr/>
        </p:nvSpPr>
        <p:spPr>
          <a:xfrm>
            <a:off x="5894173" y="5637723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api</a:t>
            </a:r>
            <a:r>
              <a:rPr lang="en-US" altLang="ko-KR" dirty="0"/>
              <a:t> google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440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0BC4B-E795-20C3-731C-5F50FEA16058}"/>
              </a:ext>
            </a:extLst>
          </p:cNvPr>
          <p:cNvSpPr txBox="1"/>
          <p:nvPr/>
        </p:nvSpPr>
        <p:spPr>
          <a:xfrm>
            <a:off x="2105261" y="2832194"/>
            <a:ext cx="7191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 </a:t>
            </a:r>
            <a:r>
              <a:rPr lang="en-US" altLang="ko-KR" dirty="0"/>
              <a:t>-&gt; </a:t>
            </a:r>
            <a:r>
              <a:rPr lang="ko-KR" altLang="en-US" dirty="0"/>
              <a:t>통계 데이터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로그 코드 정의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 err="1"/>
              <a:t>인터셉터</a:t>
            </a:r>
            <a:r>
              <a:rPr lang="ko-KR" altLang="en-US" dirty="0"/>
              <a:t> </a:t>
            </a:r>
            <a:r>
              <a:rPr lang="en-US" altLang="ko-KR" dirty="0"/>
              <a:t>or aspect) </a:t>
            </a:r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r>
              <a:rPr lang="en-US" altLang="ko-KR" dirty="0"/>
              <a:t>? Or </a:t>
            </a:r>
            <a:r>
              <a:rPr lang="ko-KR" altLang="en-US"/>
              <a:t>파일화 </a:t>
            </a:r>
            <a:endParaRPr lang="en-US" altLang="ko-KR" dirty="0"/>
          </a:p>
          <a:p>
            <a:r>
              <a:rPr lang="ko-KR" altLang="en-US" dirty="0"/>
              <a:t>에러도 취급하고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일 별 통계 조회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0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네비게이션 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71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AFD8A1-E135-6349-B5D3-DEDBF68D584D}"/>
              </a:ext>
            </a:extLst>
          </p:cNvPr>
          <p:cNvSpPr/>
          <p:nvPr/>
        </p:nvSpPr>
        <p:spPr>
          <a:xfrm>
            <a:off x="248169" y="2177261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7FAE7-F726-5CD5-82B9-E29B1C103A93}"/>
              </a:ext>
            </a:extLst>
          </p:cNvPr>
          <p:cNvSpPr/>
          <p:nvPr/>
        </p:nvSpPr>
        <p:spPr>
          <a:xfrm>
            <a:off x="3257385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3B592196-12A6-E4E6-80F9-859DECD0485F}"/>
              </a:ext>
            </a:extLst>
          </p:cNvPr>
          <p:cNvSpPr/>
          <p:nvPr/>
        </p:nvSpPr>
        <p:spPr>
          <a:xfrm>
            <a:off x="3500169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7C9103ED-811A-AB6E-6693-AAC97193E792}"/>
              </a:ext>
            </a:extLst>
          </p:cNvPr>
          <p:cNvSpPr/>
          <p:nvPr/>
        </p:nvSpPr>
        <p:spPr>
          <a:xfrm>
            <a:off x="3397234" y="347989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97229DBA-8CF4-0EB1-2317-4B6E945074DF}"/>
              </a:ext>
            </a:extLst>
          </p:cNvPr>
          <p:cNvSpPr/>
          <p:nvPr/>
        </p:nvSpPr>
        <p:spPr>
          <a:xfrm>
            <a:off x="3397234" y="37680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8836D936-9AC2-3D2E-6484-3F29AEE23735}"/>
              </a:ext>
            </a:extLst>
          </p:cNvPr>
          <p:cNvSpPr/>
          <p:nvPr/>
        </p:nvSpPr>
        <p:spPr>
          <a:xfrm>
            <a:off x="3397234" y="40475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27DE97BB-5124-F2EF-2D16-466D7E4BF638}"/>
              </a:ext>
            </a:extLst>
          </p:cNvPr>
          <p:cNvSpPr/>
          <p:nvPr/>
        </p:nvSpPr>
        <p:spPr>
          <a:xfrm>
            <a:off x="3397234" y="4327066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42" name="모서리가 둥근 직사각형 39">
            <a:extLst>
              <a:ext uri="{FF2B5EF4-FFF2-40B4-BE49-F238E27FC236}">
                <a16:creationId xmlns:a16="http://schemas.microsoft.com/office/drawing/2014/main" id="{3467F71E-99B1-C6BF-225B-28B1B0F18036}"/>
              </a:ext>
            </a:extLst>
          </p:cNvPr>
          <p:cNvSpPr/>
          <p:nvPr/>
        </p:nvSpPr>
        <p:spPr>
          <a:xfrm>
            <a:off x="3397234" y="320039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C094-3790-C5C5-D538-828BAA9216D7}"/>
              </a:ext>
            </a:extLst>
          </p:cNvPr>
          <p:cNvSpPr txBox="1"/>
          <p:nvPr/>
        </p:nvSpPr>
        <p:spPr>
          <a:xfrm>
            <a:off x="4116389" y="1862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42BD60C-6746-92FD-4E21-1E691B7C4B68}"/>
              </a:ext>
            </a:extLst>
          </p:cNvPr>
          <p:cNvSpPr/>
          <p:nvPr/>
        </p:nvSpPr>
        <p:spPr>
          <a:xfrm>
            <a:off x="3417054" y="1732066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53" name="모서리가 둥근 직사각형 7">
            <a:extLst>
              <a:ext uri="{FF2B5EF4-FFF2-40B4-BE49-F238E27FC236}">
                <a16:creationId xmlns:a16="http://schemas.microsoft.com/office/drawing/2014/main" id="{B6FC11BD-75F0-B21A-311F-B2A903E9F02E}"/>
              </a:ext>
            </a:extLst>
          </p:cNvPr>
          <p:cNvSpPr/>
          <p:nvPr/>
        </p:nvSpPr>
        <p:spPr>
          <a:xfrm>
            <a:off x="4297476" y="2502682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2" name="모서리가 둥근 직사각형 17">
            <a:extLst>
              <a:ext uri="{FF2B5EF4-FFF2-40B4-BE49-F238E27FC236}">
                <a16:creationId xmlns:a16="http://schemas.microsoft.com/office/drawing/2014/main" id="{E60D6CCA-8059-7095-893E-3F0473E8306F}"/>
              </a:ext>
            </a:extLst>
          </p:cNvPr>
          <p:cNvSpPr/>
          <p:nvPr/>
        </p:nvSpPr>
        <p:spPr>
          <a:xfrm>
            <a:off x="3347738" y="250268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667E1-8617-4FC4-2192-CDD71F2539E3}"/>
              </a:ext>
            </a:extLst>
          </p:cNvPr>
          <p:cNvSpPr/>
          <p:nvPr/>
        </p:nvSpPr>
        <p:spPr>
          <a:xfrm>
            <a:off x="6417293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A511C-3EDF-569E-FC58-1594C52EA302}"/>
              </a:ext>
            </a:extLst>
          </p:cNvPr>
          <p:cNvSpPr txBox="1"/>
          <p:nvPr/>
        </p:nvSpPr>
        <p:spPr>
          <a:xfrm>
            <a:off x="7239518" y="1932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FCA71E-2666-2625-4C69-1C269FF70052}"/>
              </a:ext>
            </a:extLst>
          </p:cNvPr>
          <p:cNvSpPr/>
          <p:nvPr/>
        </p:nvSpPr>
        <p:spPr>
          <a:xfrm>
            <a:off x="6540183" y="1802499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id="{80A4D15A-1489-CEB0-C4DF-23E95D144A9C}"/>
              </a:ext>
            </a:extLst>
          </p:cNvPr>
          <p:cNvSpPr/>
          <p:nvPr/>
        </p:nvSpPr>
        <p:spPr>
          <a:xfrm>
            <a:off x="7420605" y="2573115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AE31D297-2EA9-336E-C361-73FF5968C29E}"/>
              </a:ext>
            </a:extLst>
          </p:cNvPr>
          <p:cNvSpPr/>
          <p:nvPr/>
        </p:nvSpPr>
        <p:spPr>
          <a:xfrm>
            <a:off x="6470867" y="2573115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B8E3B690-923E-1101-4DE5-2D46180421A6}"/>
              </a:ext>
            </a:extLst>
          </p:cNvPr>
          <p:cNvSpPr/>
          <p:nvPr/>
        </p:nvSpPr>
        <p:spPr>
          <a:xfrm>
            <a:off x="6660077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94C138BD-23B9-F445-DD50-E48C797448BC}"/>
              </a:ext>
            </a:extLst>
          </p:cNvPr>
          <p:cNvSpPr/>
          <p:nvPr/>
        </p:nvSpPr>
        <p:spPr>
          <a:xfrm>
            <a:off x="6559781" y="3813471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A5DD3EC-4DDB-A33B-E179-D1791B3F847F}"/>
              </a:ext>
            </a:extLst>
          </p:cNvPr>
          <p:cNvSpPr/>
          <p:nvPr/>
        </p:nvSpPr>
        <p:spPr>
          <a:xfrm>
            <a:off x="6559781" y="41016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E54759B0-2448-65BE-D3A5-7C09CF56652E}"/>
              </a:ext>
            </a:extLst>
          </p:cNvPr>
          <p:cNvSpPr/>
          <p:nvPr/>
        </p:nvSpPr>
        <p:spPr>
          <a:xfrm>
            <a:off x="6559781" y="43811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3A57B10F-8ED6-AED9-F010-D3944B464D84}"/>
              </a:ext>
            </a:extLst>
          </p:cNvPr>
          <p:cNvSpPr/>
          <p:nvPr/>
        </p:nvSpPr>
        <p:spPr>
          <a:xfrm>
            <a:off x="6559781" y="46606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73" name="모서리가 둥근 직사각형 33">
            <a:extLst>
              <a:ext uri="{FF2B5EF4-FFF2-40B4-BE49-F238E27FC236}">
                <a16:creationId xmlns:a16="http://schemas.microsoft.com/office/drawing/2014/main" id="{07153F59-88C6-3A0A-C0D0-6F27C8476FD9}"/>
              </a:ext>
            </a:extLst>
          </p:cNvPr>
          <p:cNvSpPr/>
          <p:nvPr/>
        </p:nvSpPr>
        <p:spPr>
          <a:xfrm>
            <a:off x="6559781" y="49401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4" name="모서리가 둥근 직사각형 34">
            <a:extLst>
              <a:ext uri="{FF2B5EF4-FFF2-40B4-BE49-F238E27FC236}">
                <a16:creationId xmlns:a16="http://schemas.microsoft.com/office/drawing/2014/main" id="{357BFE5B-87EC-03A9-4B6D-8A309AB23E04}"/>
              </a:ext>
            </a:extLst>
          </p:cNvPr>
          <p:cNvSpPr/>
          <p:nvPr/>
        </p:nvSpPr>
        <p:spPr>
          <a:xfrm>
            <a:off x="6559781" y="5228309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5" name="모서리가 둥근 직사각형 39">
            <a:extLst>
              <a:ext uri="{FF2B5EF4-FFF2-40B4-BE49-F238E27FC236}">
                <a16:creationId xmlns:a16="http://schemas.microsoft.com/office/drawing/2014/main" id="{0B9AC492-23DB-098F-87BC-554C9BDBA1DA}"/>
              </a:ext>
            </a:extLst>
          </p:cNvPr>
          <p:cNvSpPr/>
          <p:nvPr/>
        </p:nvSpPr>
        <p:spPr>
          <a:xfrm>
            <a:off x="6559781" y="3533971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C6565-9A33-923F-4151-A144C9737CAB}"/>
              </a:ext>
            </a:extLst>
          </p:cNvPr>
          <p:cNvSpPr/>
          <p:nvPr/>
        </p:nvSpPr>
        <p:spPr>
          <a:xfrm>
            <a:off x="1415443" y="9134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607805B-4C4B-ED70-48B8-0F094C8D68F1}"/>
              </a:ext>
            </a:extLst>
          </p:cNvPr>
          <p:cNvSpPr/>
          <p:nvPr/>
        </p:nvSpPr>
        <p:spPr>
          <a:xfrm>
            <a:off x="911421" y="192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6A2BA6-9A7B-B81C-D932-B49BDD6E9819}"/>
              </a:ext>
            </a:extLst>
          </p:cNvPr>
          <p:cNvSpPr/>
          <p:nvPr/>
        </p:nvSpPr>
        <p:spPr>
          <a:xfrm>
            <a:off x="1743559" y="19343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3CD9BF-78C6-3C49-C3B9-39C41A88AE71}"/>
              </a:ext>
            </a:extLst>
          </p:cNvPr>
          <p:cNvSpPr/>
          <p:nvPr/>
        </p:nvSpPr>
        <p:spPr>
          <a:xfrm>
            <a:off x="1726337" y="313098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D3E7896-42F7-3A40-8BBC-A5204D9E8693}"/>
              </a:ext>
            </a:extLst>
          </p:cNvPr>
          <p:cNvSpPr/>
          <p:nvPr/>
        </p:nvSpPr>
        <p:spPr>
          <a:xfrm>
            <a:off x="1731313" y="342724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83E8E7-C17D-67DC-7BA4-8E352296AA8F}"/>
              </a:ext>
            </a:extLst>
          </p:cNvPr>
          <p:cNvSpPr/>
          <p:nvPr/>
        </p:nvSpPr>
        <p:spPr>
          <a:xfrm>
            <a:off x="1726337" y="3724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3584B9-22D0-96E1-9CE2-2B4F82A6AE4E}"/>
              </a:ext>
            </a:extLst>
          </p:cNvPr>
          <p:cNvSpPr/>
          <p:nvPr/>
        </p:nvSpPr>
        <p:spPr>
          <a:xfrm>
            <a:off x="1732974" y="401018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30A419-EA5A-A5B7-7C6C-390C2D7D066B}"/>
              </a:ext>
            </a:extLst>
          </p:cNvPr>
          <p:cNvSpPr/>
          <p:nvPr/>
        </p:nvSpPr>
        <p:spPr>
          <a:xfrm>
            <a:off x="4775686" y="427954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5B4BF9-0F50-600D-D2EF-CA4317E2652D}"/>
              </a:ext>
            </a:extLst>
          </p:cNvPr>
          <p:cNvSpPr/>
          <p:nvPr/>
        </p:nvSpPr>
        <p:spPr>
          <a:xfrm>
            <a:off x="7962851" y="489169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86B280-BAAE-04B2-DCF1-25FAA658E31E}"/>
              </a:ext>
            </a:extLst>
          </p:cNvPr>
          <p:cNvSpPr/>
          <p:nvPr/>
        </p:nvSpPr>
        <p:spPr>
          <a:xfrm>
            <a:off x="7970130" y="5184477"/>
            <a:ext cx="332296" cy="3218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B3439-5274-5431-9D57-0D9A01562DC7}"/>
              </a:ext>
            </a:extLst>
          </p:cNvPr>
          <p:cNvSpPr txBox="1"/>
          <p:nvPr/>
        </p:nvSpPr>
        <p:spPr>
          <a:xfrm>
            <a:off x="2073790" y="8917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11386-0796-4910-5FE3-C22814307FC7}"/>
              </a:ext>
            </a:extLst>
          </p:cNvPr>
          <p:cNvSpPr txBox="1"/>
          <p:nvPr/>
        </p:nvSpPr>
        <p:spPr>
          <a:xfrm>
            <a:off x="5173902" y="8917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회원 권한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7F727-0773-9425-6BA6-B746298863DD}"/>
              </a:ext>
            </a:extLst>
          </p:cNvPr>
          <p:cNvSpPr txBox="1"/>
          <p:nvPr/>
        </p:nvSpPr>
        <p:spPr>
          <a:xfrm>
            <a:off x="8321245" y="89714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sz="1400" dirty="0"/>
              <a:t>관리자 권한</a:t>
            </a: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0" name="모서리가 둥근 직사각형 29">
            <a:extLst>
              <a:ext uri="{FF2B5EF4-FFF2-40B4-BE49-F238E27FC236}">
                <a16:creationId xmlns:a16="http://schemas.microsoft.com/office/drawing/2014/main" id="{AF3FBB13-B7A0-F4F7-8D60-31A06D7CD1E8}"/>
              </a:ext>
            </a:extLst>
          </p:cNvPr>
          <p:cNvSpPr/>
          <p:nvPr/>
        </p:nvSpPr>
        <p:spPr>
          <a:xfrm>
            <a:off x="3417054" y="484222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1" name="모서리가 둥근 직사각형 29">
            <a:extLst>
              <a:ext uri="{FF2B5EF4-FFF2-40B4-BE49-F238E27FC236}">
                <a16:creationId xmlns:a16="http://schemas.microsoft.com/office/drawing/2014/main" id="{30BB4B44-E672-A48D-AD60-93088BFD91E1}"/>
              </a:ext>
            </a:extLst>
          </p:cNvPr>
          <p:cNvSpPr/>
          <p:nvPr/>
        </p:nvSpPr>
        <p:spPr>
          <a:xfrm>
            <a:off x="3417054" y="510947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2" name="모서리가 둥근 직사각형 29">
            <a:extLst>
              <a:ext uri="{FF2B5EF4-FFF2-40B4-BE49-F238E27FC236}">
                <a16:creationId xmlns:a16="http://schemas.microsoft.com/office/drawing/2014/main" id="{EDFF04EE-53F5-B345-621E-1DEB832CFE5B}"/>
              </a:ext>
            </a:extLst>
          </p:cNvPr>
          <p:cNvSpPr/>
          <p:nvPr/>
        </p:nvSpPr>
        <p:spPr>
          <a:xfrm>
            <a:off x="3416447" y="537992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3" name="모서리가 둥근 직사각형 29">
            <a:extLst>
              <a:ext uri="{FF2B5EF4-FFF2-40B4-BE49-F238E27FC236}">
                <a16:creationId xmlns:a16="http://schemas.microsoft.com/office/drawing/2014/main" id="{7F76F496-D0C6-A897-25A7-CC9A364D838A}"/>
              </a:ext>
            </a:extLst>
          </p:cNvPr>
          <p:cNvSpPr/>
          <p:nvPr/>
        </p:nvSpPr>
        <p:spPr>
          <a:xfrm>
            <a:off x="6563517" y="560220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C1522407-073B-57F0-F069-16CE35DE1CBE}"/>
              </a:ext>
            </a:extLst>
          </p:cNvPr>
          <p:cNvSpPr/>
          <p:nvPr/>
        </p:nvSpPr>
        <p:spPr>
          <a:xfrm>
            <a:off x="6563517" y="586944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5" name="모서리가 둥근 직사각형 29">
            <a:extLst>
              <a:ext uri="{FF2B5EF4-FFF2-40B4-BE49-F238E27FC236}">
                <a16:creationId xmlns:a16="http://schemas.microsoft.com/office/drawing/2014/main" id="{B23A965B-3CD6-2E29-B98E-ED093573C094}"/>
              </a:ext>
            </a:extLst>
          </p:cNvPr>
          <p:cNvSpPr/>
          <p:nvPr/>
        </p:nvSpPr>
        <p:spPr>
          <a:xfrm>
            <a:off x="6562910" y="613990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9F59-1E43-11A5-8052-122EE2A25D4E}"/>
              </a:ext>
            </a:extLst>
          </p:cNvPr>
          <p:cNvSpPr txBox="1"/>
          <p:nvPr/>
        </p:nvSpPr>
        <p:spPr>
          <a:xfrm>
            <a:off x="7962851" y="52145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에는 한 주간 가장 인기있는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해당 게시판에서 가장 최근에 올라온 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 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공지사항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2117511" y="1398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156FCD-19FC-A914-FAFF-6E48B6E46979}"/>
              </a:ext>
            </a:extLst>
          </p:cNvPr>
          <p:cNvSpPr/>
          <p:nvPr/>
        </p:nvSpPr>
        <p:spPr>
          <a:xfrm>
            <a:off x="5619624" y="14915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95E01E-DDF4-94B3-E8BD-52743301EF3F}"/>
              </a:ext>
            </a:extLst>
          </p:cNvPr>
          <p:cNvSpPr/>
          <p:nvPr/>
        </p:nvSpPr>
        <p:spPr>
          <a:xfrm>
            <a:off x="2064813" y="3294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2EE9F-F38F-F57F-FA9F-360087AFE201}"/>
              </a:ext>
            </a:extLst>
          </p:cNvPr>
          <p:cNvSpPr/>
          <p:nvPr/>
        </p:nvSpPr>
        <p:spPr>
          <a:xfrm>
            <a:off x="5429474" y="328820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62640E8-4E03-4B46-AF3C-28AEC8E6F521}"/>
              </a:ext>
            </a:extLst>
          </p:cNvPr>
          <p:cNvSpPr/>
          <p:nvPr/>
        </p:nvSpPr>
        <p:spPr>
          <a:xfrm>
            <a:off x="4557861" y="271170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7C3AC-D521-E354-DED4-201B04FD060E}"/>
              </a:ext>
            </a:extLst>
          </p:cNvPr>
          <p:cNvSpPr txBox="1"/>
          <p:nvPr/>
        </p:nvSpPr>
        <p:spPr>
          <a:xfrm>
            <a:off x="2215936" y="1027552"/>
            <a:ext cx="206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sz="180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sz="1800" dirty="0">
              <a:solidFill>
                <a:sysClr val="windowText" lastClr="000000"/>
              </a:solidFill>
            </a:endParaRPr>
          </a:p>
          <a:p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635FD93-FBFA-69AC-9D4B-564AB6FBCEE0}"/>
              </a:ext>
            </a:extLst>
          </p:cNvPr>
          <p:cNvSpPr txBox="1"/>
          <p:nvPr/>
        </p:nvSpPr>
        <p:spPr>
          <a:xfrm>
            <a:off x="5619624" y="1020086"/>
            <a:ext cx="14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공지사항</a:t>
            </a:r>
            <a:endParaRPr kumimoji="1" lang="en-US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79DB54-D185-70CC-3015-CA18F1708371}"/>
              </a:ext>
            </a:extLst>
          </p:cNvPr>
          <p:cNvSpPr txBox="1"/>
          <p:nvPr/>
        </p:nvSpPr>
        <p:spPr>
          <a:xfrm>
            <a:off x="2215936" y="2891844"/>
            <a:ext cx="155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>
                <a:solidFill>
                  <a:sysClr val="windowText" lastClr="000000"/>
                </a:solidFill>
              </a:rPr>
              <a:t>자유게시판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3919F7-6C40-9290-C4C4-DC247FB1C3F0}"/>
              </a:ext>
            </a:extLst>
          </p:cNvPr>
          <p:cNvSpPr txBox="1"/>
          <p:nvPr/>
        </p:nvSpPr>
        <p:spPr>
          <a:xfrm>
            <a:off x="5619624" y="2898576"/>
            <a:ext cx="18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 sz="1800">
                <a:solidFill>
                  <a:sysClr val="windowText" lastClr="000000"/>
                </a:solidFill>
              </a:rPr>
              <a:t>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choice</a:t>
            </a:r>
            <a:endParaRPr kumimoji="1" lang="en-US" altLang="ko-KR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공지사항 게시글을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제목과 내용에 대하여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운영자가 선택한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기간동안의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글은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highlight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되어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 기간이 지난 글은 글 색상을 변경하여 기간이 지났음을 표현한다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 제목을 클릭하면 상세 게시글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1" y="978278"/>
            <a:ext cx="1276530" cy="24965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새 글 쓰기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34FA530-71F3-A14B-848C-C671F776CF00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DAA813-ACB2-BEFF-31B9-090BB3456A8C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16286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글 제목입니다</a:t>
                      </a:r>
                      <a:r>
                        <a:rPr lang="en-US" altLang="ko-KR" sz="1000" b="0" i="0" dirty="0"/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15614"/>
              </p:ext>
            </p:extLst>
          </p:nvPr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238F866-D3E2-A5C0-3E0A-69FD0BCA29A2}"/>
              </a:ext>
            </a:extLst>
          </p:cNvPr>
          <p:cNvSpPr/>
          <p:nvPr/>
        </p:nvSpPr>
        <p:spPr>
          <a:xfrm>
            <a:off x="2399099" y="181611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685EF8A-69CD-34DF-4E51-B69BF0FECA20}"/>
              </a:ext>
            </a:extLst>
          </p:cNvPr>
          <p:cNvSpPr/>
          <p:nvPr/>
        </p:nvSpPr>
        <p:spPr>
          <a:xfrm>
            <a:off x="2401133" y="4165480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78E1D4E4-C3F4-9C9C-B5C8-D0320262BDF5}"/>
              </a:ext>
            </a:extLst>
          </p:cNvPr>
          <p:cNvSpPr/>
          <p:nvPr/>
        </p:nvSpPr>
        <p:spPr>
          <a:xfrm>
            <a:off x="2401133" y="2580854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작성한 게시글 중 운영자 및 관리자는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choice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된 글은 해당 게시판에서 조회한다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제목을 클릭하면 상세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2-2.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556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운영자가 선택한 게시글의 제목입니다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choice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5A6A7872-E5C8-1BEC-7DE9-802F4F368AD4}"/>
              </a:ext>
            </a:extLst>
          </p:cNvPr>
          <p:cNvSpPr/>
          <p:nvPr/>
        </p:nvSpPr>
        <p:spPr>
          <a:xfrm>
            <a:off x="2462095" y="2068508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8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회원가입을 한 모든 사용자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비회원 제외 최하위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가진 사용자들이 자유롭게 글을 작성하는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 내에서 제목과 내용을 통한 검색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조회순으로 정렬하여 사용자에게 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조회수정보를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이름이나 프로필 이미지를 클릭하면 해당 사용자에 대한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페이징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제공한다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 작성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45437"/>
              </p:ext>
            </p:extLst>
          </p:nvPr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1794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55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 및 운영자가 동적으로 생성할 수 있는 게시판이다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게시판을 생성할 때 접근 권한을 설정할 수 있으며 설정한 권한에 따라 글을 읽거나 쓸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기능은 자유게시판과 동일하다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2-4.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accent3">
                      <a:lumMod val="75000"/>
                    </a:schemeClr>
                  </a:solidFill>
                </a:rPr>
                <a:t>검색할 내용을 입력하세요</a:t>
              </a:r>
              <a:r>
                <a:rPr kumimoji="1" lang="en-US" altLang="ko-KR" sz="1100" dirty="0">
                  <a:solidFill>
                    <a:schemeClr val="accent3">
                      <a:lumMod val="75000"/>
                    </a:schemeClr>
                  </a:solidFill>
                </a:rPr>
                <a:t>.</a:t>
              </a:r>
              <a:endParaRPr kumimoji="1" lang="ko-Kore-KR" altLang="en-US" sz="11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426335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자유 게시판 입니다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게시글의 제목입니다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Lorem ipsum dolor sit </a:t>
                      </a:r>
                      <a:r>
                        <a:rPr lang="en-US" altLang="ko-KR" sz="1000" b="0" i="0" dirty="0" err="1"/>
                        <a:t>amet</a:t>
                      </a:r>
                      <a:r>
                        <a:rPr lang="en-US" altLang="ko-KR" sz="1000" b="0" i="0" dirty="0"/>
                        <a:t>, </a:t>
                      </a:r>
                      <a:r>
                        <a:rPr lang="en-US" altLang="ko-KR" sz="1000" b="0" i="0" dirty="0" err="1"/>
                        <a:t>consectetur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adipiscing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elit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000" b="0" i="0" dirty="0"/>
                        <a:t>sunt in culpa qui officia deserunt mollit anim id est laborum.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327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/>
                        <a:t>ive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enim</a:t>
                      </a:r>
                      <a:r>
                        <a:rPr lang="en-US" altLang="ko-KR" sz="1000" b="0" i="0" dirty="0"/>
                        <a:t> ad </a:t>
                      </a:r>
                      <a:r>
                        <a:rPr lang="en-US" altLang="ko-KR" sz="1000" b="0" i="0" dirty="0" err="1"/>
                        <a:t>sapientiam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perveniri</a:t>
                      </a:r>
                      <a:r>
                        <a:rPr lang="en-US" altLang="ko-KR" sz="1000" b="0" i="0" dirty="0"/>
                        <a:t> </a:t>
                      </a:r>
                      <a:r>
                        <a:rPr lang="en-US" altLang="ko-KR" sz="1000" b="0" i="0" dirty="0" err="1"/>
                        <a:t>potest</a:t>
                      </a:r>
                      <a:r>
                        <a:rPr lang="en-US" altLang="ko-KR" sz="1000" b="0" i="0" dirty="0"/>
                        <a:t>, non </a:t>
                      </a:r>
                      <a:r>
                        <a:rPr lang="en-US" altLang="ko-KR" sz="1000" b="0" i="0" dirty="0" err="1"/>
                        <a:t>paranda</a:t>
                      </a:r>
                      <a:r>
                        <a:rPr lang="en-US" altLang="ko-KR" sz="1000" b="0" i="0" dirty="0"/>
                        <a:t> nobis 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0324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It is a long established fact that a reader will be…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4803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325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Contrary to popular belief, Lorem Ipsum is not simply random text.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59847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from a Lorem Ipsum passage, and going through the cites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1268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322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This book is a treatise on the theory of ethics, very 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85571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321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5478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319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215080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4499621" y="6170629"/>
          <a:ext cx="2493320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5224988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53384299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913013339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26073108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038355114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401777181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414313384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177B27D-4A12-B7D8-C36E-80A9C4FAA459}"/>
              </a:ext>
            </a:extLst>
          </p:cNvPr>
          <p:cNvGrpSpPr/>
          <p:nvPr/>
        </p:nvGrpSpPr>
        <p:grpSpPr>
          <a:xfrm>
            <a:off x="6443307" y="3343604"/>
            <a:ext cx="2696101" cy="307777"/>
            <a:chOff x="6443307" y="1798109"/>
            <a:chExt cx="2696101" cy="307777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ADC5B00-86C8-EE64-926E-FB05F2707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B9B44773-B562-2278-70A1-575B51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AAB916C6-6C02-75C6-39BC-4DD3529F5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D1C9DBF-254C-1DE2-92B6-55BBAA5AB283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DC20CBC-B6BF-6AB1-4716-B7FC8BCDD655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FE6E0F2-C968-88E1-3F69-6E441340AAD3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DF5D1E5-1966-A261-EFE3-B9B04E822126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3992F2F-6E40-0736-A92E-E0A6C184E2BA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4EC1FA5-87BE-9F26-D3A9-271276B194DC}"/>
              </a:ext>
            </a:extLst>
          </p:cNvPr>
          <p:cNvGrpSpPr/>
          <p:nvPr/>
        </p:nvGrpSpPr>
        <p:grpSpPr>
          <a:xfrm>
            <a:off x="6446709" y="3738471"/>
            <a:ext cx="2696101" cy="307777"/>
            <a:chOff x="6443307" y="1798109"/>
            <a:chExt cx="2696101" cy="307777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329A4954-7E63-1470-5AFD-D1E24792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C2331B58-D865-3308-0E19-15BD4D2D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F7600D5-C36B-AE74-7C8A-81B0A6C4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752166-0162-AE25-D4B1-207E395F0AE8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1A4115-6AD9-603F-2C9A-C2C4A8C0BA9C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EDF733-274D-8D65-61AD-F9B187B16219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98ED2DA-B25B-68DB-5100-4A70F02D0E50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BE32B8-5107-D820-07C2-21DC8C64BFF5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80D6527-1C23-14F9-2634-59AB7DF6C498}"/>
              </a:ext>
            </a:extLst>
          </p:cNvPr>
          <p:cNvGrpSpPr/>
          <p:nvPr/>
        </p:nvGrpSpPr>
        <p:grpSpPr>
          <a:xfrm>
            <a:off x="6443017" y="4139137"/>
            <a:ext cx="2696101" cy="307777"/>
            <a:chOff x="6443307" y="1798109"/>
            <a:chExt cx="2696101" cy="307777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5FEADCE2-B52B-8255-5CCF-1261F0E97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FC45B10B-0E51-0FC3-601D-69EC0B9C1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CAED10FD-310E-C46A-1C43-72CAFD77B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9A26BBD-90B5-947C-5C14-609E95315692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99CE793-E11C-BDFE-4842-3D6FE9B8353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3347B6F-9BB9-8EF9-7F18-BA74160C976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D6CF8B8-1CB9-D0B6-9191-250C5946F86E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F1E0955-94A2-0713-958F-EE908672B3E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EEE737-E5D3-86C6-C55F-0D5AA006977C}"/>
              </a:ext>
            </a:extLst>
          </p:cNvPr>
          <p:cNvGrpSpPr/>
          <p:nvPr/>
        </p:nvGrpSpPr>
        <p:grpSpPr>
          <a:xfrm>
            <a:off x="6443017" y="4531841"/>
            <a:ext cx="2696101" cy="307777"/>
            <a:chOff x="6443307" y="1798109"/>
            <a:chExt cx="2696101" cy="307777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9B818BB3-48E7-5229-67B7-D86C25AF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91822E1-1EEC-D9E4-C18D-A32675B8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8F5B048A-7F0A-9A62-1E79-BD1882B5C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E1B12D5-F937-B08E-EA0B-5ACD3371FCAE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93A1B3-D440-8322-F8A6-3F86F20E8780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FD66DC-2FE2-4001-1788-895DE07523A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3AE25EA-0CA0-264B-19D0-625C9C45B3E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D5B8A8-2FA6-9AD5-FAD4-BD21F242450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5B6A4F3-174B-2697-1FDE-B44D60338D16}"/>
              </a:ext>
            </a:extLst>
          </p:cNvPr>
          <p:cNvGrpSpPr/>
          <p:nvPr/>
        </p:nvGrpSpPr>
        <p:grpSpPr>
          <a:xfrm>
            <a:off x="6443017" y="4921163"/>
            <a:ext cx="2696101" cy="307777"/>
            <a:chOff x="6443307" y="1798109"/>
            <a:chExt cx="2696101" cy="307777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45776F1-7095-5432-B462-F54BF0C4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108858BE-0086-5D0E-F420-997CCC07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84CF6B7A-E971-3F0B-93BE-2A4B8FFB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3D6C2CF-EFEF-FE44-D7D8-DEEE998B7B1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7CBC563-AF7D-FEC4-7139-C66A6042FE01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B870CDF-850E-5019-C448-E7212F603E6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78FB919-2A3C-3740-EF26-BA1559902A3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E36772F-F89C-FAE8-4C1C-8D94AB49FFD3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BDCD40F-3F19-BF27-5B8F-732EFC40FD60}"/>
              </a:ext>
            </a:extLst>
          </p:cNvPr>
          <p:cNvGrpSpPr/>
          <p:nvPr/>
        </p:nvGrpSpPr>
        <p:grpSpPr>
          <a:xfrm>
            <a:off x="6443017" y="5278477"/>
            <a:ext cx="2696101" cy="307777"/>
            <a:chOff x="6443307" y="1798109"/>
            <a:chExt cx="2696101" cy="307777"/>
          </a:xfrm>
        </p:grpSpPr>
        <p:pic>
          <p:nvPicPr>
            <p:cNvPr id="207" name="그림 206">
              <a:extLst>
                <a:ext uri="{FF2B5EF4-FFF2-40B4-BE49-F238E27FC236}">
                  <a16:creationId xmlns:a16="http://schemas.microsoft.com/office/drawing/2014/main" id="{15DEFF4B-6764-001F-C183-F3A0E203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3978746A-9529-DEB9-FEC7-822FBD953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E1200C90-628C-BD45-C28F-53E02B4C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1366505-0803-832B-1300-1DADD1F2675B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2A7532C-FA9F-E9AF-1B85-0AF773C2723A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D7487C4-BA1F-C308-529A-272D7F531954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5C8A760-B291-633E-245E-B41E5EF38945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AA526CB-2836-2BDE-76C8-95460AD69F77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AECF88F5-457E-70B2-5D61-FA20FD3AB7CF}"/>
              </a:ext>
            </a:extLst>
          </p:cNvPr>
          <p:cNvGrpSpPr/>
          <p:nvPr/>
        </p:nvGrpSpPr>
        <p:grpSpPr>
          <a:xfrm>
            <a:off x="6443017" y="5702782"/>
            <a:ext cx="2696101" cy="307777"/>
            <a:chOff x="6443307" y="1798109"/>
            <a:chExt cx="2696101" cy="307777"/>
          </a:xfrm>
        </p:grpSpPr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3F65AF5B-A6D7-4C94-A65B-A40D9AF70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48E169C7-A8EA-9BF4-996E-EDCA97E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6FCC8A52-857E-63F7-D2A4-BA534AE9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2C93AF-AD97-A050-5239-B5D8B7C11DE5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058DFC3-2F00-46BD-C2E7-46AF7538C482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65A8B1-3E5E-ABEB-3DB7-1A5E839A718F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F1CB447-974B-2BA7-5E82-2CE4BD112863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B5D6B4D-0406-E863-814F-0F4FA355DF72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9A36F6CC-B0BD-BA8A-0F58-1B6B0814E699}"/>
              </a:ext>
            </a:extLst>
          </p:cNvPr>
          <p:cNvSpPr/>
          <p:nvPr/>
        </p:nvSpPr>
        <p:spPr>
          <a:xfrm>
            <a:off x="3893340" y="143844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3A17938B-2F07-E9F8-F3A9-809843FEDC45}"/>
              </a:ext>
            </a:extLst>
          </p:cNvPr>
          <p:cNvSpPr/>
          <p:nvPr/>
        </p:nvSpPr>
        <p:spPr>
          <a:xfrm>
            <a:off x="6114127" y="17843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ACC406F-6146-579D-6054-3C93122A2795}"/>
              </a:ext>
            </a:extLst>
          </p:cNvPr>
          <p:cNvSpPr/>
          <p:nvPr/>
        </p:nvSpPr>
        <p:spPr>
          <a:xfrm>
            <a:off x="7885464" y="166347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E9DA0E0-A270-C653-F7E7-71D349F173C6}"/>
              </a:ext>
            </a:extLst>
          </p:cNvPr>
          <p:cNvSpPr txBox="1"/>
          <p:nvPr/>
        </p:nvSpPr>
        <p:spPr>
          <a:xfrm>
            <a:off x="2213746" y="1038684"/>
            <a:ext cx="406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</a:t>
            </a:r>
            <a:r>
              <a:rPr lang="en-US" altLang="ko-KR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운영자가 생성한 게시판 이름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FA07985-42B5-B5A2-B355-80DB23D688BE}"/>
              </a:ext>
            </a:extLst>
          </p:cNvPr>
          <p:cNvSpPr/>
          <p:nvPr/>
        </p:nvSpPr>
        <p:spPr>
          <a:xfrm>
            <a:off x="7801837" y="919283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7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게시판에서제목과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내용에 대하여 검색 후 결과를 조회한다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검색한 값을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검색 결과가 없을 경우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2-5.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 결과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3E0018-CBDB-1717-C8C3-5D97BF261E83}"/>
              </a:ext>
            </a:extLst>
          </p:cNvPr>
          <p:cNvGrpSpPr/>
          <p:nvPr/>
        </p:nvGrpSpPr>
        <p:grpSpPr>
          <a:xfrm>
            <a:off x="6526845" y="1400636"/>
            <a:ext cx="2591655" cy="191849"/>
            <a:chOff x="6526845" y="1400636"/>
            <a:chExt cx="2591655" cy="191849"/>
          </a:xfrm>
        </p:grpSpPr>
        <p:sp>
          <p:nvSpPr>
            <p:cNvPr id="124" name="모서리가 둥근 직사각형 27">
              <a:extLst>
                <a:ext uri="{FF2B5EF4-FFF2-40B4-BE49-F238E27FC236}">
                  <a16:creationId xmlns:a16="http://schemas.microsoft.com/office/drawing/2014/main" id="{C1BEEE45-1CBC-BB81-B211-4CB89B467928}"/>
                </a:ext>
              </a:extLst>
            </p:cNvPr>
            <p:cNvSpPr>
              <a:spLocks/>
            </p:cNvSpPr>
            <p:nvPr/>
          </p:nvSpPr>
          <p:spPr>
            <a:xfrm>
              <a:off x="6526845" y="1400636"/>
              <a:ext cx="2591655" cy="19184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데이터베이스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4A8DCE-DDD9-F7DE-7AAA-2131DE28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553" y="1424289"/>
              <a:ext cx="149622" cy="149622"/>
            </a:xfrm>
            <a:prstGeom prst="rect">
              <a:avLst/>
            </a:prstGeom>
          </p:spPr>
        </p:pic>
      </p:grpSp>
      <p:graphicFrame>
        <p:nvGraphicFramePr>
          <p:cNvPr id="22" name="표 26">
            <a:extLst>
              <a:ext uri="{FF2B5EF4-FFF2-40B4-BE49-F238E27FC236}">
                <a16:creationId xmlns:a16="http://schemas.microsoft.com/office/drawing/2014/main" id="{63E220AA-6CCE-AD10-5231-A6F1EA27A030}"/>
              </a:ext>
            </a:extLst>
          </p:cNvPr>
          <p:cNvGraphicFramePr>
            <a:graphicFrameLocks noGrp="1"/>
          </p:cNvGraphicFramePr>
          <p:nvPr/>
        </p:nvGraphicFramePr>
        <p:xfrm>
          <a:off x="2213746" y="1749878"/>
          <a:ext cx="7065070" cy="155031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65952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  <a:gridCol w="6699118">
                  <a:extLst>
                    <a:ext uri="{9D8B030D-6E8A-4147-A177-3AD203B41FA5}">
                      <a16:colId xmlns:a16="http://schemas.microsoft.com/office/drawing/2014/main" val="3907563488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233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스터디 모집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214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데이터베이스 활용 방법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72576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/>
                        <a:t>망고 데이터베이스 질문합니다</a:t>
                      </a:r>
                      <a:r>
                        <a:rPr lang="en-US" altLang="ko-KR" sz="1000" b="0" i="0" dirty="0"/>
                        <a:t>.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34904"/>
                  </a:ext>
                </a:extLst>
              </a:tr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/>
                        <a:t>NoSQL </a:t>
                      </a:r>
                      <a:r>
                        <a:rPr lang="ko-KR" altLang="en-US" sz="1000" b="0" i="0" dirty="0"/>
                        <a:t>데이터베이스 활용 총정리</a:t>
                      </a:r>
                      <a:r>
                        <a:rPr lang="en-US" altLang="ko-KR" sz="1000" b="0" i="0" dirty="0"/>
                        <a:t>(1)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5557"/>
                  </a:ext>
                </a:extLst>
              </a:tr>
            </a:tbl>
          </a:graphicData>
        </a:graphic>
      </p:graphicFrame>
      <p:graphicFrame>
        <p:nvGraphicFramePr>
          <p:cNvPr id="44" name="표 50">
            <a:extLst>
              <a:ext uri="{FF2B5EF4-FFF2-40B4-BE49-F238E27FC236}">
                <a16:creationId xmlns:a16="http://schemas.microsoft.com/office/drawing/2014/main" id="{3459B0AA-2159-219B-FE05-677B432EC062}"/>
              </a:ext>
            </a:extLst>
          </p:cNvPr>
          <p:cNvGraphicFramePr>
            <a:graphicFrameLocks noGrp="1"/>
          </p:cNvGraphicFramePr>
          <p:nvPr/>
        </p:nvGraphicFramePr>
        <p:xfrm>
          <a:off x="5348004" y="6183266"/>
          <a:ext cx="747996" cy="22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332">
                  <a:extLst>
                    <a:ext uri="{9D8B030D-6E8A-4147-A177-3AD203B41FA5}">
                      <a16:colId xmlns:a16="http://schemas.microsoft.com/office/drawing/2014/main" val="2108005923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3660020480"/>
                    </a:ext>
                  </a:extLst>
                </a:gridCol>
                <a:gridCol w="249332">
                  <a:extLst>
                    <a:ext uri="{9D8B030D-6E8A-4147-A177-3AD203B41FA5}">
                      <a16:colId xmlns:a16="http://schemas.microsoft.com/office/drawing/2014/main" val="2878747436"/>
                    </a:ext>
                  </a:extLst>
                </a:gridCol>
              </a:tblGrid>
              <a:tr h="188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&lt;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&gt;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2017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id="{854E3E27-0270-F7C5-60BA-32A6590C672A}"/>
              </a:ext>
            </a:extLst>
          </p:cNvPr>
          <p:cNvGrpSpPr/>
          <p:nvPr/>
        </p:nvGrpSpPr>
        <p:grpSpPr>
          <a:xfrm>
            <a:off x="6443307" y="1798109"/>
            <a:ext cx="2696101" cy="307777"/>
            <a:chOff x="6443307" y="1798109"/>
            <a:chExt cx="2696101" cy="30777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407FB55-0142-8BA0-7D2B-58981DB1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970E4BE-FE58-96F1-29E8-0589AF5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59EB8AE5-A422-7EEA-A7A2-89C3F000E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5CE61CD-A4D1-B4EB-3E56-DDB7AAC1DF91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2F20C7-AA21-061C-3E0E-E2CA4492EC97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C101E1-AB11-ADB7-F71B-85E4880DA85D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0A4552-675B-4736-8115-7B6D11E16837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0E6E5C-8BC4-0585-8925-CDFD566EB530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BC553A-58D3-2608-A2DC-055084CDEB61}"/>
              </a:ext>
            </a:extLst>
          </p:cNvPr>
          <p:cNvGrpSpPr/>
          <p:nvPr/>
        </p:nvGrpSpPr>
        <p:grpSpPr>
          <a:xfrm>
            <a:off x="6443307" y="2194171"/>
            <a:ext cx="2696101" cy="307777"/>
            <a:chOff x="6443307" y="1798109"/>
            <a:chExt cx="2696101" cy="307777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87E7625C-58B9-803A-EB2B-45799FBD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4F14E359-9387-BDB6-0A0C-C3BE0E3A0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93EED0D6-807A-CD9A-1F57-6251D445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EB815F-C66E-D36B-C463-AD3C758555CC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CA7FC1-1657-40B1-1534-4D1BE17E736D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2606B20-149A-02B3-47FB-5F6E6CF081C0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0FB8008-DC10-0374-D180-24C8A95D13A4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D8576F8-0CB5-134A-4333-B0A9E513FA41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F8C4DC1-C5B7-E371-6873-B759F44FEAFA}"/>
              </a:ext>
            </a:extLst>
          </p:cNvPr>
          <p:cNvGrpSpPr/>
          <p:nvPr/>
        </p:nvGrpSpPr>
        <p:grpSpPr>
          <a:xfrm>
            <a:off x="6443307" y="2580854"/>
            <a:ext cx="2696101" cy="307777"/>
            <a:chOff x="6443307" y="1798109"/>
            <a:chExt cx="2696101" cy="307777"/>
          </a:xfrm>
        </p:grpSpPr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825AF28E-FF1B-444E-785D-7B7CE5F1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B1FAB3C-B1CC-F857-2541-CD7D05A7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306E669-37D8-37EB-2977-09D406FA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3BB93628-1F48-5BCD-7A0C-02943E375EA9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3DF5E6-1E37-DEC4-B9FC-C161740F3E86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C54674E-2E11-1AC7-A937-D85A7E522A3C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890C786-7375-666F-ED9B-67603159F47D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A61F410-77F5-6200-EEF1-0A2D78A1124D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076D1C3-478E-9949-FFBD-FD382CE59CBC}"/>
              </a:ext>
            </a:extLst>
          </p:cNvPr>
          <p:cNvGrpSpPr/>
          <p:nvPr/>
        </p:nvGrpSpPr>
        <p:grpSpPr>
          <a:xfrm>
            <a:off x="6443307" y="2967537"/>
            <a:ext cx="2696101" cy="307777"/>
            <a:chOff x="6443307" y="1798109"/>
            <a:chExt cx="2696101" cy="307777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932B161-38B5-B2A8-AFBA-783037DD7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307" y="1853547"/>
              <a:ext cx="155255" cy="155255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EB41D55-BC64-27B2-527D-953ADFFC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699" y="1814746"/>
              <a:ext cx="194056" cy="194056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A6197BC1-649C-C030-760E-1D03CBD6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160" y="1837745"/>
              <a:ext cx="244582" cy="199201"/>
            </a:xfrm>
            <a:prstGeom prst="rect">
              <a:avLst/>
            </a:prstGeom>
          </p:spPr>
        </p:pic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E97CA897-2180-4605-DF5F-F58E2EDAAC7F}"/>
                </a:ext>
              </a:extLst>
            </p:cNvPr>
            <p:cNvSpPr/>
            <p:nvPr/>
          </p:nvSpPr>
          <p:spPr>
            <a:xfrm>
              <a:off x="8034957" y="1824452"/>
              <a:ext cx="244582" cy="24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BE56E-853D-236A-35AC-DD29BDCCBF98}"/>
                </a:ext>
              </a:extLst>
            </p:cNvPr>
            <p:cNvSpPr txBox="1"/>
            <p:nvPr/>
          </p:nvSpPr>
          <p:spPr>
            <a:xfrm>
              <a:off x="8310335" y="1798109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작성자 이름</a:t>
              </a:r>
              <a:endParaRPr lang="en-US" altLang="ko-KR" sz="700" dirty="0"/>
            </a:p>
            <a:p>
              <a:r>
                <a:rPr lang="ko-KR" altLang="en-US" sz="700" dirty="0"/>
                <a:t>작성일 </a:t>
              </a:r>
              <a:r>
                <a:rPr lang="en-US" altLang="ko-KR" sz="700" dirty="0"/>
                <a:t>|| </a:t>
              </a:r>
              <a:r>
                <a:rPr lang="ko-KR" altLang="en-US" sz="700" dirty="0"/>
                <a:t>수정일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C44A70-615F-F4CF-4E65-93A7BFBC1F4E}"/>
                </a:ext>
              </a:extLst>
            </p:cNvPr>
            <p:cNvSpPr txBox="1"/>
            <p:nvPr/>
          </p:nvSpPr>
          <p:spPr>
            <a:xfrm>
              <a:off x="6572475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56C451E-3796-48EE-E3C3-B43E85FA7279}"/>
                </a:ext>
              </a:extLst>
            </p:cNvPr>
            <p:cNvSpPr txBox="1"/>
            <p:nvPr/>
          </p:nvSpPr>
          <p:spPr>
            <a:xfrm>
              <a:off x="7201289" y="1816114"/>
              <a:ext cx="2407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</a:t>
              </a:r>
              <a:endParaRPr lang="ko-KR" altLang="en-US" sz="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25A47B4-86E3-F9A9-7896-A74A5CC84EE6}"/>
                </a:ext>
              </a:extLst>
            </p:cNvPr>
            <p:cNvSpPr txBox="1"/>
            <p:nvPr/>
          </p:nvSpPr>
          <p:spPr>
            <a:xfrm>
              <a:off x="7695879" y="1812123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32</a:t>
              </a:r>
              <a:endParaRPr lang="ko-KR" altLang="en-US" sz="8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CC85EC7-708B-E7A5-AAD9-AC0D385DA7D9}"/>
              </a:ext>
            </a:extLst>
          </p:cNvPr>
          <p:cNvSpPr txBox="1"/>
          <p:nvPr/>
        </p:nvSpPr>
        <p:spPr>
          <a:xfrm>
            <a:off x="2175811" y="1496560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 dirty="0" err="1">
                <a:solidFill>
                  <a:schemeClr val="bg2">
                    <a:lumMod val="25000"/>
                  </a:schemeClr>
                </a:solidFill>
              </a:rPr>
              <a:t>최신순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추천순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댓글순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조회순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72F29DD5-1942-AA12-14A7-3EBC5A16D5DF}"/>
              </a:ext>
            </a:extLst>
          </p:cNvPr>
          <p:cNvSpPr/>
          <p:nvPr/>
        </p:nvSpPr>
        <p:spPr>
          <a:xfrm>
            <a:off x="6299903" y="1260342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2A9E7909-9EDF-7C51-FC74-1FEB6DEA13D0}"/>
              </a:ext>
            </a:extLst>
          </p:cNvPr>
          <p:cNvSpPr/>
          <p:nvPr/>
        </p:nvSpPr>
        <p:spPr>
          <a:xfrm>
            <a:off x="4219170" y="5978755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5A0A82-0747-834B-E0B3-848FC35B70D2}"/>
              </a:ext>
            </a:extLst>
          </p:cNvPr>
          <p:cNvSpPr/>
          <p:nvPr/>
        </p:nvSpPr>
        <p:spPr>
          <a:xfrm>
            <a:off x="8014272" y="1058111"/>
            <a:ext cx="1104451" cy="2709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새 글 쓰기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0837923-4ECD-E5AA-FD28-D68C2A7FE897}"/>
              </a:ext>
            </a:extLst>
          </p:cNvPr>
          <p:cNvSpPr txBox="1"/>
          <p:nvPr/>
        </p:nvSpPr>
        <p:spPr>
          <a:xfrm>
            <a:off x="2282690" y="1001386"/>
            <a:ext cx="2416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{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게시판 이름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} :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검색 결과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2" name="표 26">
            <a:extLst>
              <a:ext uri="{FF2B5EF4-FFF2-40B4-BE49-F238E27FC236}">
                <a16:creationId xmlns:a16="http://schemas.microsoft.com/office/drawing/2014/main" id="{BBB71A49-891B-D409-EEAB-FB296671EF1E}"/>
              </a:ext>
            </a:extLst>
          </p:cNvPr>
          <p:cNvGraphicFramePr>
            <a:graphicFrameLocks noGrp="1"/>
          </p:cNvGraphicFramePr>
          <p:nvPr/>
        </p:nvGraphicFramePr>
        <p:xfrm>
          <a:off x="2200791" y="3847255"/>
          <a:ext cx="7065070" cy="387578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7065070">
                  <a:extLst>
                    <a:ext uri="{9D8B030D-6E8A-4147-A177-3AD203B41FA5}">
                      <a16:colId xmlns:a16="http://schemas.microsoft.com/office/drawing/2014/main" val="2861575001"/>
                    </a:ext>
                  </a:extLst>
                </a:gridCol>
              </a:tblGrid>
              <a:tr h="3875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dirty="0"/>
                        <a:t>글이 없습니다</a:t>
                      </a:r>
                      <a:r>
                        <a:rPr lang="en-US" altLang="ko-KR" sz="1000" b="0" i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35399"/>
                  </a:ext>
                </a:extLst>
              </a:tr>
            </a:tbl>
          </a:graphicData>
        </a:graphic>
      </p:graphicFrame>
      <p:sp>
        <p:nvSpPr>
          <p:cNvPr id="233" name="타원 232">
            <a:extLst>
              <a:ext uri="{FF2B5EF4-FFF2-40B4-BE49-F238E27FC236}">
                <a16:creationId xmlns:a16="http://schemas.microsoft.com/office/drawing/2014/main" id="{482D9630-BD57-5B9E-A43D-7E7E0E9B5A2F}"/>
              </a:ext>
            </a:extLst>
          </p:cNvPr>
          <p:cNvSpPr/>
          <p:nvPr/>
        </p:nvSpPr>
        <p:spPr>
          <a:xfrm>
            <a:off x="2307502" y="3901211"/>
            <a:ext cx="257617" cy="27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2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4413</Words>
  <Application>Microsoft Office PowerPoint</Application>
  <PresentationFormat>와이드스크린</PresentationFormat>
  <Paragraphs>1623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-apple-system</vt:lpstr>
      <vt:lpstr>Inter</vt:lpstr>
      <vt:lpstr>굴림</vt:lpstr>
      <vt:lpstr>나눔고딕</vt:lpstr>
      <vt:lpstr>나눔고딕 ExtraBold</vt:lpstr>
      <vt:lpstr>맑은 고딕</vt:lpstr>
      <vt:lpstr>Arial</vt:lpstr>
      <vt:lpstr>Office 테마</vt:lpstr>
      <vt:lpstr>데이터누리 게시판 프로젝트 화면 설계서</vt:lpstr>
      <vt:lpstr>PowerPoint 프레젠테이션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공통 4. 게시글 작성 페이지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ITC인턴쉽 &amp; 인턴</cp:lastModifiedBy>
  <cp:revision>11</cp:revision>
  <dcterms:created xsi:type="dcterms:W3CDTF">2022-07-12T05:08:07Z</dcterms:created>
  <dcterms:modified xsi:type="dcterms:W3CDTF">2022-07-18T08:01:51Z</dcterms:modified>
</cp:coreProperties>
</file>