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92" r:id="rId3"/>
    <p:sldId id="654" r:id="rId4"/>
    <p:sldId id="665" r:id="rId5"/>
    <p:sldId id="682" r:id="rId6"/>
    <p:sldId id="681" r:id="rId7"/>
    <p:sldId id="680" r:id="rId8"/>
    <p:sldId id="683" r:id="rId9"/>
    <p:sldId id="684" r:id="rId10"/>
    <p:sldId id="685" r:id="rId11"/>
    <p:sldId id="686" r:id="rId12"/>
    <p:sldId id="688" r:id="rId13"/>
    <p:sldId id="687" r:id="rId14"/>
    <p:sldId id="689" r:id="rId15"/>
    <p:sldId id="690" r:id="rId16"/>
    <p:sldId id="691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66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77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2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01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8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6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9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95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1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73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9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527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8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230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55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69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890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750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66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60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6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9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0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검색결과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3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147667" y="2421924"/>
            <a:ext cx="1921461" cy="48664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회원정보수정</a:t>
            </a:r>
            <a:endParaRPr kumimoji="1" lang="ko-Kore-KR" altLang="en-US" sz="10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내가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내가 작성한 댓글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6FDB916-0FC3-8647-A73B-331353BFAFC6}"/>
              </a:ext>
            </a:extLst>
          </p:cNvPr>
          <p:cNvSpPr/>
          <p:nvPr/>
        </p:nvSpPr>
        <p:spPr>
          <a:xfrm>
            <a:off x="7971478" y="4338867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다른 회원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댓글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63681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08112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카테고리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3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044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437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37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배너를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배너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비회원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5" y="191508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0" y="191667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0" y="359958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0" y="38877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0" y="41672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0" y="444675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09660" y="472625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09660" y="5014424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0" y="332008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2EC4F0-1E5F-D044-92F7-776D0F3F21BC}"/>
              </a:ext>
            </a:extLst>
          </p:cNvPr>
          <p:cNvSpPr/>
          <p:nvPr/>
        </p:nvSpPr>
        <p:spPr>
          <a:xfrm>
            <a:off x="200918" y="5255077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C0B116-3564-7049-9D8C-9E7019EE513A}"/>
              </a:ext>
            </a:extLst>
          </p:cNvPr>
          <p:cNvSpPr/>
          <p:nvPr/>
        </p:nvSpPr>
        <p:spPr>
          <a:xfrm>
            <a:off x="1882440" y="4678737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FEDA100-349E-6A45-9677-12BA2D73B420}"/>
              </a:ext>
            </a:extLst>
          </p:cNvPr>
          <p:cNvSpPr/>
          <p:nvPr/>
        </p:nvSpPr>
        <p:spPr>
          <a:xfrm>
            <a:off x="44859" y="4410719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ACD297-5502-8645-850A-D0DA60A87DF8}"/>
              </a:ext>
            </a:extLst>
          </p:cNvPr>
          <p:cNvSpPr/>
          <p:nvPr/>
        </p:nvSpPr>
        <p:spPr>
          <a:xfrm>
            <a:off x="1858376" y="4108257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344BF4-878A-6343-A0FD-9127C28B12EA}"/>
              </a:ext>
            </a:extLst>
          </p:cNvPr>
          <p:cNvSpPr/>
          <p:nvPr/>
        </p:nvSpPr>
        <p:spPr>
          <a:xfrm>
            <a:off x="53266" y="3828720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65324F-B1E4-6043-A7F2-83887EDD6989}"/>
              </a:ext>
            </a:extLst>
          </p:cNvPr>
          <p:cNvSpPr/>
          <p:nvPr/>
        </p:nvSpPr>
        <p:spPr>
          <a:xfrm>
            <a:off x="1835521" y="3557527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FEA169-80B3-3E45-B133-31E33AD6B6CF}"/>
              </a:ext>
            </a:extLst>
          </p:cNvPr>
          <p:cNvSpPr/>
          <p:nvPr/>
        </p:nvSpPr>
        <p:spPr>
          <a:xfrm>
            <a:off x="2086258" y="1910552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DB5000-B1E1-8A41-81BC-794EAE7D09B6}"/>
              </a:ext>
            </a:extLst>
          </p:cNvPr>
          <p:cNvSpPr/>
          <p:nvPr/>
        </p:nvSpPr>
        <p:spPr>
          <a:xfrm>
            <a:off x="1831998" y="3112352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7" y="229077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02561C-88B5-9D4D-B52B-7F891C093332}"/>
              </a:ext>
            </a:extLst>
          </p:cNvPr>
          <p:cNvSpPr/>
          <p:nvPr/>
        </p:nvSpPr>
        <p:spPr>
          <a:xfrm>
            <a:off x="1509710" y="951733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60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355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33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51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67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923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62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5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22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12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6817D46-86AF-B74C-8833-9238C7F3904D}"/>
              </a:ext>
            </a:extLst>
          </p:cNvPr>
          <p:cNvSpPr/>
          <p:nvPr/>
        </p:nvSpPr>
        <p:spPr>
          <a:xfrm>
            <a:off x="2613543" y="118530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A5EAA0C-4EAB-E849-BA74-EA43704E7D38}"/>
              </a:ext>
            </a:extLst>
          </p:cNvPr>
          <p:cNvSpPr/>
          <p:nvPr/>
        </p:nvSpPr>
        <p:spPr>
          <a:xfrm>
            <a:off x="6060030" y="118530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공지사항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33E27F8-8300-AC49-ACC2-201520158ABE}"/>
              </a:ext>
            </a:extLst>
          </p:cNvPr>
          <p:cNvSpPr/>
          <p:nvPr/>
        </p:nvSpPr>
        <p:spPr>
          <a:xfrm>
            <a:off x="2609829" y="393353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7FDFC3A-9749-0240-83DE-0CFA736A7166}"/>
              </a:ext>
            </a:extLst>
          </p:cNvPr>
          <p:cNvSpPr/>
          <p:nvPr/>
        </p:nvSpPr>
        <p:spPr>
          <a:xfrm>
            <a:off x="6060030" y="3933536"/>
            <a:ext cx="2820920" cy="24683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초이스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2393DA-A629-454B-BC40-7A693089825D}"/>
              </a:ext>
            </a:extLst>
          </p:cNvPr>
          <p:cNvSpPr/>
          <p:nvPr/>
        </p:nvSpPr>
        <p:spPr>
          <a:xfrm>
            <a:off x="2383350" y="384364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C72670-A6DA-7449-9988-CAFD7EA4610E}"/>
              </a:ext>
            </a:extLst>
          </p:cNvPr>
          <p:cNvSpPr/>
          <p:nvPr/>
        </p:nvSpPr>
        <p:spPr>
          <a:xfrm>
            <a:off x="5938753" y="3825108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02F04-700C-2A41-8E17-A60E245DBE58}"/>
              </a:ext>
            </a:extLst>
          </p:cNvPr>
          <p:cNvSpPr/>
          <p:nvPr/>
        </p:nvSpPr>
        <p:spPr>
          <a:xfrm>
            <a:off x="5938753" y="1076442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4D8ACB-CA77-9843-A1A8-55AA8F02087B}"/>
              </a:ext>
            </a:extLst>
          </p:cNvPr>
          <p:cNvSpPr/>
          <p:nvPr/>
        </p:nvSpPr>
        <p:spPr>
          <a:xfrm>
            <a:off x="2381947" y="1098708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26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24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새 글 쓰기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초이스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730187" cy="698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285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494476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5867655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작성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SELECT BOX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배너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4754</Words>
  <Application>Microsoft Macintosh PowerPoint</Application>
  <PresentationFormat>와이드스크린</PresentationFormat>
  <Paragraphs>1019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 ExtraBold</vt:lpstr>
      <vt:lpstr>굴림</vt:lpstr>
      <vt:lpstr>맑은 고딕</vt:lpstr>
      <vt:lpstr>나눔고딕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이혁준</cp:lastModifiedBy>
  <cp:revision>4</cp:revision>
  <dcterms:created xsi:type="dcterms:W3CDTF">2022-07-12T05:08:07Z</dcterms:created>
  <dcterms:modified xsi:type="dcterms:W3CDTF">2022-07-13T09:13:23Z</dcterms:modified>
</cp:coreProperties>
</file>