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654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6606B-10AF-4B3B-BA46-8C4FF7D04F47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40F8A-816C-4140-9F80-04D966E15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795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5400" y="744538"/>
            <a:ext cx="6618288" cy="37242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52228" name="슬라이드 번호 개체 틀 3"/>
          <p:cNvSpPr txBox="1">
            <a:spLocks noGrp="1"/>
          </p:cNvSpPr>
          <p:nvPr/>
        </p:nvSpPr>
        <p:spPr bwMode="auto">
          <a:xfrm>
            <a:off x="3778250" y="9431338"/>
            <a:ext cx="28892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34" tIns="43768" rIns="87534" bIns="43768" anchor="b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/>
            <a:fld id="{831A9F1E-9EA2-45C2-BBBC-58E785B34F37}" type="slidenum">
              <a:rPr kumimoji="1" lang="ko-KR" altLang="en-US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pPr algn="r" eaLnBrk="1" hangingPunct="1"/>
              <a:t>2</a:t>
            </a:fld>
            <a:endParaRPr kumimoji="1" lang="en-US" altLang="ko-KR" sz="1200" b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8497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EA829-D353-625F-4FB7-124CA2B06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CBDD48-001F-AC56-12C3-41D472F6E2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13FE2C-DBB4-A159-4405-A3407745D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437D12-5170-7A22-2999-758C5AC00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49CF3A-4642-D100-E0A7-A5DADB648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257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E5317-C507-99B1-E95F-8A1DC1314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7CD913-4AE0-3F06-CB73-EE8F8E731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B96DE7-14CE-054C-6683-0F59C79FF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E892F3-6A9E-6B3C-8205-1E213A0A3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597269-395F-C2FD-CB4E-A8311D3DA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16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E92751-FA16-A88D-382E-1B43995298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E6A404-DDD3-29EB-B30F-4B9980D02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45B0AE-0874-184E-3EFA-0E0C563E6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59A482-E753-C543-5377-54E76931A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A53F87-15DC-C07A-77F5-4159CF4A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658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화면흐름기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0"/>
          <p:cNvSpPr txBox="1">
            <a:spLocks noChangeArrowheads="1"/>
          </p:cNvSpPr>
          <p:nvPr userDrawn="1"/>
        </p:nvSpPr>
        <p:spPr bwMode="auto">
          <a:xfrm>
            <a:off x="857253" y="-3175"/>
            <a:ext cx="2000249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ko-KR" altLang="en-US" sz="1001" b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-8466" y="1588"/>
            <a:ext cx="12192000" cy="27781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1" b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1" y="-1588"/>
            <a:ext cx="857250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1001" b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사업명</a:t>
            </a:r>
            <a:endParaRPr lang="en-US" altLang="ko-KR" sz="1001" b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>
            <a:off x="3124202" y="-1588"/>
            <a:ext cx="1047751" cy="273051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1001" b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화면 흐름</a:t>
            </a:r>
            <a:endParaRPr lang="en-US" altLang="ko-KR" sz="1001" b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8956246" y="-3175"/>
            <a:ext cx="666750" cy="274638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1001" b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작성일</a:t>
            </a:r>
            <a:endParaRPr lang="en-US" altLang="ko-KR" sz="1001" b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 userDrawn="1"/>
        </p:nvSpPr>
        <p:spPr bwMode="auto">
          <a:xfrm>
            <a:off x="9624485" y="3"/>
            <a:ext cx="1156724" cy="271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72000" rIns="72000" anchor="ctr"/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endParaRPr lang="ko-KR" altLang="en-US" sz="1001" b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Rectangle 6"/>
          <p:cNvSpPr>
            <a:spLocks noChangeArrowheads="1"/>
          </p:cNvSpPr>
          <p:nvPr userDrawn="1"/>
        </p:nvSpPr>
        <p:spPr bwMode="auto">
          <a:xfrm>
            <a:off x="6563850" y="3"/>
            <a:ext cx="952500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1001" b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흐름 번호</a:t>
            </a:r>
            <a:endParaRPr lang="en-US" altLang="ko-KR" sz="1001" b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Rectangle 6"/>
          <p:cNvSpPr>
            <a:spLocks noChangeArrowheads="1"/>
          </p:cNvSpPr>
          <p:nvPr userDrawn="1"/>
        </p:nvSpPr>
        <p:spPr bwMode="auto">
          <a:xfrm>
            <a:off x="10781209" y="3"/>
            <a:ext cx="762000" cy="271463"/>
          </a:xfrm>
          <a:prstGeom prst="rect">
            <a:avLst/>
          </a:prstGeom>
          <a:solidFill>
            <a:srgbClr val="DEDEDE"/>
          </a:solidFill>
          <a:ln w="635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1001" b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Page</a:t>
            </a:r>
          </a:p>
        </p:txBody>
      </p:sp>
      <p:sp>
        <p:nvSpPr>
          <p:cNvPr id="14" name="Text Box 10"/>
          <p:cNvSpPr txBox="1">
            <a:spLocks noChangeArrowheads="1"/>
          </p:cNvSpPr>
          <p:nvPr userDrawn="1"/>
        </p:nvSpPr>
        <p:spPr bwMode="auto">
          <a:xfrm>
            <a:off x="857252" y="4766"/>
            <a:ext cx="2266949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Times New Roman" pitchFamily="18" charset="0"/>
              </a:rPr>
              <a:t>전처리툴</a:t>
            </a: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  <a:cs typeface="Times New Roman" pitchFamily="18" charset="0"/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71968" y="357191"/>
            <a:ext cx="9453034" cy="6357937"/>
          </a:xfrm>
          <a:prstGeom prst="rect">
            <a:avLst/>
          </a:prstGeom>
          <a:noFill/>
          <a:ln w="9525" cmpd="sng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1" b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Rectangle 45"/>
          <p:cNvSpPr>
            <a:spLocks noChangeArrowheads="1"/>
          </p:cNvSpPr>
          <p:nvPr userDrawn="1"/>
        </p:nvSpPr>
        <p:spPr bwMode="auto">
          <a:xfrm>
            <a:off x="9620251" y="357188"/>
            <a:ext cx="2495550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9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 흐름 설명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84637" y="0"/>
            <a:ext cx="2381266" cy="285728"/>
          </a:xfrm>
        </p:spPr>
        <p:txBody>
          <a:bodyPr>
            <a:normAutofit/>
          </a:bodyPr>
          <a:lstStyle>
            <a:lvl1pPr algn="l">
              <a:defRPr sz="1001" b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8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7522160" y="0"/>
            <a:ext cx="1428761" cy="273026"/>
          </a:xfrm>
          <a:prstGeom prst="rect">
            <a:avLst/>
          </a:prstGeom>
        </p:spPr>
        <p:txBody>
          <a:bodyPr/>
          <a:lstStyle>
            <a:lvl1pPr marL="0" algn="ctr" defTabSz="914423" rtl="0" eaLnBrk="1" latinLnBrk="1" hangingPunct="1">
              <a:spcBef>
                <a:spcPct val="0"/>
              </a:spcBef>
              <a:buNone/>
              <a:defRPr lang="ko-KR" altLang="en-US" sz="1001" kern="12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9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543207" y="0"/>
            <a:ext cx="648793" cy="285750"/>
          </a:xfrm>
        </p:spPr>
        <p:txBody>
          <a:bodyPr/>
          <a:lstStyle>
            <a:lvl1pPr algn="ctr">
              <a:defRPr sz="8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16EFE992-ED0E-4FC7-A34D-3364C0E88122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33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8E095-BA02-3528-7737-FC2B1C5B6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D258A6-6665-CF63-61E8-4B630E1FE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E9A962-A67D-BA20-1D0E-49AE02154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4CB085-AB46-A730-E3C6-5D6DF795E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3C352B-7F0A-F89F-B8C4-65FCAAECA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682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376F7-B85D-2F28-A28A-C03987B9F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22DA34-FA9A-043B-A7F7-7BB9A274D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224694-69BF-089C-01C1-3C94FEE12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D07811-EEBA-696A-4C09-BDEEDB5DC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65E83C-33A6-5DF4-2EB9-3E810776C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454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4EAB0-14C7-25A1-6FA7-7A36235D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C5046D-C0CF-6E48-67A7-D3B31B43A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0803D9-BFF6-5D69-5039-DACEE11F1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7C3182-2642-B7F8-3092-C60A83B0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CA6A0-2F10-CC88-8FFD-DB3980A62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A63E35-6984-CBA8-1DE5-61AA09408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19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9DD3B-4A0C-82E7-444B-A876580E9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940784-C240-AD67-5709-E96335E40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E3CFA9-B84A-3DC9-BEBD-2581DF251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23D9CD-9D48-84D9-81D5-B339356441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2A0C2F-ACDA-79DF-FDF2-626090AD5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E94E9F-433E-8E68-31C7-93B02595B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53315C-EFCC-190E-C7AE-627A22ACD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427FB0-D094-998F-7528-60BF6868A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292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CE7DA-AC07-D1C8-D922-704FDD6E3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2B49A6-B2E5-2F4A-6E6C-A392EE37E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D11980-DE6A-C945-1FF5-2BC7511E1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E3D99C-959B-638A-295A-46B2308C9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361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CC0B04E-81E8-47F6-437B-3F3F486F0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F9FC01-CC36-B169-401C-C709A5D5D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E203CA-2AA7-258B-6798-5D793F86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381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FB4F4-0FF4-78E6-6886-307671630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BD14D3-77BE-2F5D-B833-FAC74B87C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CB5A25-8702-5847-995C-1219E68BB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FE7E49-8748-A3E0-7620-C02550B48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8DCAAF-5B9A-E125-AFC4-0AD8D41FC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AC255A-3A57-8791-B03B-8E60014FC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907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EC183-D2E0-9B35-3C2F-B0334121D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BBA68E-D325-3A1D-7692-94AFCA3C00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506BB1-7AE5-A8E5-B420-6E765A85B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B4A090-0DEC-F87C-3167-210A14F1C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656F-E4C0-4EE8-8A1D-724610DDF81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E4A3A1-48DA-F3A6-EAE6-49AFD4B2B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7B5A6C-F393-8F73-5C12-CB9A9D2E9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104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31CBF7-5E43-CCA0-9F7B-9F330A54C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0C9408-5FC7-0F13-3985-804830899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D0F00D-5E04-A115-59F3-D5DF0BA330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A656F-E4C0-4EE8-8A1D-724610DDF813}" type="datetimeFigureOut">
              <a:rPr lang="ko-KR" altLang="en-US" smtClean="0"/>
              <a:t>2022-07-12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B5A1B9-0AAD-A937-0D68-A99D1A2DB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C9F316-F201-B579-DB55-B3E43EBC7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0C041-D761-460A-813C-5DF549E6E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92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8CC28-C1C4-EAFF-50DB-6E1F3E166F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데이터누리</a:t>
            </a:r>
            <a:br>
              <a:rPr lang="en-US" altLang="ko-KR" dirty="0"/>
            </a:br>
            <a:r>
              <a:rPr lang="ko-KR" altLang="en-US" dirty="0"/>
              <a:t>게시판 프로젝트</a:t>
            </a:r>
            <a:br>
              <a:rPr lang="en-US" altLang="ko-KR" dirty="0"/>
            </a:br>
            <a:r>
              <a:rPr lang="ko-KR" altLang="en-US" dirty="0"/>
              <a:t>화면 설계서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E75FFC-3A38-7D32-7B43-75928F075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8919"/>
            <a:ext cx="9144000" cy="1655762"/>
          </a:xfrm>
        </p:spPr>
        <p:txBody>
          <a:bodyPr/>
          <a:lstStyle/>
          <a:p>
            <a:r>
              <a:rPr lang="ko-KR" altLang="en-US" dirty="0"/>
              <a:t>신기항</a:t>
            </a:r>
            <a:r>
              <a:rPr lang="en-US" altLang="ko-KR" dirty="0"/>
              <a:t>, </a:t>
            </a:r>
            <a:r>
              <a:rPr lang="ko-KR" altLang="en-US" dirty="0" err="1"/>
              <a:t>이혁준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1780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슬라이드 번호 개체 틀 30"/>
          <p:cNvSpPr txBox="1">
            <a:spLocks noGrp="1"/>
          </p:cNvSpPr>
          <p:nvPr/>
        </p:nvSpPr>
        <p:spPr>
          <a:xfrm>
            <a:off x="11573172" y="-1"/>
            <a:ext cx="571500" cy="28575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endParaRPr lang="ko-KR" altLang="en-US" sz="1000" b="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390BF3-2F84-4D48-8126-787C42E4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80177-85E0-44C2-896E-8A4585471E4E}"/>
              </a:ext>
            </a:extLst>
          </p:cNvPr>
          <p:cNvSpPr txBox="1"/>
          <p:nvPr/>
        </p:nvSpPr>
        <p:spPr bwMode="auto">
          <a:xfrm>
            <a:off x="9601220" y="663512"/>
            <a:ext cx="2493318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예시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대상이 되는 파일을 업로드 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업로드된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파일의 목록을 확인할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디렉토리를 생성하여 연관성 있는 파일들을 같이 관리할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목록에는 원본파일과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및 데이터변환이 완료되어 추출된 파일도 함께 검색이 가능하다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업로드완료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인 파일을 선택하고 전처리를 진행 할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진행중인 파일은 재선택이나 결과 확인이 불가능하고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진행중인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시간값을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볼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전처리가 완료된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작업가능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상태의 파일을 선택하여 더블클릭을 하면 결과확인 화면으로 이동한다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파일은 원본파일과 작업을 마친 추출데이터가 저장된 파일은 아이콘이 다르며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생성된 파일에는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접미어로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‘prep’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가 붙는다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추출된 데이터의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상태값이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추출완료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이면 다운로드를 받을 수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en-US" altLang="ko-KR" sz="1000" b="0" dirty="0"/>
          </a:p>
          <a:p>
            <a:pPr marL="87313" indent="-87313" algn="l">
              <a:buFont typeface="Arial" panose="020B0604020202020204" pitchFamily="34" charset="0"/>
              <a:buChar char="•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메뉴는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전처리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관리로 되어 있고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관리의 하부메뉴로 사용자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사전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정규식이 있다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기능 명세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…</a:t>
            </a:r>
          </a:p>
          <a:p>
            <a:pPr marL="228600" indent="-228600" algn="l">
              <a:buAutoNum type="arabicPeriod"/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명세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….</a:t>
            </a:r>
          </a:p>
          <a:p>
            <a:pPr marL="87313" indent="-87313" algn="l">
              <a:buFont typeface="Arial" panose="020B0604020202020204" pitchFamily="34" charset="0"/>
              <a:buChar char="•"/>
            </a:pP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4988F-3642-4D0A-96C6-E3DF7C2BF12B}"/>
              </a:ext>
            </a:extLst>
          </p:cNvPr>
          <p:cNvSpPr txBox="1"/>
          <p:nvPr/>
        </p:nvSpPr>
        <p:spPr bwMode="auto">
          <a:xfrm>
            <a:off x="99084" y="397735"/>
            <a:ext cx="308872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예시 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 </a:t>
            </a:r>
            <a:r>
              <a:rPr lang="ko-KR" altLang="en-US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예시</a:t>
            </a:r>
            <a:r>
              <a:rPr lang="en-US" altLang="ko-KR" sz="1200" dirty="0">
                <a:latin typeface="+mn-lt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endParaRPr lang="ko-KR" altLang="en-US" sz="1200" dirty="0">
              <a:latin typeface="+mn-lt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26D24A-BC02-4A66-A43F-9B47F7CC6FB4}"/>
              </a:ext>
            </a:extLst>
          </p:cNvPr>
          <p:cNvCxnSpPr>
            <a:cxnSpLocks/>
          </p:cNvCxnSpPr>
          <p:nvPr/>
        </p:nvCxnSpPr>
        <p:spPr>
          <a:xfrm>
            <a:off x="169813" y="674734"/>
            <a:ext cx="9288282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F109D7-8B27-48DB-A603-4D2B0EF0E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248A89-2966-7D40-BA13-319FD2CE126C}"/>
              </a:ext>
            </a:extLst>
          </p:cNvPr>
          <p:cNvSpPr/>
          <p:nvPr/>
        </p:nvSpPr>
        <p:spPr>
          <a:xfrm>
            <a:off x="1643449" y="80319"/>
            <a:ext cx="698156" cy="18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C4DBA-4FA4-E25B-C9B9-9B7CF66571E4}"/>
              </a:ext>
            </a:extLst>
          </p:cNvPr>
          <p:cNvSpPr txBox="1"/>
          <p:nvPr/>
        </p:nvSpPr>
        <p:spPr>
          <a:xfrm>
            <a:off x="1419934" y="-5317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게시판 </a:t>
            </a:r>
            <a:r>
              <a:rPr lang="en-US" altLang="ko-KR" sz="1200" dirty="0"/>
              <a:t>A to Z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D7EF23-B096-7A3F-BCA8-ED2C5D787E0D}"/>
              </a:ext>
            </a:extLst>
          </p:cNvPr>
          <p:cNvSpPr/>
          <p:nvPr/>
        </p:nvSpPr>
        <p:spPr>
          <a:xfrm>
            <a:off x="169812" y="908222"/>
            <a:ext cx="9288282" cy="56655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내용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CCB857-DE5B-FBB3-2E3F-3D5AF10FDF64}"/>
              </a:ext>
            </a:extLst>
          </p:cNvPr>
          <p:cNvSpPr/>
          <p:nvPr/>
        </p:nvSpPr>
        <p:spPr>
          <a:xfrm>
            <a:off x="169811" y="908223"/>
            <a:ext cx="1862875" cy="56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Nav bar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8C12B-4947-F9C4-B147-7B0232AAD6DC}"/>
              </a:ext>
            </a:extLst>
          </p:cNvPr>
          <p:cNvSpPr txBox="1"/>
          <p:nvPr/>
        </p:nvSpPr>
        <p:spPr>
          <a:xfrm>
            <a:off x="981352" y="118765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사용자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602D1E5-A173-9001-9324-2EC2CA3FBD81}"/>
              </a:ext>
            </a:extLst>
          </p:cNvPr>
          <p:cNvSpPr/>
          <p:nvPr/>
        </p:nvSpPr>
        <p:spPr>
          <a:xfrm>
            <a:off x="282018" y="1057249"/>
            <a:ext cx="638560" cy="61060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프로필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ED4A98C-E92F-DA08-6AAC-8B971C23CF47}"/>
              </a:ext>
            </a:extLst>
          </p:cNvPr>
          <p:cNvSpPr/>
          <p:nvPr/>
        </p:nvSpPr>
        <p:spPr>
          <a:xfrm>
            <a:off x="2175811" y="2193325"/>
            <a:ext cx="228739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C1C3D0A-99ED-3A24-B736-E77E0EAF264A}"/>
              </a:ext>
            </a:extLst>
          </p:cNvPr>
          <p:cNvSpPr/>
          <p:nvPr/>
        </p:nvSpPr>
        <p:spPr>
          <a:xfrm>
            <a:off x="2547676" y="2193323"/>
            <a:ext cx="228739" cy="22860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3684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161</Words>
  <Application>Microsoft Office PowerPoint</Application>
  <PresentationFormat>와이드스크린</PresentationFormat>
  <Paragraphs>26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Arial</vt:lpstr>
      <vt:lpstr>굴림</vt:lpstr>
      <vt:lpstr>나눔고딕</vt:lpstr>
      <vt:lpstr>나눔고딕 ExtraBold</vt:lpstr>
      <vt:lpstr>맑은 고딕</vt:lpstr>
      <vt:lpstr>Office 테마</vt:lpstr>
      <vt:lpstr>데이터누리 게시판 프로젝트 화면 설계서</vt:lpstr>
      <vt:lpstr>예시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데이터누리 게시판 프로젝트 화면 설계서</dc:title>
  <dc:creator>인턴 ITC인턴쉽</dc:creator>
  <cp:lastModifiedBy>인턴 ITC인턴쉽</cp:lastModifiedBy>
  <cp:revision>1</cp:revision>
  <dcterms:created xsi:type="dcterms:W3CDTF">2022-07-12T05:08:07Z</dcterms:created>
  <dcterms:modified xsi:type="dcterms:W3CDTF">2022-07-12T05:38:05Z</dcterms:modified>
</cp:coreProperties>
</file>