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65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23038" y="0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 bar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81352" y="11876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2018" y="1057249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724336" y="1154674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2547676" y="2193323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162</Words>
  <Application>Microsoft Office PowerPoint</Application>
  <PresentationFormat>와이드스크린</PresentationFormat>
  <Paragraphs>26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굴림</vt:lpstr>
      <vt:lpstr>나눔고딕</vt:lpstr>
      <vt:lpstr>나눔고딕 ExtraBold</vt:lpstr>
      <vt:lpstr>맑은 고딕</vt:lpstr>
      <vt:lpstr>Office 테마</vt:lpstr>
      <vt:lpstr>데이터누리 게시판 프로젝트 화면 설계서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인턴 ITC인턴쉽</cp:lastModifiedBy>
  <cp:revision>2</cp:revision>
  <dcterms:created xsi:type="dcterms:W3CDTF">2022-07-12T05:08:07Z</dcterms:created>
  <dcterms:modified xsi:type="dcterms:W3CDTF">2022-07-12T06:22:31Z</dcterms:modified>
</cp:coreProperties>
</file>