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93" r:id="rId3"/>
    <p:sldId id="654" r:id="rId4"/>
    <p:sldId id="665" r:id="rId5"/>
    <p:sldId id="682" r:id="rId6"/>
    <p:sldId id="681" r:id="rId7"/>
    <p:sldId id="680" r:id="rId8"/>
    <p:sldId id="683" r:id="rId9"/>
    <p:sldId id="694" r:id="rId10"/>
    <p:sldId id="695" r:id="rId11"/>
    <p:sldId id="687" r:id="rId12"/>
    <p:sldId id="698" r:id="rId13"/>
    <p:sldId id="699" r:id="rId14"/>
    <p:sldId id="696" r:id="rId15"/>
    <p:sldId id="6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52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07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14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7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46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9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87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54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검색결과는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형식으로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회원에게만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검색내용을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입력하면 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게시글중에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리스트를 출력한다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정렬조건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B03A3409-1BEA-C04D-95DF-393419D9B85D}"/>
              </a:ext>
            </a:extLst>
          </p:cNvPr>
          <p:cNvGraphicFramePr>
            <a:graphicFrameLocks noGrp="1"/>
          </p:cNvGraphicFramePr>
          <p:nvPr/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4BE424C8-AF70-F84C-9A40-E20E2B05BB28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8E91D-7645-8F4F-B33E-8B16F59C749C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54B805D-8D28-EA4D-BB66-B8FB564B297A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DECACD-2707-B542-B74C-BB57A1654671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4B02FC3-6E8B-7A4A-9727-BC8F38A3FD53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04A2112-4D97-6B4D-90AE-5A4BCCA36981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B447004-0CD3-054D-8578-DF73413C2A2F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F833CB-7557-9E45-A7FD-BA9180A6AAAD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5A9D17-8050-C748-B4B8-C5AA08149FA8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62F7748-DE47-C841-8CF9-684D028DE40E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0EDA5C-9B7D-0847-A1AC-65600B5600C6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B03372-82BB-1B4B-986D-C505C2D6C1B9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3B73DC-E04B-FC4D-B34E-4341D2440B12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17C6AA-9D90-E24B-B187-D3F5D4E788B6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6548D2-6916-4C43-9487-43DBECBDC845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C32B9A-FC3F-8642-8D01-F962CED22678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1C55BDE-BA07-FC45-BF96-77C4A9F43068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5AF1CA-C667-DE49-A197-6D50E09C1D59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4C7EC8A-F406-394B-9466-C1934BBC3BA3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78E92C-CF2D-F846-9C89-AC974A437D59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EB6B0D-2DA3-BB4D-A31B-0C7494FA479E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9E17FFE-7DE8-DA4F-9C66-1BDDB661B12A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53CABE-C488-2B40-A2C1-510933A10E21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4F195C-1BEA-FF4E-B7F9-3C387374C96D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4DF784-DDB0-4641-9854-6839132943AF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684B68-24C4-6F48-92F7-52BEC59A16DB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FF67498-E6EC-8642-B33B-6D5CD2C56BE1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DF2A87-87E0-C447-A574-FE6E52E4E534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9A8C664-5B44-EF4B-B31C-7D6BA9CE899D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DD1D81-3611-9047-9153-BF1B02EE3CED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FDCC84-15C4-8845-92AE-BB8A3CCFC803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72BE01-5507-284B-97C6-8C0F7796EEA4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C784D75-B55B-8442-B9B7-87D79B4BBEEC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54FA7B-7CEF-5B49-88D2-E17E57B13BE4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10DA98-6EC7-FA43-B00D-B5CF79FDA99C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5BC752-7D8A-9A4E-9666-49474A1B1EE3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53032A-2387-0F4B-8CB6-F36EE832FC0E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680DED2-5491-0743-A2F1-3741318F26C8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CD4604-49D0-724A-9815-9B8129FEC6AF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BAECA25-CF31-4547-8A35-C2D02BC2B45F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CB0A36-0B7C-EB4C-9EB8-18A3688131AF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76A247-D39C-2440-9CE0-F7ED8137C731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8860327-7C6B-9645-A9C1-1713F78E3080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57401B-6F84-5648-9252-320CF02C4518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50255BE-AA38-9643-80CE-DB93CF15A592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CFEC5A6-BCEE-8D4B-BEC5-623F07E13AC1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8E4F50-3F0A-9548-85D1-7D684F5B1BBA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1F6766-220B-9E42-AC1D-3CD1D501B43F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E4F36-F4DA-F041-9779-D0700A1CD3D8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399D027-CD80-F744-987B-AE7E6765A358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061A3AE-2BEA-5D45-ABCC-F3AA3EFB06E6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BB15966-3A62-3C48-8AF4-8B232F4F7649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3E9876-C8AD-5B4F-AA38-3D803B70B9FB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46066D-FF57-694B-B214-F301A1735533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92D1952-72B4-E74A-AFD4-B0C866927297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3F13D55-EE1A-EC43-92C0-19F82160CA9D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F84BF0-F2D1-764A-825D-11615B60795F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54493A-4F29-FF4B-9A04-D5B59F6A0522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C54E45C-3F4B-B548-A5D4-95A6A67A81E2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86029F-A64C-B244-B3C5-A00DAE66ABE6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FA7A81F-97A5-A049-89CB-6E8150CF34B6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DAF1EEE-25CC-6D4C-AA2D-26B2BC43C62D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F54D400-C066-334F-BF94-666FCA21E7B4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5AF4A99-3ED7-554D-A106-46C097A47E8E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64C9016-D937-D446-87AD-516568EA9657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FDF4F7F-7AFC-B146-9FF3-2E1AD9DC47D2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B25B4D-68BC-BC45-A292-4322619A9211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1F2FF0F-10E8-8842-B960-3B65F91C1328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C1D2153-3EE5-E94D-910E-B8E37A365038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AA950F1-8BE7-0747-8C42-0779167AD3F5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527F3EF5-A06F-FE44-9D60-58B65CB5B914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00DB6D1B-F683-584E-AB04-824141DCE03F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1300D47-AC61-2245-AAE0-F9E9C57DB8CC}"/>
              </a:ext>
            </a:extLst>
          </p:cNvPr>
          <p:cNvSpPr/>
          <p:nvPr/>
        </p:nvSpPr>
        <p:spPr>
          <a:xfrm>
            <a:off x="7578201" y="20388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F4B7DFC-D77C-3144-AB27-E71F468E8CE0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F35747-8C0C-BC42-B798-E1E3BD8982A1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4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리스트는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개씩 출력된다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해당 페이지가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접속자의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회원정보일때만 출력한다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회원정보 수정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해당 프로필 사용자가 올린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출력한다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해당 프로필 사용자가 작성한 댓글을 출력한다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프로필 사용자가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작성한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출력한다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30317" y="951733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48039" y="940881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147667" y="2421924"/>
            <a:ext cx="1921461" cy="48664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회원정보수정</a:t>
            </a:r>
            <a:endParaRPr kumimoji="1" lang="ko-Kore-KR" altLang="en-US" sz="10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94467" y="374690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90194" y="429419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6FDB916-0FC3-8647-A73B-331353BFAFC6}"/>
              </a:ext>
            </a:extLst>
          </p:cNvPr>
          <p:cNvSpPr/>
          <p:nvPr/>
        </p:nvSpPr>
        <p:spPr>
          <a:xfrm>
            <a:off x="7990193" y="4841497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6" name="표 18">
            <a:extLst>
              <a:ext uri="{FF2B5EF4-FFF2-40B4-BE49-F238E27FC236}">
                <a16:creationId xmlns:a16="http://schemas.microsoft.com/office/drawing/2014/main" id="{78B36D57-01BB-344F-A5B1-2ECBE954A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2367"/>
              </p:ext>
            </p:extLst>
          </p:nvPr>
        </p:nvGraphicFramePr>
        <p:xfrm>
          <a:off x="2254801" y="3746901"/>
          <a:ext cx="5446230" cy="2181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46230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</a:tbl>
          </a:graphicData>
        </a:graphic>
      </p:graphicFrame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4B7C9F1-86C4-3848-8AF4-67AD3013FF7D}"/>
              </a:ext>
            </a:extLst>
          </p:cNvPr>
          <p:cNvGrpSpPr/>
          <p:nvPr/>
        </p:nvGrpSpPr>
        <p:grpSpPr>
          <a:xfrm>
            <a:off x="5843452" y="3869429"/>
            <a:ext cx="1579324" cy="181574"/>
            <a:chOff x="5826119" y="2123110"/>
            <a:chExt cx="1579324" cy="18157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0BEBFD-FB96-9041-BCF9-65655DF45387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01D21F2-C7B1-6F42-8499-0FB627A87453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D96BC6-AE6D-5641-A87C-E9DF8E3EDCB9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01C0E7-2E8E-3646-81C6-9B176712F72C}"/>
              </a:ext>
            </a:extLst>
          </p:cNvPr>
          <p:cNvGrpSpPr/>
          <p:nvPr/>
        </p:nvGrpSpPr>
        <p:grpSpPr>
          <a:xfrm>
            <a:off x="5843452" y="4302819"/>
            <a:ext cx="1579324" cy="181574"/>
            <a:chOff x="5826119" y="2123110"/>
            <a:chExt cx="1579324" cy="18157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E9BD842-9268-754D-9E40-6184873FA666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CECE9F2-BFD0-0343-A0D2-E9DFD472A22C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5A9E820-8717-B14B-8C91-5849067D6D75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57F2096-10D4-7D45-BBA3-59CF6006C86C}"/>
              </a:ext>
            </a:extLst>
          </p:cNvPr>
          <p:cNvGrpSpPr/>
          <p:nvPr/>
        </p:nvGrpSpPr>
        <p:grpSpPr>
          <a:xfrm>
            <a:off x="5843452" y="4743654"/>
            <a:ext cx="1579324" cy="181574"/>
            <a:chOff x="5826119" y="2123110"/>
            <a:chExt cx="1579324" cy="18157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88C0BEE-86B8-C343-8ED9-B053FAB0CC28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4F37132-8EB4-644D-A509-9436978FA546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FEB4A22-7F39-0044-9CA9-C896BBFB72BB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82275BF-5456-3048-A566-A7C4056356C7}"/>
              </a:ext>
            </a:extLst>
          </p:cNvPr>
          <p:cNvGrpSpPr/>
          <p:nvPr/>
        </p:nvGrpSpPr>
        <p:grpSpPr>
          <a:xfrm>
            <a:off x="5843452" y="5195780"/>
            <a:ext cx="1579324" cy="181574"/>
            <a:chOff x="5826119" y="2123110"/>
            <a:chExt cx="1579324" cy="18157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EB3690A-A375-7E46-AA78-684EFEC734D9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CB94D3E-DDBD-E04A-B124-FFFA44F21CE8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1A6A6B-DB05-1D4B-BC95-897D66B3CE8B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8C9CD28-7D5F-4E4F-B82F-CFAD96A55286}"/>
              </a:ext>
            </a:extLst>
          </p:cNvPr>
          <p:cNvGrpSpPr/>
          <p:nvPr/>
        </p:nvGrpSpPr>
        <p:grpSpPr>
          <a:xfrm>
            <a:off x="5843452" y="5615248"/>
            <a:ext cx="1579324" cy="181574"/>
            <a:chOff x="5826119" y="2123110"/>
            <a:chExt cx="1579324" cy="18157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B57F99A-BF15-FF46-9A43-A21B7DB3FF06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19E6CC5-5DC0-134D-8C8F-59B0E74E763E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D3E70E1-3DE8-5C41-A34E-0DFEDBB67A4C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C80B5BB-1CA5-AF4E-B91E-1EBE820285BB}"/>
              </a:ext>
            </a:extLst>
          </p:cNvPr>
          <p:cNvSpPr/>
          <p:nvPr/>
        </p:nvSpPr>
        <p:spPr>
          <a:xfrm>
            <a:off x="7011728" y="23258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A1049EC-E7A7-E347-B3E0-D515723BD0BB}"/>
              </a:ext>
            </a:extLst>
          </p:cNvPr>
          <p:cNvSpPr/>
          <p:nvPr/>
        </p:nvSpPr>
        <p:spPr>
          <a:xfrm>
            <a:off x="2058902" y="377775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BD38320-CC31-C442-80FC-0F7E4A639DDD}"/>
              </a:ext>
            </a:extLst>
          </p:cNvPr>
          <p:cNvSpPr/>
          <p:nvPr/>
        </p:nvSpPr>
        <p:spPr>
          <a:xfrm>
            <a:off x="7776342" y="37983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DA443CD-812E-994B-A723-B22DAD49AB7B}"/>
              </a:ext>
            </a:extLst>
          </p:cNvPr>
          <p:cNvSpPr/>
          <p:nvPr/>
        </p:nvSpPr>
        <p:spPr>
          <a:xfrm>
            <a:off x="7776341" y="433336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846DE5D-0D51-BF40-A3D1-B5A6502E39EA}"/>
              </a:ext>
            </a:extLst>
          </p:cNvPr>
          <p:cNvSpPr/>
          <p:nvPr/>
        </p:nvSpPr>
        <p:spPr>
          <a:xfrm>
            <a:off x="7774386" y="488848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일반 유저만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카테고리를 선택할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BOX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입력창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작성을 취소하고 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/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96034" y="2881280"/>
            <a:ext cx="6780093" cy="3002007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텍스트 에디터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카테고리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SELECT BOX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55352" y="163153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6936427" y="610647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9057147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88D90F3-4C70-3E4A-ACF8-F4A5794FC676}"/>
              </a:ext>
            </a:extLst>
          </p:cNvPr>
          <p:cNvSpPr/>
          <p:nvPr/>
        </p:nvSpPr>
        <p:spPr>
          <a:xfrm>
            <a:off x="8962042" y="207914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452FE1-6D1B-7245-9833-2A23762A1411}"/>
              </a:ext>
            </a:extLst>
          </p:cNvPr>
          <p:cNvSpPr/>
          <p:nvPr/>
        </p:nvSpPr>
        <p:spPr>
          <a:xfrm>
            <a:off x="8963317" y="245956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4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일반 유저만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작성을 취소하고 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/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96034" y="2881280"/>
            <a:ext cx="6780093" cy="3002007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텍스트 에디터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카테고리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55352" y="163153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6936427" y="610647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9057147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30086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작성자에게만 표시된다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답변 타이틀을 제외한 답변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작성부분은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표시된다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답변을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답변상태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답변 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답변 완료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표시한다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답변 전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760350"/>
            <a:ext cx="6780093" cy="1739335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646034" y="1580508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3F2FBC7-4A73-A04B-8A0B-D6F8BDB8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63055"/>
              </p:ext>
            </p:extLst>
          </p:nvPr>
        </p:nvGraphicFramePr>
        <p:xfrm>
          <a:off x="2350067" y="4584926"/>
          <a:ext cx="6780094" cy="187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2190">
                  <a:extLst>
                    <a:ext uri="{9D8B030D-6E8A-4147-A177-3AD203B41FA5}">
                      <a16:colId xmlns:a16="http://schemas.microsoft.com/office/drawing/2014/main" val="819589532"/>
                    </a:ext>
                  </a:extLst>
                </a:gridCol>
                <a:gridCol w="867904">
                  <a:extLst>
                    <a:ext uri="{9D8B030D-6E8A-4147-A177-3AD203B41FA5}">
                      <a16:colId xmlns:a16="http://schemas.microsoft.com/office/drawing/2014/main" val="1547914633"/>
                    </a:ext>
                  </a:extLst>
                </a:gridCol>
              </a:tblGrid>
              <a:tr h="315219">
                <a:tc gridSpan="2">
                  <a:txBody>
                    <a:bodyPr/>
                    <a:lstStyle/>
                    <a:p>
                      <a:r>
                        <a:rPr lang="ko-Kore-KR" altLang="en-US" sz="1400" dirty="0"/>
                        <a:t>답변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14865"/>
                  </a:ext>
                </a:extLst>
              </a:tr>
              <a:tr h="1560120">
                <a:tc>
                  <a:txBody>
                    <a:bodyPr/>
                    <a:lstStyle/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58762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5867655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8262257" y="5379254"/>
            <a:ext cx="867904" cy="510487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42300" y="166092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5638135" y="16245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336518" y="161183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75228EC-9A12-D44A-94A6-0069F3151EF1}"/>
              </a:ext>
            </a:extLst>
          </p:cNvPr>
          <p:cNvSpPr/>
          <p:nvPr/>
        </p:nvSpPr>
        <p:spPr>
          <a:xfrm>
            <a:off x="9043767" y="547134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233085FD-2480-DF4D-B7F3-3A2A82A62DF3}"/>
              </a:ext>
            </a:extLst>
          </p:cNvPr>
          <p:cNvSpPr/>
          <p:nvPr/>
        </p:nvSpPr>
        <p:spPr>
          <a:xfrm>
            <a:off x="2400896" y="5626747"/>
            <a:ext cx="5802985" cy="7648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작성창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508025" y="4969135"/>
            <a:ext cx="2004312" cy="566917"/>
            <a:chOff x="7806734" y="2017241"/>
            <a:chExt cx="2004312" cy="5669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8223396" y="2173741"/>
              <a:ext cx="158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운영자 닉네임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06734" y="2017241"/>
              <a:ext cx="626996" cy="5669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프로필</a:t>
              </a:r>
            </a:p>
          </p:txBody>
        </p:sp>
      </p:grp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5C269C1-458B-C245-9A23-F111248144FF}"/>
              </a:ext>
            </a:extLst>
          </p:cNvPr>
          <p:cNvSpPr/>
          <p:nvPr/>
        </p:nvSpPr>
        <p:spPr>
          <a:xfrm>
            <a:off x="7646034" y="1032729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 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F11B63-6A7D-A345-8B85-0BCB82452C54}"/>
              </a:ext>
            </a:extLst>
          </p:cNvPr>
          <p:cNvSpPr/>
          <p:nvPr/>
        </p:nvSpPr>
        <p:spPr>
          <a:xfrm>
            <a:off x="7336518" y="10772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72A97AA-F396-514F-99BA-AFE2FA24487E}"/>
              </a:ext>
            </a:extLst>
          </p:cNvPr>
          <p:cNvSpPr/>
          <p:nvPr/>
        </p:nvSpPr>
        <p:spPr>
          <a:xfrm>
            <a:off x="2066581" y="49960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7F5D1D02-2B05-C645-B35D-C8E5B629B952}"/>
              </a:ext>
            </a:extLst>
          </p:cNvPr>
          <p:cNvSpPr/>
          <p:nvPr/>
        </p:nvSpPr>
        <p:spPr>
          <a:xfrm>
            <a:off x="2350068" y="2280615"/>
            <a:ext cx="6780093" cy="405804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9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는 작성자에게만 표시된다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답변 상태가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답변완료인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표시되지 않는다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답변 타이틀을 제외한 답변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작성부분은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표시된다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답변이 등록된 상태면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표시되지 않는다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답변을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답변상태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답변 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답변 완료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표시한다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답변 완료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3F2FBC7-4A73-A04B-8A0B-D6F8BDB8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7844"/>
              </p:ext>
            </p:extLst>
          </p:nvPr>
        </p:nvGraphicFramePr>
        <p:xfrm>
          <a:off x="2350066" y="4584926"/>
          <a:ext cx="6780093" cy="187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093">
                  <a:extLst>
                    <a:ext uri="{9D8B030D-6E8A-4147-A177-3AD203B41FA5}">
                      <a16:colId xmlns:a16="http://schemas.microsoft.com/office/drawing/2014/main" val="819589532"/>
                    </a:ext>
                  </a:extLst>
                </a:gridCol>
              </a:tblGrid>
              <a:tr h="315219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답변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14865"/>
                  </a:ext>
                </a:extLst>
              </a:tr>
              <a:tr h="1560120">
                <a:tc>
                  <a:txBody>
                    <a:bodyPr/>
                    <a:lstStyle/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58762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42300" y="166092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75228EC-9A12-D44A-94A6-0069F3151EF1}"/>
              </a:ext>
            </a:extLst>
          </p:cNvPr>
          <p:cNvSpPr/>
          <p:nvPr/>
        </p:nvSpPr>
        <p:spPr>
          <a:xfrm>
            <a:off x="9043767" y="547134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233085FD-2480-DF4D-B7F3-3A2A82A62DF3}"/>
              </a:ext>
            </a:extLst>
          </p:cNvPr>
          <p:cNvSpPr/>
          <p:nvPr/>
        </p:nvSpPr>
        <p:spPr>
          <a:xfrm>
            <a:off x="2411782" y="5626747"/>
            <a:ext cx="6642871" cy="7648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508025" y="4969135"/>
            <a:ext cx="2140175" cy="566917"/>
            <a:chOff x="7806734" y="2017241"/>
            <a:chExt cx="2140175" cy="5669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8359259" y="2163772"/>
              <a:ext cx="158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답변한 운영자 닉네임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06734" y="2017241"/>
              <a:ext cx="626996" cy="5669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프로필</a:t>
              </a:r>
            </a:p>
          </p:txBody>
        </p:sp>
      </p:grp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5C269C1-458B-C245-9A23-F111248144FF}"/>
              </a:ext>
            </a:extLst>
          </p:cNvPr>
          <p:cNvSpPr/>
          <p:nvPr/>
        </p:nvSpPr>
        <p:spPr>
          <a:xfrm>
            <a:off x="7646034" y="1032729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 완료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F11B63-6A7D-A345-8B85-0BCB82452C54}"/>
              </a:ext>
            </a:extLst>
          </p:cNvPr>
          <p:cNvSpPr/>
          <p:nvPr/>
        </p:nvSpPr>
        <p:spPr>
          <a:xfrm>
            <a:off x="7336518" y="10772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70D4B5C-AF34-324B-A5A6-A16F78662A7D}"/>
              </a:ext>
            </a:extLst>
          </p:cNvPr>
          <p:cNvSpPr/>
          <p:nvPr/>
        </p:nvSpPr>
        <p:spPr>
          <a:xfrm>
            <a:off x="2355343" y="2760350"/>
            <a:ext cx="6780093" cy="1739335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3D54A3F5-A938-1043-A1E7-9C64FD274618}"/>
              </a:ext>
            </a:extLst>
          </p:cNvPr>
          <p:cNvSpPr/>
          <p:nvPr/>
        </p:nvSpPr>
        <p:spPr>
          <a:xfrm>
            <a:off x="2350068" y="2280615"/>
            <a:ext cx="6780093" cy="405804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9" y="217726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27DE97BB-5124-F2EF-2D16-466D7E4BF638}"/>
              </a:ext>
            </a:extLst>
          </p:cNvPr>
          <p:cNvSpPr/>
          <p:nvPr/>
        </p:nvSpPr>
        <p:spPr>
          <a:xfrm>
            <a:off x="3397234" y="4327066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6817D46-86AF-B74C-8833-9238C7F3904D}"/>
              </a:ext>
            </a:extLst>
          </p:cNvPr>
          <p:cNvSpPr/>
          <p:nvPr/>
        </p:nvSpPr>
        <p:spPr>
          <a:xfrm>
            <a:off x="2613543" y="1185306"/>
            <a:ext cx="2820920" cy="41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A5EAA0C-4EAB-E849-BA74-EA43704E7D38}"/>
              </a:ext>
            </a:extLst>
          </p:cNvPr>
          <p:cNvSpPr/>
          <p:nvPr/>
        </p:nvSpPr>
        <p:spPr>
          <a:xfrm>
            <a:off x="6060030" y="1182123"/>
            <a:ext cx="2820920" cy="41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33E27F8-8300-AC49-ACC2-201520158ABE}"/>
              </a:ext>
            </a:extLst>
          </p:cNvPr>
          <p:cNvSpPr/>
          <p:nvPr/>
        </p:nvSpPr>
        <p:spPr>
          <a:xfrm>
            <a:off x="2609829" y="3933536"/>
            <a:ext cx="2820920" cy="41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자유게시판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7FDFC3A-9749-0240-83DE-0CFA736A7166}"/>
              </a:ext>
            </a:extLst>
          </p:cNvPr>
          <p:cNvSpPr/>
          <p:nvPr/>
        </p:nvSpPr>
        <p:spPr>
          <a:xfrm>
            <a:off x="6060030" y="3930744"/>
            <a:ext cx="2820920" cy="416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초이스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450237" y="112699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979194" y="115246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500294" y="39307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979193" y="39307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9C903888-F064-A845-BF5C-67CB9BD3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96417"/>
              </p:ext>
            </p:extLst>
          </p:nvPr>
        </p:nvGraphicFramePr>
        <p:xfrm>
          <a:off x="2609829" y="1676816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FE36E2-9E3B-F14B-9141-72480E608219}"/>
              </a:ext>
            </a:extLst>
          </p:cNvPr>
          <p:cNvSpPr/>
          <p:nvPr/>
        </p:nvSpPr>
        <p:spPr>
          <a:xfrm>
            <a:off x="3887071" y="1840587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854AB-30D7-DB4C-961A-72293A2C3085}"/>
              </a:ext>
            </a:extLst>
          </p:cNvPr>
          <p:cNvSpPr/>
          <p:nvPr/>
        </p:nvSpPr>
        <p:spPr>
          <a:xfrm>
            <a:off x="4426833" y="1840586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E3427-34AA-6D4D-B41C-C817B710D54C}"/>
              </a:ext>
            </a:extLst>
          </p:cNvPr>
          <p:cNvSpPr/>
          <p:nvPr/>
        </p:nvSpPr>
        <p:spPr>
          <a:xfrm>
            <a:off x="4958423" y="1840586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A1C5A1-3C3B-084C-AA06-D87E9ACD91C0}"/>
              </a:ext>
            </a:extLst>
          </p:cNvPr>
          <p:cNvSpPr/>
          <p:nvPr/>
        </p:nvSpPr>
        <p:spPr>
          <a:xfrm>
            <a:off x="3887071" y="2219489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0DBE33-B7F2-C842-B19E-99E25A93F240}"/>
              </a:ext>
            </a:extLst>
          </p:cNvPr>
          <p:cNvSpPr/>
          <p:nvPr/>
        </p:nvSpPr>
        <p:spPr>
          <a:xfrm>
            <a:off x="4426833" y="2219488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8E083A-4B2C-134A-B740-87B9724899F8}"/>
              </a:ext>
            </a:extLst>
          </p:cNvPr>
          <p:cNvSpPr/>
          <p:nvPr/>
        </p:nvSpPr>
        <p:spPr>
          <a:xfrm>
            <a:off x="4958423" y="2219488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1BB869-BAF0-8E44-BC87-00D937F372D1}"/>
              </a:ext>
            </a:extLst>
          </p:cNvPr>
          <p:cNvSpPr/>
          <p:nvPr/>
        </p:nvSpPr>
        <p:spPr>
          <a:xfrm>
            <a:off x="3883418" y="2591782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2A42DB-E976-BC42-9A7A-15644CBBE056}"/>
              </a:ext>
            </a:extLst>
          </p:cNvPr>
          <p:cNvSpPr/>
          <p:nvPr/>
        </p:nvSpPr>
        <p:spPr>
          <a:xfrm>
            <a:off x="4423180" y="2591781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6EED50-36BD-E144-9F64-84CDD88091AD}"/>
              </a:ext>
            </a:extLst>
          </p:cNvPr>
          <p:cNvSpPr/>
          <p:nvPr/>
        </p:nvSpPr>
        <p:spPr>
          <a:xfrm>
            <a:off x="4954770" y="2591781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05C1E2-5060-A34A-852B-3542DAE59E66}"/>
              </a:ext>
            </a:extLst>
          </p:cNvPr>
          <p:cNvSpPr/>
          <p:nvPr/>
        </p:nvSpPr>
        <p:spPr>
          <a:xfrm>
            <a:off x="3883418" y="2964985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0468FF-F03C-EB46-9BC2-663DB1C1A0E5}"/>
              </a:ext>
            </a:extLst>
          </p:cNvPr>
          <p:cNvSpPr/>
          <p:nvPr/>
        </p:nvSpPr>
        <p:spPr>
          <a:xfrm>
            <a:off x="4423180" y="2964984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41806A-DAED-8043-B9CF-23CA68AE1F0C}"/>
              </a:ext>
            </a:extLst>
          </p:cNvPr>
          <p:cNvSpPr/>
          <p:nvPr/>
        </p:nvSpPr>
        <p:spPr>
          <a:xfrm>
            <a:off x="4954770" y="2964984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C5E625-7B9C-3B45-B10C-39DFA1B5B7F8}"/>
              </a:ext>
            </a:extLst>
          </p:cNvPr>
          <p:cNvSpPr/>
          <p:nvPr/>
        </p:nvSpPr>
        <p:spPr>
          <a:xfrm>
            <a:off x="3883417" y="3342898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BE8105-82EC-804D-B0D2-F7103FB222FF}"/>
              </a:ext>
            </a:extLst>
          </p:cNvPr>
          <p:cNvSpPr/>
          <p:nvPr/>
        </p:nvSpPr>
        <p:spPr>
          <a:xfrm>
            <a:off x="4423179" y="3342897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DDDAC9-654B-3A41-9FB9-C2407F820142}"/>
              </a:ext>
            </a:extLst>
          </p:cNvPr>
          <p:cNvSpPr/>
          <p:nvPr/>
        </p:nvSpPr>
        <p:spPr>
          <a:xfrm>
            <a:off x="4954769" y="3342897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65" name="표 12">
            <a:extLst>
              <a:ext uri="{FF2B5EF4-FFF2-40B4-BE49-F238E27FC236}">
                <a16:creationId xmlns:a16="http://schemas.microsoft.com/office/drawing/2014/main" id="{E7693D08-96FE-8945-A349-386A8DAEE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62457"/>
              </p:ext>
            </p:extLst>
          </p:nvPr>
        </p:nvGraphicFramePr>
        <p:xfrm>
          <a:off x="6060030" y="1676816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6E28F2-C44B-1142-BB0F-54EB891611C0}"/>
              </a:ext>
            </a:extLst>
          </p:cNvPr>
          <p:cNvSpPr/>
          <p:nvPr/>
        </p:nvSpPr>
        <p:spPr>
          <a:xfrm>
            <a:off x="7337272" y="1840587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43C243-F67D-CE44-8515-EC0136885778}"/>
              </a:ext>
            </a:extLst>
          </p:cNvPr>
          <p:cNvSpPr/>
          <p:nvPr/>
        </p:nvSpPr>
        <p:spPr>
          <a:xfrm>
            <a:off x="7877034" y="1840586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290A81-5BB3-B944-BB21-639173BD2DF2}"/>
              </a:ext>
            </a:extLst>
          </p:cNvPr>
          <p:cNvSpPr/>
          <p:nvPr/>
        </p:nvSpPr>
        <p:spPr>
          <a:xfrm>
            <a:off x="8408624" y="1840586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7D0524-AAE3-8044-BE8E-9B49ED797A49}"/>
              </a:ext>
            </a:extLst>
          </p:cNvPr>
          <p:cNvSpPr/>
          <p:nvPr/>
        </p:nvSpPr>
        <p:spPr>
          <a:xfrm>
            <a:off x="7337272" y="2219489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EBA287D-E137-F747-8457-38B2BB5EFBFE}"/>
              </a:ext>
            </a:extLst>
          </p:cNvPr>
          <p:cNvSpPr/>
          <p:nvPr/>
        </p:nvSpPr>
        <p:spPr>
          <a:xfrm>
            <a:off x="7877034" y="2219488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347BD2-70BA-8049-8B5A-1004F8B47345}"/>
              </a:ext>
            </a:extLst>
          </p:cNvPr>
          <p:cNvSpPr/>
          <p:nvPr/>
        </p:nvSpPr>
        <p:spPr>
          <a:xfrm>
            <a:off x="8408624" y="2219488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B35E75-1C5B-484C-8F5D-2C862E96AB59}"/>
              </a:ext>
            </a:extLst>
          </p:cNvPr>
          <p:cNvSpPr/>
          <p:nvPr/>
        </p:nvSpPr>
        <p:spPr>
          <a:xfrm>
            <a:off x="7333619" y="2591782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1EBD92-0357-C541-846C-F42BACB0CBF1}"/>
              </a:ext>
            </a:extLst>
          </p:cNvPr>
          <p:cNvSpPr/>
          <p:nvPr/>
        </p:nvSpPr>
        <p:spPr>
          <a:xfrm>
            <a:off x="7873381" y="2591781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6D7EBE7-F3B8-F848-B1D5-7D7E653EBB94}"/>
              </a:ext>
            </a:extLst>
          </p:cNvPr>
          <p:cNvSpPr/>
          <p:nvPr/>
        </p:nvSpPr>
        <p:spPr>
          <a:xfrm>
            <a:off x="8404971" y="2591781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A85DB9-FDAB-114D-90CA-0603386B27FD}"/>
              </a:ext>
            </a:extLst>
          </p:cNvPr>
          <p:cNvSpPr/>
          <p:nvPr/>
        </p:nvSpPr>
        <p:spPr>
          <a:xfrm>
            <a:off x="7333619" y="2964985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FE75F6-0B8B-BA48-95CF-799937172780}"/>
              </a:ext>
            </a:extLst>
          </p:cNvPr>
          <p:cNvSpPr/>
          <p:nvPr/>
        </p:nvSpPr>
        <p:spPr>
          <a:xfrm>
            <a:off x="7873381" y="2964984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EF07A5-82E5-9F48-8B68-FEDCA87084A4}"/>
              </a:ext>
            </a:extLst>
          </p:cNvPr>
          <p:cNvSpPr/>
          <p:nvPr/>
        </p:nvSpPr>
        <p:spPr>
          <a:xfrm>
            <a:off x="8404971" y="2964984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43326C-13E0-9740-B46B-5C92AC2A3E83}"/>
              </a:ext>
            </a:extLst>
          </p:cNvPr>
          <p:cNvSpPr/>
          <p:nvPr/>
        </p:nvSpPr>
        <p:spPr>
          <a:xfrm>
            <a:off x="7333618" y="3342898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D54E36E-71FC-3B40-80D8-724E58B0CA51}"/>
              </a:ext>
            </a:extLst>
          </p:cNvPr>
          <p:cNvSpPr/>
          <p:nvPr/>
        </p:nvSpPr>
        <p:spPr>
          <a:xfrm>
            <a:off x="7873380" y="3342897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5876F2-F5F7-074E-B096-6F7EEBA43921}"/>
              </a:ext>
            </a:extLst>
          </p:cNvPr>
          <p:cNvSpPr/>
          <p:nvPr/>
        </p:nvSpPr>
        <p:spPr>
          <a:xfrm>
            <a:off x="8404970" y="3342897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A2FDE171-85A3-064D-9203-8BBD84A2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51154"/>
              </p:ext>
            </p:extLst>
          </p:nvPr>
        </p:nvGraphicFramePr>
        <p:xfrm>
          <a:off x="2613705" y="4427960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045E60-8053-0C45-B984-4E4B1B6CE590}"/>
              </a:ext>
            </a:extLst>
          </p:cNvPr>
          <p:cNvSpPr/>
          <p:nvPr/>
        </p:nvSpPr>
        <p:spPr>
          <a:xfrm>
            <a:off x="3890947" y="4591731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F46AF03-D722-9747-80C5-88B65DF556FE}"/>
              </a:ext>
            </a:extLst>
          </p:cNvPr>
          <p:cNvSpPr/>
          <p:nvPr/>
        </p:nvSpPr>
        <p:spPr>
          <a:xfrm>
            <a:off x="4430709" y="4591730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5157CA2-B81A-EE4E-899D-3E0A9EE925B0}"/>
              </a:ext>
            </a:extLst>
          </p:cNvPr>
          <p:cNvSpPr/>
          <p:nvPr/>
        </p:nvSpPr>
        <p:spPr>
          <a:xfrm>
            <a:off x="4962299" y="4591730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733683-A75B-D940-8FA0-8965AED65122}"/>
              </a:ext>
            </a:extLst>
          </p:cNvPr>
          <p:cNvSpPr/>
          <p:nvPr/>
        </p:nvSpPr>
        <p:spPr>
          <a:xfrm>
            <a:off x="3890947" y="4970633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89884-D2C3-2F4F-BC79-751F8BE75DEE}"/>
              </a:ext>
            </a:extLst>
          </p:cNvPr>
          <p:cNvSpPr/>
          <p:nvPr/>
        </p:nvSpPr>
        <p:spPr>
          <a:xfrm>
            <a:off x="4430709" y="4970632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BC4A41-6006-3A45-B3BB-170F6427E281}"/>
              </a:ext>
            </a:extLst>
          </p:cNvPr>
          <p:cNvSpPr/>
          <p:nvPr/>
        </p:nvSpPr>
        <p:spPr>
          <a:xfrm>
            <a:off x="4962299" y="4970632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711A4F7-DFAA-324A-A396-F9D5B559137C}"/>
              </a:ext>
            </a:extLst>
          </p:cNvPr>
          <p:cNvSpPr/>
          <p:nvPr/>
        </p:nvSpPr>
        <p:spPr>
          <a:xfrm>
            <a:off x="3887294" y="5342926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602C181-F315-D245-8F4D-3CF982149426}"/>
              </a:ext>
            </a:extLst>
          </p:cNvPr>
          <p:cNvSpPr/>
          <p:nvPr/>
        </p:nvSpPr>
        <p:spPr>
          <a:xfrm>
            <a:off x="4427056" y="5342925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0044C7-D8F8-2044-8893-A3BC9AC6DD8A}"/>
              </a:ext>
            </a:extLst>
          </p:cNvPr>
          <p:cNvSpPr/>
          <p:nvPr/>
        </p:nvSpPr>
        <p:spPr>
          <a:xfrm>
            <a:off x="4958646" y="5342925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E109052-5A1B-F541-9136-3E6B50433897}"/>
              </a:ext>
            </a:extLst>
          </p:cNvPr>
          <p:cNvSpPr/>
          <p:nvPr/>
        </p:nvSpPr>
        <p:spPr>
          <a:xfrm>
            <a:off x="3887294" y="5716129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F81FE5E-2630-F74C-AAEA-D79FD28231FC}"/>
              </a:ext>
            </a:extLst>
          </p:cNvPr>
          <p:cNvSpPr/>
          <p:nvPr/>
        </p:nvSpPr>
        <p:spPr>
          <a:xfrm>
            <a:off x="4427056" y="5716128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DEC998A-E748-0E48-8F71-ABDB981D1070}"/>
              </a:ext>
            </a:extLst>
          </p:cNvPr>
          <p:cNvSpPr/>
          <p:nvPr/>
        </p:nvSpPr>
        <p:spPr>
          <a:xfrm>
            <a:off x="4958646" y="5716128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1121AD1-1E3F-4042-B363-5A5452D68EC2}"/>
              </a:ext>
            </a:extLst>
          </p:cNvPr>
          <p:cNvSpPr/>
          <p:nvPr/>
        </p:nvSpPr>
        <p:spPr>
          <a:xfrm>
            <a:off x="3887293" y="6094042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01BF0A7-77B8-C148-AB3C-9D807FD74E15}"/>
              </a:ext>
            </a:extLst>
          </p:cNvPr>
          <p:cNvSpPr/>
          <p:nvPr/>
        </p:nvSpPr>
        <p:spPr>
          <a:xfrm>
            <a:off x="4427055" y="6094041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7D5EBF8-3BAE-E94C-9272-5BC77BE72C11}"/>
              </a:ext>
            </a:extLst>
          </p:cNvPr>
          <p:cNvSpPr/>
          <p:nvPr/>
        </p:nvSpPr>
        <p:spPr>
          <a:xfrm>
            <a:off x="4958645" y="6094041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97" name="표 12">
            <a:extLst>
              <a:ext uri="{FF2B5EF4-FFF2-40B4-BE49-F238E27FC236}">
                <a16:creationId xmlns:a16="http://schemas.microsoft.com/office/drawing/2014/main" id="{B148462C-E5FB-E445-8419-479C142EB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01648"/>
              </p:ext>
            </p:extLst>
          </p:nvPr>
        </p:nvGraphicFramePr>
        <p:xfrm>
          <a:off x="6060030" y="4409242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F0714CB6-C10B-8047-B76E-9C2E123241CB}"/>
              </a:ext>
            </a:extLst>
          </p:cNvPr>
          <p:cNvSpPr/>
          <p:nvPr/>
        </p:nvSpPr>
        <p:spPr>
          <a:xfrm>
            <a:off x="7337272" y="4573013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C527B1-4E9A-9B45-831F-0BEA3922F2FB}"/>
              </a:ext>
            </a:extLst>
          </p:cNvPr>
          <p:cNvSpPr/>
          <p:nvPr/>
        </p:nvSpPr>
        <p:spPr>
          <a:xfrm>
            <a:off x="7877034" y="4573012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95877C3-B6D1-D94C-AE83-24240B07C239}"/>
              </a:ext>
            </a:extLst>
          </p:cNvPr>
          <p:cNvSpPr/>
          <p:nvPr/>
        </p:nvSpPr>
        <p:spPr>
          <a:xfrm>
            <a:off x="8408624" y="4573012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AF77DCC-1544-664D-938F-F10E0717800C}"/>
              </a:ext>
            </a:extLst>
          </p:cNvPr>
          <p:cNvSpPr/>
          <p:nvPr/>
        </p:nvSpPr>
        <p:spPr>
          <a:xfrm>
            <a:off x="7337272" y="4951915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03CBE1-5084-9C49-9D5A-820095A217F2}"/>
              </a:ext>
            </a:extLst>
          </p:cNvPr>
          <p:cNvSpPr/>
          <p:nvPr/>
        </p:nvSpPr>
        <p:spPr>
          <a:xfrm>
            <a:off x="7877034" y="4951914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BEE7C4F-8004-494E-93A4-FF2B281BAA1C}"/>
              </a:ext>
            </a:extLst>
          </p:cNvPr>
          <p:cNvSpPr/>
          <p:nvPr/>
        </p:nvSpPr>
        <p:spPr>
          <a:xfrm>
            <a:off x="8408624" y="4951914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17A6EE-1812-E54F-9EC5-BAEB3F52A252}"/>
              </a:ext>
            </a:extLst>
          </p:cNvPr>
          <p:cNvSpPr/>
          <p:nvPr/>
        </p:nvSpPr>
        <p:spPr>
          <a:xfrm>
            <a:off x="7333619" y="5324208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CD89A2-A81D-0440-B6ED-DB9242D393D3}"/>
              </a:ext>
            </a:extLst>
          </p:cNvPr>
          <p:cNvSpPr/>
          <p:nvPr/>
        </p:nvSpPr>
        <p:spPr>
          <a:xfrm>
            <a:off x="7873381" y="5324207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479B550-C707-1644-8011-132D69DF1297}"/>
              </a:ext>
            </a:extLst>
          </p:cNvPr>
          <p:cNvSpPr/>
          <p:nvPr/>
        </p:nvSpPr>
        <p:spPr>
          <a:xfrm>
            <a:off x="8404971" y="5324207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921B091-E3B6-3347-A8E0-CBDAF0DC6E0A}"/>
              </a:ext>
            </a:extLst>
          </p:cNvPr>
          <p:cNvSpPr/>
          <p:nvPr/>
        </p:nvSpPr>
        <p:spPr>
          <a:xfrm>
            <a:off x="7333619" y="5697411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B864AE-8B9C-234A-AAD5-D11E121A1249}"/>
              </a:ext>
            </a:extLst>
          </p:cNvPr>
          <p:cNvSpPr/>
          <p:nvPr/>
        </p:nvSpPr>
        <p:spPr>
          <a:xfrm>
            <a:off x="7873381" y="5697410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D26B81C-71A7-0C47-898F-82B9425FB518}"/>
              </a:ext>
            </a:extLst>
          </p:cNvPr>
          <p:cNvSpPr/>
          <p:nvPr/>
        </p:nvSpPr>
        <p:spPr>
          <a:xfrm>
            <a:off x="8404971" y="5697410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A0363F0-FA3A-9341-A103-00A798E1837D}"/>
              </a:ext>
            </a:extLst>
          </p:cNvPr>
          <p:cNvSpPr/>
          <p:nvPr/>
        </p:nvSpPr>
        <p:spPr>
          <a:xfrm>
            <a:off x="7333618" y="6075324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C251000-E260-CF4C-AFC8-EB3B2F8602EF}"/>
              </a:ext>
            </a:extLst>
          </p:cNvPr>
          <p:cNvSpPr/>
          <p:nvPr/>
        </p:nvSpPr>
        <p:spPr>
          <a:xfrm>
            <a:off x="7873380" y="6075323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CD1758D-C261-7447-8B25-3FADED737218}"/>
              </a:ext>
            </a:extLst>
          </p:cNvPr>
          <p:cNvSpPr/>
          <p:nvPr/>
        </p:nvSpPr>
        <p:spPr>
          <a:xfrm>
            <a:off x="8404970" y="6075323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3620653" y="326467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정렬조건은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입력하면 공지사항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중에 해당 내용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리스트로 출력한다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정렬조건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새 글 쓰기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D097E7EB-85DE-634F-A9AE-3276F93C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82375"/>
              </p:ext>
            </p:extLst>
          </p:nvPr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303A4FE-D211-E840-89FE-BAB50D7C73E5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5FDD4-98D1-014C-8B19-DA236CBF7EB2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6CB7613-8C11-ED45-8668-21CA8A918BC7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325567-050D-6F4B-88A3-B79D04D46801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84DBA8-43BD-274D-968F-CD34FF125583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CD8738-CEAC-5546-90AF-4E5ADC5CE3F0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47AC82E-BEE4-434D-9BC5-E21F9405CA71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3CCAC81-B099-E242-99A6-2A6322D069F5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CD3808-E892-124F-A0C3-4378096AA59F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627AB60-9B79-4F46-A2D6-0DF8B026E963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ACA427-97EA-8D46-AFDF-9FF14F6CBF02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7A11E42-B30A-2D4C-92D8-E4174407D47D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AF35E1-9F23-3441-AB7C-B889996015D1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34F8F0E-1DD4-D54F-B179-05347829A72B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1253899-870B-5644-A2F6-EDA104C25831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24E336-E1E7-654D-BD6F-781FFB5A3855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EE25682-A9C3-0F46-9A1A-0840E222DD1B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7A2241-D1BC-6D43-AF11-F1C2D25D9DF3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F7434E-ACEF-D041-BA64-C48C65381F51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86C53F1-CE7D-8C4E-8C64-80C88A0C48B8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5AA8516-6DA7-6A44-BA75-241D8B7242C1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1AA3F31-77F9-2942-9EC8-2FE3B4AF45C7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DD182C-36D0-784D-98EC-F82F17760240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B8D7336-628B-8E4A-9606-05CB8089A4BB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609754-818F-424F-993F-5AF98D3C6E5C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8252E56-5E42-3449-A7CE-00CEAEC7506F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FFE78A-0E26-5742-966F-47CAAEE6D52E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FC97B71-1256-4742-B14D-F695B8664AC1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4858DE1-95C5-DA43-B53A-EF5D415FDD61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3DCAEB4-2485-6F4A-824B-4FB00F0ABD68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D284D1D-6E63-FE47-92A9-43990F825E01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1A5EB0-B834-CD4D-9F1F-A2B2BD30F47F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CC6108-8661-144D-9FC0-ABC82E917E0F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FACCB4-25EE-0C43-A9DF-F43AFD33F41E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EAB225-E45B-0E43-B23F-D6908650DCEC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B1A9E1-3EB3-BE45-8D6A-8C6577179D9F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696B0D-797A-9344-B7E3-697C2BF60AA6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69CF162-AE38-BA4A-ADA1-27CC0329C24B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510D15-BAE6-844C-8384-17953A956C43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D0C93CD-9153-0542-9BC1-BCC8A0F67348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C45AF6-F574-0A47-B169-081C37EC5908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C15DBE-01F0-294A-AD7F-04FC5A9E3848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4A887C0-167C-7346-9A0B-E351E2D6A0E9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29D116-1017-1D40-AC4C-798F4CFEEFD9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80ED2EF-231C-D041-975D-EAA2040EEF44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A6F325-64DE-A64D-9EB4-103ED7C99105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8C8EA4C-9A42-724D-A4F9-B16C79676DB3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E8A279D-04A3-3D49-B39F-4C9EE4A0D23D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829913C-4C46-D642-815D-310A31311966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17C0605-E63B-1040-81A2-6BCE9C824D2C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CCCFD8-F2E3-3B47-9299-A6EB3E5A4301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73E8CD7-AEA7-9D4D-B9F5-58B572C7C576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52528-4AEE-B041-BC25-82D7BE8B2DDD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FCAEA8-0EE5-ED4B-9DD4-C92A2E39A85A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FEA3BA6-881E-004A-8382-CD4BACE6870C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ECE4BD-F12A-4D46-A7BB-76B30931B325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067E01-50D1-7C47-8505-D8F027A17F62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2A36DD-C01F-224A-81E2-44CC780F2327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0DD0706-73C5-2B47-A795-44FC9D472B25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F1B820-683D-8043-846C-FDC3E6635145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154588B-D1DA-6942-84B8-79D8229651AD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824C249-A0B0-2846-A0A6-6BA25E370506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B84CEA3-7D7B-144B-9B44-AF7CD1BE7791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EF748C-3387-6C43-A9D1-AB68375272E9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F4A60A-9621-B340-88A6-D82E201E8523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1198A5E-6F89-4B48-BC8A-7293B3CB38FD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E1E809-011B-034D-AFFD-4D5CCAE9A70C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544B900-12DE-CB40-8698-80EB5FB4B34D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E1E9A3-2B6D-254E-9318-316D1AA24616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2F34A69-02B1-E94D-9821-394B897B83A7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0CC60E3-25B8-6345-AF7B-3D63AF1A160C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94CAA1E-E39B-6046-A332-CAAA590595C6}"/>
              </a:ext>
            </a:extLst>
          </p:cNvPr>
          <p:cNvSpPr/>
          <p:nvPr/>
        </p:nvSpPr>
        <p:spPr>
          <a:xfrm>
            <a:off x="7578201" y="190819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700E67FB-86AF-0C48-9385-59A1A34E575A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9EEF6CA-3AF4-4645-B8AB-241E533515E3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정렬조건은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검색 내용을 입력하면 운영자 초이스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중에 해당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리스트로 출력한다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초이스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정렬조건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285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운영자 초이스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345A51-BCF5-DD7D-AD4D-FF85B6F58EEE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CB442AF8-27E6-B34C-8B58-D6A6F7409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364"/>
              </p:ext>
            </p:extLst>
          </p:nvPr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7B075C-7BBA-F648-927A-777A71E59DD8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E4511B-63A9-104C-91A5-BE9E35CC8F90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128EC7E-678B-794F-A081-8F19C9E2D8D9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B107F0-2ADF-194F-82C2-5F8BBE744304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4F4991C-B6BE-E448-8858-1A55569DE46F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2ADA08C-40E5-6145-90A8-13B31AA4BE66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3EB281-75F2-9E4E-8A99-72F0E0B9C14F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664364-5A5A-FB48-B372-16C9993C7AD7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5BA59B-F5F0-C048-AA43-85CB7C29EA48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17C3AB-C799-B34C-B12F-00A909363EB9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4144CF-95D8-5F48-A8E6-50C8E1AA0793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4892A9-C756-254A-B5EC-96E7F22C8216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60E05C-58F7-7C4B-9211-1C63B4996BC7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965872-2F3C-0C4B-BC39-DC53683A8D55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6A4424-F68C-D841-8BEE-067265F22C1D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097F80-65A2-F24B-98FA-5591743828CD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0BBADC0-E285-4340-8B61-4365FB6D5E4F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544A5A-25D3-4B47-AEF7-45803C097824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DFB027-FA6A-6442-9513-794E68F0F101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CFA717-A163-CD44-BA02-CE26C3AD7398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E38A14-71FA-DC40-A2BC-7A09064083BB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CAA8323-A947-2F45-9F85-8DC2912FC70E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54D42D-DB7D-4349-82EA-242A27DA945E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5854595-DB8D-1D48-8FFA-91AE38C9E98B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FC7AF8-456B-8748-B4B2-C12B43B40237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A6CA76-956A-E340-8922-5313C61DFBFC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5726E4-CDD8-DC44-93B2-D9DD17841ABE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09FA417-7F72-5F48-92F4-5252E859B2E0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7BC0B9-988A-8A42-A337-E932AA7529E6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C55106-6D93-CD45-BEBB-C83C7F54A3E1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BB97293-BA8D-6F4A-B25E-225A50F648F8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8A1580-469C-7A4A-B16C-5FF8AB7B2F7B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218C52F-F675-1D4D-AE63-0EE075635F42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E63BB76-52BB-F741-BA1E-48B3FAC0DD0F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C6D0B8C-6FF6-094E-AAB6-F017B17CA7F9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4B7FB9-13A5-404F-8531-35D8E3148B88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C563CB-0CAF-2249-9110-65C9FAFCDF7E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9B3D7A0-D6AD-6C4F-9819-E6BC5653AB4F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ECDD55-D6A5-3A46-8C87-F45E129DC80D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1353CFC-1B97-C045-9DFB-ED7E5D50E9D5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C12FADA-7EEC-9F4B-88CC-BC6B177654B3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E933665-EB35-C644-82D2-624E0B677684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9A8638F-9717-8E40-BACA-FB71802419B4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6BCBA9-8CF4-C34D-994E-6061ADC38F9E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6842C32-610B-F74A-B24C-90B807395DBB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DCB588-BBF5-8643-AC0E-DA64C2F17ABB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087431-3251-554B-8715-D662844767CA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440364-9783-944B-830C-A58B4B8C1010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D3785E-B888-FF4D-80E8-413F112D414F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0F13DA9-F1E5-D041-BE1F-8CC1BA5D5853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DF8F1A-4B61-364C-9E4B-506BA7D9EC50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503591E-145D-2644-8D1B-7B8044D1884F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755076-D942-7447-9D7D-C8ACE450A5E8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1979027-B56B-3841-A63C-561BB5272D67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1FAE399-6981-CD4B-A6F1-6858FCE26E1A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03A7C56-0EB1-8849-8CA4-7191E5688773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38BA5B4-8459-474D-B92E-C83B976B5A30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3BA823-3B1B-1B4F-856D-ACB88021A727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C1F76B0-D41A-F24E-A0EF-9C95B3EAD6F8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C9129B8-5B50-0B46-80D6-DA2BBE2DB314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169370C-AE75-4F42-B68C-B2E32C0FA83A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ADE494B-801C-7747-B0F7-53F52563D5CD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B8139DD-773D-304A-A80F-B6CE913ECE1F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21025A3-995C-F64B-91B6-C18C34F49B6E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1325A4D-99E4-F745-8674-F57F98A07A74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1AF1F1C-DBC7-8F4F-ADEA-2A79A4587054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DCC5923-6D01-FB4D-9E5D-43D093F11841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FC6B30-B720-4E47-9231-2166BC3057E6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837E4F4-905D-7A47-BC7E-213089520F68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66DB7DF-23BF-BB4E-AB6F-7BDDAE4DF484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0F6EDE84-85B0-6648-8E31-64336CC56040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C99CA72-6D70-BB42-A93D-86E63FE42918}"/>
              </a:ext>
            </a:extLst>
          </p:cNvPr>
          <p:cNvSpPr/>
          <p:nvPr/>
        </p:nvSpPr>
        <p:spPr>
          <a:xfrm>
            <a:off x="7578201" y="190819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7C55221-CAED-A745-B5CB-BE19E77DC36E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ABDE264A-CF93-AB43-9D1A-58648D96791D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6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회원에게만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정렬조건은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검색 내용을 입력하면 자유게시판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중에 해당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리스트로 출력한다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정렬조건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B03A3409-1BEA-C04D-95DF-393419D9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364"/>
              </p:ext>
            </p:extLst>
          </p:nvPr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4BE424C8-AF70-F84C-9A40-E20E2B05BB28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8E91D-7645-8F4F-B33E-8B16F59C749C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54B805D-8D28-EA4D-BB66-B8FB564B297A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DECACD-2707-B542-B74C-BB57A1654671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4B02FC3-6E8B-7A4A-9727-BC8F38A3FD53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04A2112-4D97-6B4D-90AE-5A4BCCA36981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B447004-0CD3-054D-8578-DF73413C2A2F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F833CB-7557-9E45-A7FD-BA9180A6AAAD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5A9D17-8050-C748-B4B8-C5AA08149FA8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62F7748-DE47-C841-8CF9-684D028DE40E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0EDA5C-9B7D-0847-A1AC-65600B5600C6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B03372-82BB-1B4B-986D-C505C2D6C1B9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3B73DC-E04B-FC4D-B34E-4341D2440B12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17C6AA-9D90-E24B-B187-D3F5D4E788B6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6548D2-6916-4C43-9487-43DBECBDC845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C32B9A-FC3F-8642-8D01-F962CED22678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1C55BDE-BA07-FC45-BF96-77C4A9F43068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5AF1CA-C667-DE49-A197-6D50E09C1D59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4C7EC8A-F406-394B-9466-C1934BBC3BA3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78E92C-CF2D-F846-9C89-AC974A437D59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EB6B0D-2DA3-BB4D-A31B-0C7494FA479E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9E17FFE-7DE8-DA4F-9C66-1BDDB661B12A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53CABE-C488-2B40-A2C1-510933A10E21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4F195C-1BEA-FF4E-B7F9-3C387374C96D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4DF784-DDB0-4641-9854-6839132943AF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684B68-24C4-6F48-92F7-52BEC59A16DB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FF67498-E6EC-8642-B33B-6D5CD2C56BE1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DF2A87-87E0-C447-A574-FE6E52E4E534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9A8C664-5B44-EF4B-B31C-7D6BA9CE899D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DD1D81-3611-9047-9153-BF1B02EE3CED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FDCC84-15C4-8845-92AE-BB8A3CCFC803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72BE01-5507-284B-97C6-8C0F7796EEA4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C784D75-B55B-8442-B9B7-87D79B4BBEEC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54FA7B-7CEF-5B49-88D2-E17E57B13BE4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10DA98-6EC7-FA43-B00D-B5CF79FDA99C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5BC752-7D8A-9A4E-9666-49474A1B1EE3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53032A-2387-0F4B-8CB6-F36EE832FC0E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680DED2-5491-0743-A2F1-3741318F26C8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CD4604-49D0-724A-9815-9B8129FEC6AF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BAECA25-CF31-4547-8A35-C2D02BC2B45F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CB0A36-0B7C-EB4C-9EB8-18A3688131AF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76A247-D39C-2440-9CE0-F7ED8137C731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8860327-7C6B-9645-A9C1-1713F78E3080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57401B-6F84-5648-9252-320CF02C4518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50255BE-AA38-9643-80CE-DB93CF15A592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CFEC5A6-BCEE-8D4B-BEC5-623F07E13AC1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8E4F50-3F0A-9548-85D1-7D684F5B1BBA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1F6766-220B-9E42-AC1D-3CD1D501B43F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E4F36-F4DA-F041-9779-D0700A1CD3D8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399D027-CD80-F744-987B-AE7E6765A358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061A3AE-2BEA-5D45-ABCC-F3AA3EFB06E6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BB15966-3A62-3C48-8AF4-8B232F4F7649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3E9876-C8AD-5B4F-AA38-3D803B70B9FB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46066D-FF57-694B-B214-F301A1735533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92D1952-72B4-E74A-AFD4-B0C866927297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3F13D55-EE1A-EC43-92C0-19F82160CA9D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F84BF0-F2D1-764A-825D-11615B60795F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54493A-4F29-FF4B-9A04-D5B59F6A0522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C54E45C-3F4B-B548-A5D4-95A6A67A81E2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86029F-A64C-B244-B3C5-A00DAE66ABE6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FA7A81F-97A5-A049-89CB-6E8150CF34B6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DAF1EEE-25CC-6D4C-AA2D-26B2BC43C62D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F54D400-C066-334F-BF94-666FCA21E7B4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5AF4A99-3ED7-554D-A106-46C097A47E8E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64C9016-D937-D446-87AD-516568EA9657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FDF4F7F-7AFC-B146-9FF3-2E1AD9DC47D2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B25B4D-68BC-BC45-A292-4322619A9211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1F2FF0F-10E8-8842-B960-3B65F91C1328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C1D2153-3EE5-E94D-910E-B8E37A365038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AA950F1-8BE7-0747-8C42-0779167AD3F5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527F3EF5-A06F-FE44-9D60-58B65CB5B914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00DB6D1B-F683-584E-AB04-824141DCE03F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1300D47-AC61-2245-AAE0-F9E9C57DB8CC}"/>
              </a:ext>
            </a:extLst>
          </p:cNvPr>
          <p:cNvSpPr/>
          <p:nvPr/>
        </p:nvSpPr>
        <p:spPr>
          <a:xfrm>
            <a:off x="7578201" y="190819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F4B7DFC-D77C-3144-AB27-E71F468E8CE0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F35747-8C0C-BC42-B798-E1E3BD8982A1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5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회원에게만 활성화된다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댓글의 개수가 출력된다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프로필이나 사용자의 이름을 클릭하면 사용자의 회원 정보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댓글을 등록한다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30"/>
            <a:ext cx="6780093" cy="2252656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494476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3F2FBC7-4A73-A04B-8A0B-D6F8BDB8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34436"/>
              </p:ext>
            </p:extLst>
          </p:nvPr>
        </p:nvGraphicFramePr>
        <p:xfrm>
          <a:off x="2350067" y="4584926"/>
          <a:ext cx="6780094" cy="187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2190">
                  <a:extLst>
                    <a:ext uri="{9D8B030D-6E8A-4147-A177-3AD203B41FA5}">
                      <a16:colId xmlns:a16="http://schemas.microsoft.com/office/drawing/2014/main" val="819589532"/>
                    </a:ext>
                  </a:extLst>
                </a:gridCol>
                <a:gridCol w="867904">
                  <a:extLst>
                    <a:ext uri="{9D8B030D-6E8A-4147-A177-3AD203B41FA5}">
                      <a16:colId xmlns:a16="http://schemas.microsoft.com/office/drawing/2014/main" val="1547914633"/>
                    </a:ext>
                  </a:extLst>
                </a:gridCol>
              </a:tblGrid>
              <a:tr h="315219">
                <a:tc gridSpan="2">
                  <a:txBody>
                    <a:bodyPr/>
                    <a:lstStyle/>
                    <a:p>
                      <a:r>
                        <a:rPr lang="ko-Kore-KR" altLang="en-US" sz="1400" dirty="0"/>
                        <a:t>댓글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?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14865"/>
                  </a:ext>
                </a:extLst>
              </a:tr>
              <a:tr h="1560120">
                <a:tc>
                  <a:txBody>
                    <a:bodyPr/>
                    <a:lstStyle/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58762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5867655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8262257" y="5379254"/>
            <a:ext cx="867904" cy="510487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5638135" y="16245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336518" y="161183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75228EC-9A12-D44A-94A6-0069F3151EF1}"/>
              </a:ext>
            </a:extLst>
          </p:cNvPr>
          <p:cNvSpPr/>
          <p:nvPr/>
        </p:nvSpPr>
        <p:spPr>
          <a:xfrm>
            <a:off x="3060869" y="45714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38C11F-68F0-8A48-9AD5-45326EF0EB34}"/>
              </a:ext>
            </a:extLst>
          </p:cNvPr>
          <p:cNvSpPr/>
          <p:nvPr/>
        </p:nvSpPr>
        <p:spPr>
          <a:xfrm>
            <a:off x="2207168" y="510416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233085FD-2480-DF4D-B7F3-3A2A82A62DF3}"/>
              </a:ext>
            </a:extLst>
          </p:cNvPr>
          <p:cNvSpPr/>
          <p:nvPr/>
        </p:nvSpPr>
        <p:spPr>
          <a:xfrm>
            <a:off x="2400896" y="5626747"/>
            <a:ext cx="5802985" cy="7648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댓글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작성창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508025" y="4969135"/>
            <a:ext cx="2140175" cy="566917"/>
            <a:chOff x="7806734" y="2017241"/>
            <a:chExt cx="2140175" cy="5669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8359259" y="2163772"/>
              <a:ext cx="158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현재 접속중인 사용자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06734" y="2017241"/>
              <a:ext cx="626996" cy="5669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프로필</a:t>
              </a: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ECB229D5-E6A6-3F46-90FA-4ED98C57DF64}"/>
              </a:ext>
            </a:extLst>
          </p:cNvPr>
          <p:cNvSpPr/>
          <p:nvPr/>
        </p:nvSpPr>
        <p:spPr>
          <a:xfrm>
            <a:off x="9055690" y="548265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일반유저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작성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96034" y="2881280"/>
            <a:ext cx="6780093" cy="3002007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텍스트 에디터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타입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SELECT BOX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작성한 작성자만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/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96034" y="2881280"/>
            <a:ext cx="6780093" cy="3002007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텍스트 에디터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6936427" y="610647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9057147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420072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2030</Words>
  <Application>Microsoft Macintosh PowerPoint</Application>
  <PresentationFormat>와이드스크린</PresentationFormat>
  <Paragraphs>957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 ExtraBold</vt:lpstr>
      <vt:lpstr>굴림</vt:lpstr>
      <vt:lpstr>맑은 고딕</vt:lpstr>
      <vt:lpstr>나눔고딕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이혁준</cp:lastModifiedBy>
  <cp:revision>11</cp:revision>
  <dcterms:created xsi:type="dcterms:W3CDTF">2022-07-12T05:08:07Z</dcterms:created>
  <dcterms:modified xsi:type="dcterms:W3CDTF">2022-07-14T07:40:12Z</dcterms:modified>
</cp:coreProperties>
</file>