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93" r:id="rId3"/>
    <p:sldId id="654" r:id="rId4"/>
    <p:sldId id="665" r:id="rId5"/>
    <p:sldId id="682" r:id="rId6"/>
    <p:sldId id="681" r:id="rId7"/>
    <p:sldId id="680" r:id="rId8"/>
    <p:sldId id="683" r:id="rId9"/>
    <p:sldId id="684" r:id="rId10"/>
    <p:sldId id="685" r:id="rId11"/>
    <p:sldId id="686" r:id="rId12"/>
    <p:sldId id="688" r:id="rId13"/>
    <p:sldId id="687" r:id="rId14"/>
    <p:sldId id="689" r:id="rId15"/>
    <p:sldId id="690" r:id="rId16"/>
    <p:sldId id="691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4" autoAdjust="0"/>
    <p:restoredTop sz="94660"/>
  </p:normalViewPr>
  <p:slideViewPr>
    <p:cSldViewPr snapToGrid="0">
      <p:cViewPr>
        <p:scale>
          <a:sx n="150" d="100"/>
          <a:sy n="150" d="100"/>
        </p:scale>
        <p:origin x="4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77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2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01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8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6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9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95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1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73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9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527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8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230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55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69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890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750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66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60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6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9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0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검색결과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3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147667" y="2421924"/>
            <a:ext cx="1921461" cy="48664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회원정보수정</a:t>
            </a:r>
            <a:endParaRPr kumimoji="1" lang="ko-Kore-KR" altLang="en-US" sz="10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내가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내가 작성한 댓글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6FDB916-0FC3-8647-A73B-331353BFAFC6}"/>
              </a:ext>
            </a:extLst>
          </p:cNvPr>
          <p:cNvSpPr/>
          <p:nvPr/>
        </p:nvSpPr>
        <p:spPr>
          <a:xfrm>
            <a:off x="7971478" y="4338867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다른 회원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댓글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63681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08112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카테고리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3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044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437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37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27DE97BB-5124-F2EF-2D16-466D7E4BF638}"/>
              </a:ext>
            </a:extLst>
          </p:cNvPr>
          <p:cNvSpPr/>
          <p:nvPr/>
        </p:nvSpPr>
        <p:spPr>
          <a:xfrm>
            <a:off x="3397234" y="4327066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355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33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51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67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923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62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5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22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12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6817D46-86AF-B74C-8833-9238C7F3904D}"/>
              </a:ext>
            </a:extLst>
          </p:cNvPr>
          <p:cNvSpPr/>
          <p:nvPr/>
        </p:nvSpPr>
        <p:spPr>
          <a:xfrm>
            <a:off x="2613543" y="118530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A5EAA0C-4EAB-E849-BA74-EA43704E7D38}"/>
              </a:ext>
            </a:extLst>
          </p:cNvPr>
          <p:cNvSpPr/>
          <p:nvPr/>
        </p:nvSpPr>
        <p:spPr>
          <a:xfrm>
            <a:off x="6060030" y="118530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33E27F8-8300-AC49-ACC2-201520158ABE}"/>
              </a:ext>
            </a:extLst>
          </p:cNvPr>
          <p:cNvSpPr/>
          <p:nvPr/>
        </p:nvSpPr>
        <p:spPr>
          <a:xfrm>
            <a:off x="2609829" y="393353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7FDFC3A-9749-0240-83DE-0CFA736A7166}"/>
              </a:ext>
            </a:extLst>
          </p:cNvPr>
          <p:cNvSpPr/>
          <p:nvPr/>
        </p:nvSpPr>
        <p:spPr>
          <a:xfrm>
            <a:off x="6060030" y="393353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>
                <a:solidFill>
                  <a:sysClr val="windowText" lastClr="000000"/>
                </a:solidFill>
              </a:rPr>
              <a:t> 초이스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500295" y="11135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979194" y="115246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500294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979193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26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24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새 글 쓰기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초이스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285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345A51-BCF5-DD7D-AD4D-FF85B6F58EEE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5866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494476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5867655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작성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SELECT BOX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4736</Words>
  <Application>Microsoft Office PowerPoint</Application>
  <PresentationFormat>와이드스크린</PresentationFormat>
  <Paragraphs>1051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5</cp:revision>
  <dcterms:created xsi:type="dcterms:W3CDTF">2022-07-12T05:08:07Z</dcterms:created>
  <dcterms:modified xsi:type="dcterms:W3CDTF">2022-07-14T00:15:27Z</dcterms:modified>
</cp:coreProperties>
</file>