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2" r:id="rId2"/>
  </p:sldIdLst>
  <p:sldSz cx="51206400" cy="38404800"/>
  <p:notesSz cx="9398000" cy="14884400"/>
  <p:defaultTextStyle>
    <a:defPPr>
      <a:defRPr lang="en-US"/>
    </a:defPPr>
    <a:lvl1pPr algn="l" rtl="0" eaLnBrk="0" fontAlgn="base" hangingPunct="0">
      <a:spcBef>
        <a:spcPct val="0"/>
      </a:spcBef>
      <a:spcAft>
        <a:spcPct val="0"/>
      </a:spcAft>
      <a:defRPr sz="2831" kern="1200">
        <a:solidFill>
          <a:schemeClr val="tx1"/>
        </a:solidFill>
        <a:latin typeface="Times New Roman" pitchFamily="18" charset="0"/>
        <a:ea typeface="+mn-ea"/>
        <a:cs typeface="+mn-cs"/>
      </a:defRPr>
    </a:lvl1pPr>
    <a:lvl2pPr marL="853295" algn="l" rtl="0" eaLnBrk="0" fontAlgn="base" hangingPunct="0">
      <a:spcBef>
        <a:spcPct val="0"/>
      </a:spcBef>
      <a:spcAft>
        <a:spcPct val="0"/>
      </a:spcAft>
      <a:defRPr sz="2831" kern="1200">
        <a:solidFill>
          <a:schemeClr val="tx1"/>
        </a:solidFill>
        <a:latin typeface="Times New Roman" pitchFamily="18" charset="0"/>
        <a:ea typeface="+mn-ea"/>
        <a:cs typeface="+mn-cs"/>
      </a:defRPr>
    </a:lvl2pPr>
    <a:lvl3pPr marL="1706587" algn="l" rtl="0" eaLnBrk="0" fontAlgn="base" hangingPunct="0">
      <a:spcBef>
        <a:spcPct val="0"/>
      </a:spcBef>
      <a:spcAft>
        <a:spcPct val="0"/>
      </a:spcAft>
      <a:defRPr sz="2831" kern="1200">
        <a:solidFill>
          <a:schemeClr val="tx1"/>
        </a:solidFill>
        <a:latin typeface="Times New Roman" pitchFamily="18" charset="0"/>
        <a:ea typeface="+mn-ea"/>
        <a:cs typeface="+mn-cs"/>
      </a:defRPr>
    </a:lvl3pPr>
    <a:lvl4pPr marL="2559882" algn="l" rtl="0" eaLnBrk="0" fontAlgn="base" hangingPunct="0">
      <a:spcBef>
        <a:spcPct val="0"/>
      </a:spcBef>
      <a:spcAft>
        <a:spcPct val="0"/>
      </a:spcAft>
      <a:defRPr sz="2831" kern="1200">
        <a:solidFill>
          <a:schemeClr val="tx1"/>
        </a:solidFill>
        <a:latin typeface="Times New Roman" pitchFamily="18" charset="0"/>
        <a:ea typeface="+mn-ea"/>
        <a:cs typeface="+mn-cs"/>
      </a:defRPr>
    </a:lvl4pPr>
    <a:lvl5pPr marL="3413172" algn="l" rtl="0" eaLnBrk="0" fontAlgn="base" hangingPunct="0">
      <a:spcBef>
        <a:spcPct val="0"/>
      </a:spcBef>
      <a:spcAft>
        <a:spcPct val="0"/>
      </a:spcAft>
      <a:defRPr sz="2831" kern="1200">
        <a:solidFill>
          <a:schemeClr val="tx1"/>
        </a:solidFill>
        <a:latin typeface="Times New Roman" pitchFamily="18" charset="0"/>
        <a:ea typeface="+mn-ea"/>
        <a:cs typeface="+mn-cs"/>
      </a:defRPr>
    </a:lvl5pPr>
    <a:lvl6pPr marL="4266467" algn="l" defTabSz="1706587" rtl="0" eaLnBrk="1" latinLnBrk="0" hangingPunct="1">
      <a:defRPr sz="2831" kern="1200">
        <a:solidFill>
          <a:schemeClr val="tx1"/>
        </a:solidFill>
        <a:latin typeface="Times New Roman" pitchFamily="18" charset="0"/>
        <a:ea typeface="+mn-ea"/>
        <a:cs typeface="+mn-cs"/>
      </a:defRPr>
    </a:lvl6pPr>
    <a:lvl7pPr marL="5119760" algn="l" defTabSz="1706587" rtl="0" eaLnBrk="1" latinLnBrk="0" hangingPunct="1">
      <a:defRPr sz="2831" kern="1200">
        <a:solidFill>
          <a:schemeClr val="tx1"/>
        </a:solidFill>
        <a:latin typeface="Times New Roman" pitchFamily="18" charset="0"/>
        <a:ea typeface="+mn-ea"/>
        <a:cs typeface="+mn-cs"/>
      </a:defRPr>
    </a:lvl7pPr>
    <a:lvl8pPr marL="5973054" algn="l" defTabSz="1706587" rtl="0" eaLnBrk="1" latinLnBrk="0" hangingPunct="1">
      <a:defRPr sz="2831" kern="1200">
        <a:solidFill>
          <a:schemeClr val="tx1"/>
        </a:solidFill>
        <a:latin typeface="Times New Roman" pitchFamily="18" charset="0"/>
        <a:ea typeface="+mn-ea"/>
        <a:cs typeface="+mn-cs"/>
      </a:defRPr>
    </a:lvl8pPr>
    <a:lvl9pPr marL="6826347" algn="l" defTabSz="1706587" rtl="0" eaLnBrk="1" latinLnBrk="0" hangingPunct="1">
      <a:defRPr sz="283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596" userDrawn="1">
          <p15:clr>
            <a:srgbClr val="A4A3A4"/>
          </p15:clr>
        </p15:guide>
        <p15:guide id="2" orient="horz" pos="6916" userDrawn="1">
          <p15:clr>
            <a:srgbClr val="A4A3A4"/>
          </p15:clr>
        </p15:guide>
        <p15:guide id="3" orient="horz" pos="4765" userDrawn="1">
          <p15:clr>
            <a:srgbClr val="A4A3A4"/>
          </p15:clr>
        </p15:guide>
        <p15:guide id="4" orient="horz" pos="23184" userDrawn="1">
          <p15:clr>
            <a:srgbClr val="A4A3A4"/>
          </p15:clr>
        </p15:guide>
        <p15:guide id="5" pos="821" userDrawn="1">
          <p15:clr>
            <a:srgbClr val="A4A3A4"/>
          </p15:clr>
        </p15:guide>
        <p15:guide id="6" pos="8064" userDrawn="1">
          <p15:clr>
            <a:srgbClr val="A4A3A4"/>
          </p15:clr>
        </p15:guide>
        <p15:guide id="7" pos="8624" userDrawn="1">
          <p15:clr>
            <a:srgbClr val="A4A3A4"/>
          </p15:clr>
        </p15:guide>
        <p15:guide id="8" pos="15850" userDrawn="1">
          <p15:clr>
            <a:srgbClr val="A4A3A4"/>
          </p15:clr>
        </p15:guide>
        <p15:guide id="9" pos="16410" userDrawn="1">
          <p15:clr>
            <a:srgbClr val="A4A3A4"/>
          </p15:clr>
        </p15:guide>
        <p15:guide id="10" pos="23632" userDrawn="1">
          <p15:clr>
            <a:srgbClr val="A4A3A4"/>
          </p15:clr>
        </p15:guide>
        <p15:guide id="11" pos="24192" userDrawn="1">
          <p15:clr>
            <a:srgbClr val="A4A3A4"/>
          </p15:clr>
        </p15:guide>
        <p15:guide id="12" pos="314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CC3300"/>
    <a:srgbClr val="006600"/>
    <a:srgbClr val="336699"/>
    <a:srgbClr val="F2DD60"/>
    <a:srgbClr val="F3DF67"/>
    <a:srgbClr val="A78109"/>
    <a:srgbClr val="0B48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29" autoAdjust="0"/>
    <p:restoredTop sz="94694" autoAdjust="0"/>
  </p:normalViewPr>
  <p:slideViewPr>
    <p:cSldViewPr showGuides="1">
      <p:cViewPr>
        <p:scale>
          <a:sx n="21" d="100"/>
          <a:sy n="21" d="100"/>
        </p:scale>
        <p:origin x="2040" y="264"/>
      </p:cViewPr>
      <p:guideLst>
        <p:guide orient="horz" pos="22596"/>
        <p:guide orient="horz" pos="6916"/>
        <p:guide orient="horz" pos="4765"/>
        <p:guide orient="horz" pos="23184"/>
        <p:guide pos="821"/>
        <p:guide pos="8064"/>
        <p:guide pos="8624"/>
        <p:guide pos="15850"/>
        <p:guide pos="16410"/>
        <p:guide pos="23632"/>
        <p:guide pos="24192"/>
        <p:guide pos="314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59238" cy="781050"/>
          </a:xfrm>
          <a:prstGeom prst="rect">
            <a:avLst/>
          </a:prstGeom>
          <a:noFill/>
          <a:ln w="9525">
            <a:noFill/>
            <a:miter lim="800000"/>
            <a:headEnd/>
            <a:tailEnd/>
          </a:ln>
          <a:effectLst/>
        </p:spPr>
        <p:txBody>
          <a:bodyPr vert="horz" wrap="square" lIns="128630" tIns="64316" rIns="128630" bIns="64316" numCol="1" anchor="t" anchorCtr="0" compatLnSpc="1">
            <a:prstTxWarp prst="textNoShape">
              <a:avLst/>
            </a:prstTxWarp>
          </a:bodyPr>
          <a:lstStyle>
            <a:lvl1pPr defTabSz="1287463">
              <a:defRPr sz="1700"/>
            </a:lvl1pPr>
          </a:lstStyle>
          <a:p>
            <a:endParaRPr lang="en-AU"/>
          </a:p>
        </p:txBody>
      </p:sp>
      <p:sp>
        <p:nvSpPr>
          <p:cNvPr id="4099" name="Rectangle 3"/>
          <p:cNvSpPr>
            <a:spLocks noGrp="1" noChangeArrowheads="1"/>
          </p:cNvSpPr>
          <p:nvPr>
            <p:ph type="dt" sz="quarter" idx="1"/>
          </p:nvPr>
        </p:nvSpPr>
        <p:spPr bwMode="auto">
          <a:xfrm>
            <a:off x="5276850" y="0"/>
            <a:ext cx="4157663" cy="781050"/>
          </a:xfrm>
          <a:prstGeom prst="rect">
            <a:avLst/>
          </a:prstGeom>
          <a:noFill/>
          <a:ln w="9525">
            <a:noFill/>
            <a:miter lim="800000"/>
            <a:headEnd/>
            <a:tailEnd/>
          </a:ln>
          <a:effectLst/>
        </p:spPr>
        <p:txBody>
          <a:bodyPr vert="horz" wrap="square" lIns="128630" tIns="64316" rIns="128630" bIns="64316" numCol="1" anchor="t" anchorCtr="0" compatLnSpc="1">
            <a:prstTxWarp prst="textNoShape">
              <a:avLst/>
            </a:prstTxWarp>
          </a:bodyPr>
          <a:lstStyle>
            <a:lvl1pPr algn="r" defTabSz="1287463">
              <a:defRPr sz="1700"/>
            </a:lvl1pPr>
          </a:lstStyle>
          <a:p>
            <a:endParaRPr lang="en-AU"/>
          </a:p>
        </p:txBody>
      </p:sp>
      <p:sp>
        <p:nvSpPr>
          <p:cNvPr id="4100" name="Rectangle 4"/>
          <p:cNvSpPr>
            <a:spLocks noGrp="1" noChangeArrowheads="1"/>
          </p:cNvSpPr>
          <p:nvPr>
            <p:ph type="ftr" sz="quarter" idx="2"/>
          </p:nvPr>
        </p:nvSpPr>
        <p:spPr bwMode="auto">
          <a:xfrm>
            <a:off x="0" y="14141450"/>
            <a:ext cx="4059238" cy="777875"/>
          </a:xfrm>
          <a:prstGeom prst="rect">
            <a:avLst/>
          </a:prstGeom>
          <a:noFill/>
          <a:ln w="9525">
            <a:noFill/>
            <a:miter lim="800000"/>
            <a:headEnd/>
            <a:tailEnd/>
          </a:ln>
          <a:effectLst/>
        </p:spPr>
        <p:txBody>
          <a:bodyPr vert="horz" wrap="square" lIns="128630" tIns="64316" rIns="128630" bIns="64316" numCol="1" anchor="b" anchorCtr="0" compatLnSpc="1">
            <a:prstTxWarp prst="textNoShape">
              <a:avLst/>
            </a:prstTxWarp>
          </a:bodyPr>
          <a:lstStyle>
            <a:lvl1pPr defTabSz="1287463">
              <a:defRPr sz="1700"/>
            </a:lvl1pPr>
          </a:lstStyle>
          <a:p>
            <a:endParaRPr lang="en-AU"/>
          </a:p>
        </p:txBody>
      </p:sp>
      <p:sp>
        <p:nvSpPr>
          <p:cNvPr id="4101" name="Rectangle 5"/>
          <p:cNvSpPr>
            <a:spLocks noGrp="1" noChangeArrowheads="1"/>
          </p:cNvSpPr>
          <p:nvPr>
            <p:ph type="sldNum" sz="quarter" idx="3"/>
          </p:nvPr>
        </p:nvSpPr>
        <p:spPr bwMode="auto">
          <a:xfrm>
            <a:off x="5276850" y="14141450"/>
            <a:ext cx="4157663" cy="777875"/>
          </a:xfrm>
          <a:prstGeom prst="rect">
            <a:avLst/>
          </a:prstGeom>
          <a:noFill/>
          <a:ln w="9525">
            <a:noFill/>
            <a:miter lim="800000"/>
            <a:headEnd/>
            <a:tailEnd/>
          </a:ln>
          <a:effectLst/>
        </p:spPr>
        <p:txBody>
          <a:bodyPr vert="horz" wrap="square" lIns="128630" tIns="64316" rIns="128630" bIns="64316" numCol="1" anchor="b" anchorCtr="0" compatLnSpc="1">
            <a:prstTxWarp prst="textNoShape">
              <a:avLst/>
            </a:prstTxWarp>
          </a:bodyPr>
          <a:lstStyle>
            <a:lvl1pPr algn="r" defTabSz="1287463">
              <a:defRPr sz="1700"/>
            </a:lvl1pPr>
          </a:lstStyle>
          <a:p>
            <a:fld id="{0C110309-3D6C-4B7E-9522-2CF7394A684E}" type="slidenum">
              <a:rPr lang="en-AU"/>
              <a:pPr/>
              <a:t>‹#›</a:t>
            </a:fld>
            <a:endParaRPr lang="en-AU"/>
          </a:p>
        </p:txBody>
      </p:sp>
    </p:spTree>
    <p:extLst>
      <p:ext uri="{BB962C8B-B14F-4D97-AF65-F5344CB8AC3E}">
        <p14:creationId xmlns:p14="http://schemas.microsoft.com/office/powerpoint/2010/main" val="1544369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059238" cy="781050"/>
          </a:xfrm>
          <a:prstGeom prst="rect">
            <a:avLst/>
          </a:prstGeom>
          <a:noFill/>
          <a:ln w="9525">
            <a:noFill/>
            <a:miter lim="800000"/>
            <a:headEnd/>
            <a:tailEnd/>
          </a:ln>
          <a:effectLst/>
        </p:spPr>
        <p:txBody>
          <a:bodyPr vert="horz" wrap="square" lIns="128630" tIns="64316" rIns="128630" bIns="64316" numCol="1" anchor="t" anchorCtr="0" compatLnSpc="1">
            <a:prstTxWarp prst="textNoShape">
              <a:avLst/>
            </a:prstTxWarp>
          </a:bodyPr>
          <a:lstStyle>
            <a:lvl1pPr defTabSz="1287463">
              <a:defRPr sz="1700"/>
            </a:lvl1pPr>
          </a:lstStyle>
          <a:p>
            <a:endParaRPr lang="en-AU"/>
          </a:p>
        </p:txBody>
      </p:sp>
      <p:sp>
        <p:nvSpPr>
          <p:cNvPr id="3075" name="Rectangle 3"/>
          <p:cNvSpPr>
            <a:spLocks noGrp="1" noChangeArrowheads="1"/>
          </p:cNvSpPr>
          <p:nvPr>
            <p:ph type="dt" idx="1"/>
          </p:nvPr>
        </p:nvSpPr>
        <p:spPr bwMode="auto">
          <a:xfrm>
            <a:off x="5276850" y="0"/>
            <a:ext cx="4157663" cy="781050"/>
          </a:xfrm>
          <a:prstGeom prst="rect">
            <a:avLst/>
          </a:prstGeom>
          <a:noFill/>
          <a:ln w="9525">
            <a:noFill/>
            <a:miter lim="800000"/>
            <a:headEnd/>
            <a:tailEnd/>
          </a:ln>
          <a:effectLst/>
        </p:spPr>
        <p:txBody>
          <a:bodyPr vert="horz" wrap="square" lIns="128630" tIns="64316" rIns="128630" bIns="64316" numCol="1" anchor="t" anchorCtr="0" compatLnSpc="1">
            <a:prstTxWarp prst="textNoShape">
              <a:avLst/>
            </a:prstTxWarp>
          </a:bodyPr>
          <a:lstStyle>
            <a:lvl1pPr algn="r" defTabSz="1287463">
              <a:defRPr sz="1700"/>
            </a:lvl1pPr>
          </a:lstStyle>
          <a:p>
            <a:endParaRPr lang="en-AU"/>
          </a:p>
        </p:txBody>
      </p:sp>
      <p:sp>
        <p:nvSpPr>
          <p:cNvPr id="3076" name="Rectangle 4"/>
          <p:cNvSpPr>
            <a:spLocks noGrp="1" noRot="1" noChangeAspect="1" noChangeArrowheads="1" noTextEdit="1"/>
          </p:cNvSpPr>
          <p:nvPr>
            <p:ph type="sldImg" idx="2"/>
          </p:nvPr>
        </p:nvSpPr>
        <p:spPr bwMode="auto">
          <a:xfrm>
            <a:off x="957263" y="1112838"/>
            <a:ext cx="7424737" cy="5567362"/>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217613" y="7126288"/>
            <a:ext cx="6897687" cy="6680200"/>
          </a:xfrm>
          <a:prstGeom prst="rect">
            <a:avLst/>
          </a:prstGeom>
          <a:noFill/>
          <a:ln w="9525">
            <a:noFill/>
            <a:miter lim="800000"/>
            <a:headEnd/>
            <a:tailEnd/>
          </a:ln>
          <a:effectLst/>
        </p:spPr>
        <p:txBody>
          <a:bodyPr vert="horz" wrap="square" lIns="128630" tIns="64316" rIns="128630" bIns="64316"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3078" name="Rectangle 6"/>
          <p:cNvSpPr>
            <a:spLocks noGrp="1" noChangeArrowheads="1"/>
          </p:cNvSpPr>
          <p:nvPr>
            <p:ph type="ftr" sz="quarter" idx="4"/>
          </p:nvPr>
        </p:nvSpPr>
        <p:spPr bwMode="auto">
          <a:xfrm>
            <a:off x="0" y="14141450"/>
            <a:ext cx="4059238" cy="777875"/>
          </a:xfrm>
          <a:prstGeom prst="rect">
            <a:avLst/>
          </a:prstGeom>
          <a:noFill/>
          <a:ln w="9525">
            <a:noFill/>
            <a:miter lim="800000"/>
            <a:headEnd/>
            <a:tailEnd/>
          </a:ln>
          <a:effectLst/>
        </p:spPr>
        <p:txBody>
          <a:bodyPr vert="horz" wrap="square" lIns="128630" tIns="64316" rIns="128630" bIns="64316" numCol="1" anchor="b" anchorCtr="0" compatLnSpc="1">
            <a:prstTxWarp prst="textNoShape">
              <a:avLst/>
            </a:prstTxWarp>
          </a:bodyPr>
          <a:lstStyle>
            <a:lvl1pPr defTabSz="1287463">
              <a:defRPr sz="1700"/>
            </a:lvl1pPr>
          </a:lstStyle>
          <a:p>
            <a:endParaRPr lang="en-AU"/>
          </a:p>
        </p:txBody>
      </p:sp>
      <p:sp>
        <p:nvSpPr>
          <p:cNvPr id="3079" name="Rectangle 7"/>
          <p:cNvSpPr>
            <a:spLocks noGrp="1" noChangeArrowheads="1"/>
          </p:cNvSpPr>
          <p:nvPr>
            <p:ph type="sldNum" sz="quarter" idx="5"/>
          </p:nvPr>
        </p:nvSpPr>
        <p:spPr bwMode="auto">
          <a:xfrm>
            <a:off x="5276850" y="14141450"/>
            <a:ext cx="4157663" cy="777875"/>
          </a:xfrm>
          <a:prstGeom prst="rect">
            <a:avLst/>
          </a:prstGeom>
          <a:noFill/>
          <a:ln w="9525">
            <a:noFill/>
            <a:miter lim="800000"/>
            <a:headEnd/>
            <a:tailEnd/>
          </a:ln>
          <a:effectLst/>
        </p:spPr>
        <p:txBody>
          <a:bodyPr vert="horz" wrap="square" lIns="128630" tIns="64316" rIns="128630" bIns="64316" numCol="1" anchor="b" anchorCtr="0" compatLnSpc="1">
            <a:prstTxWarp prst="textNoShape">
              <a:avLst/>
            </a:prstTxWarp>
          </a:bodyPr>
          <a:lstStyle>
            <a:lvl1pPr algn="r" defTabSz="1287463">
              <a:defRPr sz="1700"/>
            </a:lvl1pPr>
          </a:lstStyle>
          <a:p>
            <a:fld id="{8B4F82A6-27ED-4AB3-AA70-73C492DD4680}" type="slidenum">
              <a:rPr lang="en-AU"/>
              <a:pPr/>
              <a:t>‹#›</a:t>
            </a:fld>
            <a:endParaRPr lang="en-AU"/>
          </a:p>
        </p:txBody>
      </p:sp>
    </p:spTree>
    <p:extLst>
      <p:ext uri="{BB962C8B-B14F-4D97-AF65-F5344CB8AC3E}">
        <p14:creationId xmlns:p14="http://schemas.microsoft.com/office/powerpoint/2010/main" val="841650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178" kern="1200">
        <a:solidFill>
          <a:schemeClr val="tx1"/>
        </a:solidFill>
        <a:latin typeface="Times New Roman" pitchFamily="18" charset="0"/>
        <a:ea typeface="+mn-ea"/>
        <a:cs typeface="+mn-cs"/>
      </a:defRPr>
    </a:lvl1pPr>
    <a:lvl2pPr marL="853295" algn="l" rtl="0" eaLnBrk="0" fontAlgn="base" hangingPunct="0">
      <a:spcBef>
        <a:spcPct val="30000"/>
      </a:spcBef>
      <a:spcAft>
        <a:spcPct val="0"/>
      </a:spcAft>
      <a:defRPr sz="2178" kern="1200">
        <a:solidFill>
          <a:schemeClr val="tx1"/>
        </a:solidFill>
        <a:latin typeface="Times New Roman" pitchFamily="18" charset="0"/>
        <a:ea typeface="+mn-ea"/>
        <a:cs typeface="+mn-cs"/>
      </a:defRPr>
    </a:lvl2pPr>
    <a:lvl3pPr marL="1706587" algn="l" rtl="0" eaLnBrk="0" fontAlgn="base" hangingPunct="0">
      <a:spcBef>
        <a:spcPct val="30000"/>
      </a:spcBef>
      <a:spcAft>
        <a:spcPct val="0"/>
      </a:spcAft>
      <a:defRPr sz="2178" kern="1200">
        <a:solidFill>
          <a:schemeClr val="tx1"/>
        </a:solidFill>
        <a:latin typeface="Times New Roman" pitchFamily="18" charset="0"/>
        <a:ea typeface="+mn-ea"/>
        <a:cs typeface="+mn-cs"/>
      </a:defRPr>
    </a:lvl3pPr>
    <a:lvl4pPr marL="2559882" algn="l" rtl="0" eaLnBrk="0" fontAlgn="base" hangingPunct="0">
      <a:spcBef>
        <a:spcPct val="30000"/>
      </a:spcBef>
      <a:spcAft>
        <a:spcPct val="0"/>
      </a:spcAft>
      <a:defRPr sz="2178" kern="1200">
        <a:solidFill>
          <a:schemeClr val="tx1"/>
        </a:solidFill>
        <a:latin typeface="Times New Roman" pitchFamily="18" charset="0"/>
        <a:ea typeface="+mn-ea"/>
        <a:cs typeface="+mn-cs"/>
      </a:defRPr>
    </a:lvl4pPr>
    <a:lvl5pPr marL="3413172" algn="l" rtl="0" eaLnBrk="0" fontAlgn="base" hangingPunct="0">
      <a:spcBef>
        <a:spcPct val="30000"/>
      </a:spcBef>
      <a:spcAft>
        <a:spcPct val="0"/>
      </a:spcAft>
      <a:defRPr sz="2178" kern="1200">
        <a:solidFill>
          <a:schemeClr val="tx1"/>
        </a:solidFill>
        <a:latin typeface="Times New Roman" pitchFamily="18" charset="0"/>
        <a:ea typeface="+mn-ea"/>
        <a:cs typeface="+mn-cs"/>
      </a:defRPr>
    </a:lvl5pPr>
    <a:lvl6pPr marL="4266467" algn="l" defTabSz="1706587" rtl="0" eaLnBrk="1" latinLnBrk="0" hangingPunct="1">
      <a:defRPr sz="2178" kern="1200">
        <a:solidFill>
          <a:schemeClr val="tx1"/>
        </a:solidFill>
        <a:latin typeface="+mn-lt"/>
        <a:ea typeface="+mn-ea"/>
        <a:cs typeface="+mn-cs"/>
      </a:defRPr>
    </a:lvl6pPr>
    <a:lvl7pPr marL="5119760" algn="l" defTabSz="1706587" rtl="0" eaLnBrk="1" latinLnBrk="0" hangingPunct="1">
      <a:defRPr sz="2178" kern="1200">
        <a:solidFill>
          <a:schemeClr val="tx1"/>
        </a:solidFill>
        <a:latin typeface="+mn-lt"/>
        <a:ea typeface="+mn-ea"/>
        <a:cs typeface="+mn-cs"/>
      </a:defRPr>
    </a:lvl7pPr>
    <a:lvl8pPr marL="5973054" algn="l" defTabSz="1706587" rtl="0" eaLnBrk="1" latinLnBrk="0" hangingPunct="1">
      <a:defRPr sz="2178" kern="1200">
        <a:solidFill>
          <a:schemeClr val="tx1"/>
        </a:solidFill>
        <a:latin typeface="+mn-lt"/>
        <a:ea typeface="+mn-ea"/>
        <a:cs typeface="+mn-cs"/>
      </a:defRPr>
    </a:lvl8pPr>
    <a:lvl9pPr marL="6826347" algn="l" defTabSz="1706587" rtl="0" eaLnBrk="1" latinLnBrk="0" hangingPunct="1">
      <a:defRPr sz="217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845323B-8E1B-425D-BF7D-F445B6398804}" type="slidenum">
              <a:rPr lang="en-US"/>
              <a:pPr/>
              <a:t>‹#›</a:t>
            </a:fld>
            <a:endParaRPr lang="en-US"/>
          </a:p>
        </p:txBody>
      </p:sp>
      <p:sp>
        <p:nvSpPr>
          <p:cNvPr id="26" name="Rectangle 98"/>
          <p:cNvSpPr>
            <a:spLocks noChangeArrowheads="1"/>
          </p:cNvSpPr>
          <p:nvPr userDrawn="1"/>
        </p:nvSpPr>
        <p:spPr bwMode="auto">
          <a:xfrm>
            <a:off x="1066801" y="7417598"/>
            <a:ext cx="15408423" cy="29387006"/>
          </a:xfrm>
          <a:prstGeom prst="rect">
            <a:avLst/>
          </a:prstGeom>
          <a:solidFill>
            <a:schemeClr val="bg1"/>
          </a:solidFill>
          <a:ln w="9525">
            <a:noFill/>
            <a:miter lim="800000"/>
            <a:headEnd/>
            <a:tailEnd/>
          </a:ln>
          <a:effectLst/>
        </p:spPr>
        <p:txBody>
          <a:bodyPr lIns="399869" tIns="399869" rIns="399869" bIns="399869"/>
          <a:lstStyle/>
          <a:p>
            <a:pPr defTabSz="1015873">
              <a:spcBef>
                <a:spcPct val="50000"/>
              </a:spcBef>
            </a:pPr>
            <a:endParaRPr lang="en-US" sz="4563" b="1" dirty="0">
              <a:solidFill>
                <a:srgbClr val="CC3300"/>
              </a:solidFill>
              <a:latin typeface="Arial" charset="0"/>
            </a:endParaRPr>
          </a:p>
        </p:txBody>
      </p:sp>
      <p:sp>
        <p:nvSpPr>
          <p:cNvPr id="27" name="Rectangle 101"/>
          <p:cNvSpPr>
            <a:spLocks noChangeArrowheads="1"/>
          </p:cNvSpPr>
          <p:nvPr userDrawn="1"/>
        </p:nvSpPr>
        <p:spPr bwMode="auto">
          <a:xfrm>
            <a:off x="18017981" y="7417598"/>
            <a:ext cx="15408421" cy="29387006"/>
          </a:xfrm>
          <a:prstGeom prst="rect">
            <a:avLst/>
          </a:prstGeom>
          <a:solidFill>
            <a:schemeClr val="bg1"/>
          </a:solidFill>
          <a:ln w="9525">
            <a:noFill/>
            <a:miter lim="800000"/>
            <a:headEnd/>
            <a:tailEnd/>
          </a:ln>
          <a:effectLst/>
        </p:spPr>
        <p:txBody>
          <a:bodyPr lIns="399869" tIns="399869" rIns="399869" bIns="399869"/>
          <a:lstStyle/>
          <a:p>
            <a:pPr defTabSz="1015873">
              <a:spcBef>
                <a:spcPct val="50000"/>
              </a:spcBef>
            </a:pPr>
            <a:endParaRPr lang="en-US" sz="4563" b="1" dirty="0">
              <a:solidFill>
                <a:srgbClr val="CC3300"/>
              </a:solidFill>
              <a:latin typeface="Arial" charset="0"/>
            </a:endParaRPr>
          </a:p>
        </p:txBody>
      </p:sp>
      <p:sp>
        <p:nvSpPr>
          <p:cNvPr id="28" name="Rectangle 102"/>
          <p:cNvSpPr>
            <a:spLocks noChangeArrowheads="1"/>
          </p:cNvSpPr>
          <p:nvPr userDrawn="1"/>
        </p:nvSpPr>
        <p:spPr bwMode="auto">
          <a:xfrm>
            <a:off x="34966424" y="7417595"/>
            <a:ext cx="15411156" cy="29383674"/>
          </a:xfrm>
          <a:prstGeom prst="rect">
            <a:avLst/>
          </a:prstGeom>
          <a:solidFill>
            <a:schemeClr val="bg1"/>
          </a:solidFill>
          <a:ln w="9525">
            <a:noFill/>
            <a:miter lim="800000"/>
            <a:headEnd/>
            <a:tailEnd/>
          </a:ln>
          <a:effectLst/>
        </p:spPr>
        <p:txBody>
          <a:bodyPr lIns="399869" tIns="399869" rIns="399869" bIns="399869"/>
          <a:lstStyle/>
          <a:p>
            <a:pPr defTabSz="1015873">
              <a:spcBef>
                <a:spcPct val="50000"/>
              </a:spcBef>
            </a:pPr>
            <a:endParaRPr lang="en-US" sz="4563" b="1" dirty="0">
              <a:solidFill>
                <a:srgbClr val="CC3300"/>
              </a:solidFill>
              <a:latin typeface="Arial"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DF67"/>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3843216" y="34991040"/>
            <a:ext cx="10668000" cy="2560320"/>
          </a:xfrm>
          <a:prstGeom prst="rect">
            <a:avLst/>
          </a:prstGeom>
          <a:noFill/>
          <a:ln w="9525">
            <a:noFill/>
            <a:miter lim="800000"/>
            <a:headEnd/>
            <a:tailEnd/>
          </a:ln>
          <a:effectLst/>
        </p:spPr>
        <p:txBody>
          <a:bodyPr vert="horz" wrap="square" lIns="228522" tIns="114261" rIns="228522" bIns="114261" numCol="1" anchor="t" anchorCtr="0" compatLnSpc="1">
            <a:prstTxWarp prst="textNoShape">
              <a:avLst/>
            </a:prstTxWarp>
          </a:bodyPr>
          <a:lstStyle>
            <a:lvl1pPr defTabSz="4740748">
              <a:defRPr sz="7259"/>
            </a:lvl1pPr>
          </a:lstStyle>
          <a:p>
            <a:endParaRPr lang="en-US"/>
          </a:p>
        </p:txBody>
      </p:sp>
      <p:sp>
        <p:nvSpPr>
          <p:cNvPr id="1029" name="Rectangle 5"/>
          <p:cNvSpPr>
            <a:spLocks noGrp="1" noChangeArrowheads="1"/>
          </p:cNvSpPr>
          <p:nvPr>
            <p:ph type="ftr" sz="quarter" idx="3"/>
          </p:nvPr>
        </p:nvSpPr>
        <p:spPr bwMode="auto">
          <a:xfrm>
            <a:off x="17495523" y="34991040"/>
            <a:ext cx="16218096" cy="2560320"/>
          </a:xfrm>
          <a:prstGeom prst="rect">
            <a:avLst/>
          </a:prstGeom>
          <a:noFill/>
          <a:ln w="9525">
            <a:noFill/>
            <a:miter lim="800000"/>
            <a:headEnd/>
            <a:tailEnd/>
          </a:ln>
          <a:effectLst/>
        </p:spPr>
        <p:txBody>
          <a:bodyPr vert="horz" wrap="square" lIns="228522" tIns="114261" rIns="228522" bIns="114261" numCol="1" anchor="t" anchorCtr="0" compatLnSpc="1">
            <a:prstTxWarp prst="textNoShape">
              <a:avLst/>
            </a:prstTxWarp>
          </a:bodyPr>
          <a:lstStyle>
            <a:lvl1pPr algn="ctr" defTabSz="4740748">
              <a:defRPr sz="7259"/>
            </a:lvl1pPr>
          </a:lstStyle>
          <a:p>
            <a:endParaRPr lang="en-US"/>
          </a:p>
        </p:txBody>
      </p:sp>
      <p:sp>
        <p:nvSpPr>
          <p:cNvPr id="1030" name="Rectangle 6"/>
          <p:cNvSpPr>
            <a:spLocks noGrp="1" noChangeArrowheads="1"/>
          </p:cNvSpPr>
          <p:nvPr>
            <p:ph type="sldNum" sz="quarter" idx="4"/>
          </p:nvPr>
        </p:nvSpPr>
        <p:spPr bwMode="auto">
          <a:xfrm>
            <a:off x="36697920" y="34991040"/>
            <a:ext cx="10668000" cy="2560320"/>
          </a:xfrm>
          <a:prstGeom prst="rect">
            <a:avLst/>
          </a:prstGeom>
          <a:noFill/>
          <a:ln w="9525">
            <a:noFill/>
            <a:miter lim="800000"/>
            <a:headEnd/>
            <a:tailEnd/>
          </a:ln>
          <a:effectLst/>
        </p:spPr>
        <p:txBody>
          <a:bodyPr vert="horz" wrap="square" lIns="228522" tIns="114261" rIns="228522" bIns="114261" numCol="1" anchor="t" anchorCtr="0" compatLnSpc="1">
            <a:prstTxWarp prst="textNoShape">
              <a:avLst/>
            </a:prstTxWarp>
          </a:bodyPr>
          <a:lstStyle>
            <a:lvl1pPr algn="r" defTabSz="4740748">
              <a:defRPr sz="7259"/>
            </a:lvl1pPr>
          </a:lstStyle>
          <a:p>
            <a:fld id="{6BCC5CF2-D86F-4459-9DE1-14CBE9651077}" type="slidenum">
              <a:rPr lang="en-US"/>
              <a:pPr/>
              <a:t>‹#›</a:t>
            </a:fld>
            <a:endParaRPr lang="en-US"/>
          </a:p>
        </p:txBody>
      </p:sp>
      <p:sp>
        <p:nvSpPr>
          <p:cNvPr id="8" name="Rectangle 125"/>
          <p:cNvSpPr>
            <a:spLocks noChangeArrowheads="1"/>
          </p:cNvSpPr>
          <p:nvPr userDrawn="1"/>
        </p:nvSpPr>
        <p:spPr bwMode="auto">
          <a:xfrm>
            <a:off x="0" y="6240780"/>
            <a:ext cx="51206400" cy="32164020"/>
          </a:xfrm>
          <a:prstGeom prst="rect">
            <a:avLst/>
          </a:prstGeom>
          <a:solidFill>
            <a:srgbClr val="006699"/>
          </a:solidFill>
          <a:ln w="9525">
            <a:noFill/>
            <a:miter lim="800000"/>
            <a:headEnd/>
            <a:tailEnd/>
          </a:ln>
          <a:effectLst/>
        </p:spPr>
        <p:txBody>
          <a:bodyPr wrap="none" lIns="162539" tIns="81268" rIns="162539" bIns="81268" anchor="ctr"/>
          <a:lstStyle/>
          <a:p>
            <a:endParaRPr lang="en-US" sz="5872"/>
          </a:p>
        </p:txBody>
      </p:sp>
      <p:sp>
        <p:nvSpPr>
          <p:cNvPr id="9" name="Rectangle 29"/>
          <p:cNvSpPr>
            <a:spLocks noChangeArrowheads="1"/>
          </p:cNvSpPr>
          <p:nvPr userDrawn="1"/>
        </p:nvSpPr>
        <p:spPr bwMode="auto">
          <a:xfrm>
            <a:off x="0" y="6140767"/>
            <a:ext cx="51206400" cy="283369"/>
          </a:xfrm>
          <a:prstGeom prst="rect">
            <a:avLst/>
          </a:prstGeom>
          <a:solidFill>
            <a:srgbClr val="6E9CC6"/>
          </a:solidFill>
          <a:ln w="9525">
            <a:solidFill>
              <a:srgbClr val="6E9CC6"/>
            </a:solidFill>
            <a:miter lim="800000"/>
            <a:headEnd/>
            <a:tailEnd/>
          </a:ln>
          <a:effectLst/>
        </p:spPr>
        <p:txBody>
          <a:bodyPr wrap="none" lIns="162539" tIns="81268" rIns="162539" bIns="81268" anchor="ctr"/>
          <a:lstStyle/>
          <a:p>
            <a:endParaRPr lang="en-US" sz="5872"/>
          </a:p>
        </p:txBody>
      </p:sp>
      <p:pic>
        <p:nvPicPr>
          <p:cNvPr id="10" name="Picture 97"/>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2251221" y="2025917"/>
            <a:ext cx="3793979" cy="1515528"/>
          </a:xfrm>
          <a:prstGeom prst="rect">
            <a:avLst/>
          </a:prstGeom>
          <a:noFill/>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4740748" rtl="0" eaLnBrk="0" fontAlgn="base" hangingPunct="0">
        <a:spcBef>
          <a:spcPct val="0"/>
        </a:spcBef>
        <a:spcAft>
          <a:spcPct val="0"/>
        </a:spcAft>
        <a:defRPr sz="23023">
          <a:solidFill>
            <a:schemeClr val="tx2"/>
          </a:solidFill>
          <a:latin typeface="+mj-lt"/>
          <a:ea typeface="+mj-ea"/>
          <a:cs typeface="+mj-cs"/>
        </a:defRPr>
      </a:lvl1pPr>
      <a:lvl2pPr algn="ctr" defTabSz="4740748" rtl="0" eaLnBrk="0" fontAlgn="base" hangingPunct="0">
        <a:spcBef>
          <a:spcPct val="0"/>
        </a:spcBef>
        <a:spcAft>
          <a:spcPct val="0"/>
        </a:spcAft>
        <a:defRPr sz="23023">
          <a:solidFill>
            <a:schemeClr val="tx2"/>
          </a:solidFill>
          <a:latin typeface="Times New Roman" pitchFamily="18" charset="0"/>
        </a:defRPr>
      </a:lvl2pPr>
      <a:lvl3pPr algn="ctr" defTabSz="4740748" rtl="0" eaLnBrk="0" fontAlgn="base" hangingPunct="0">
        <a:spcBef>
          <a:spcPct val="0"/>
        </a:spcBef>
        <a:spcAft>
          <a:spcPct val="0"/>
        </a:spcAft>
        <a:defRPr sz="23023">
          <a:solidFill>
            <a:schemeClr val="tx2"/>
          </a:solidFill>
          <a:latin typeface="Times New Roman" pitchFamily="18" charset="0"/>
        </a:defRPr>
      </a:lvl3pPr>
      <a:lvl4pPr algn="ctr" defTabSz="4740748" rtl="0" eaLnBrk="0" fontAlgn="base" hangingPunct="0">
        <a:spcBef>
          <a:spcPct val="0"/>
        </a:spcBef>
        <a:spcAft>
          <a:spcPct val="0"/>
        </a:spcAft>
        <a:defRPr sz="23023">
          <a:solidFill>
            <a:schemeClr val="tx2"/>
          </a:solidFill>
          <a:latin typeface="Times New Roman" pitchFamily="18" charset="0"/>
        </a:defRPr>
      </a:lvl4pPr>
      <a:lvl5pPr algn="ctr" defTabSz="4740748" rtl="0" eaLnBrk="0" fontAlgn="base" hangingPunct="0">
        <a:spcBef>
          <a:spcPct val="0"/>
        </a:spcBef>
        <a:spcAft>
          <a:spcPct val="0"/>
        </a:spcAft>
        <a:defRPr sz="23023">
          <a:solidFill>
            <a:schemeClr val="tx2"/>
          </a:solidFill>
          <a:latin typeface="Times New Roman" pitchFamily="18" charset="0"/>
        </a:defRPr>
      </a:lvl5pPr>
      <a:lvl6pPr marL="812701" algn="ctr" defTabSz="4740748" rtl="0" eaLnBrk="0" fontAlgn="base" hangingPunct="0">
        <a:spcBef>
          <a:spcPct val="0"/>
        </a:spcBef>
        <a:spcAft>
          <a:spcPct val="0"/>
        </a:spcAft>
        <a:defRPr sz="23023">
          <a:solidFill>
            <a:schemeClr val="tx2"/>
          </a:solidFill>
          <a:latin typeface="Times New Roman" pitchFamily="18" charset="0"/>
        </a:defRPr>
      </a:lvl6pPr>
      <a:lvl7pPr marL="1625400" algn="ctr" defTabSz="4740748" rtl="0" eaLnBrk="0" fontAlgn="base" hangingPunct="0">
        <a:spcBef>
          <a:spcPct val="0"/>
        </a:spcBef>
        <a:spcAft>
          <a:spcPct val="0"/>
        </a:spcAft>
        <a:defRPr sz="23023">
          <a:solidFill>
            <a:schemeClr val="tx2"/>
          </a:solidFill>
          <a:latin typeface="Times New Roman" pitchFamily="18" charset="0"/>
        </a:defRPr>
      </a:lvl7pPr>
      <a:lvl8pPr marL="2438100" algn="ctr" defTabSz="4740748" rtl="0" eaLnBrk="0" fontAlgn="base" hangingPunct="0">
        <a:spcBef>
          <a:spcPct val="0"/>
        </a:spcBef>
        <a:spcAft>
          <a:spcPct val="0"/>
        </a:spcAft>
        <a:defRPr sz="23023">
          <a:solidFill>
            <a:schemeClr val="tx2"/>
          </a:solidFill>
          <a:latin typeface="Times New Roman" pitchFamily="18" charset="0"/>
        </a:defRPr>
      </a:lvl8pPr>
      <a:lvl9pPr marL="3250797" algn="ctr" defTabSz="4740748" rtl="0" eaLnBrk="0" fontAlgn="base" hangingPunct="0">
        <a:spcBef>
          <a:spcPct val="0"/>
        </a:spcBef>
        <a:spcAft>
          <a:spcPct val="0"/>
        </a:spcAft>
        <a:defRPr sz="23023">
          <a:solidFill>
            <a:schemeClr val="tx2"/>
          </a:solidFill>
          <a:latin typeface="Times New Roman" pitchFamily="18" charset="0"/>
        </a:defRPr>
      </a:lvl9pPr>
    </p:titleStyle>
    <p:bodyStyle>
      <a:lvl1pPr marL="1777780" indent="-1777780" algn="l" defTabSz="4740748" rtl="0" eaLnBrk="0" fontAlgn="base" hangingPunct="0">
        <a:spcBef>
          <a:spcPct val="20000"/>
        </a:spcBef>
        <a:spcAft>
          <a:spcPct val="0"/>
        </a:spcAft>
        <a:buChar char="•"/>
        <a:defRPr sz="16593">
          <a:solidFill>
            <a:schemeClr val="tx1"/>
          </a:solidFill>
          <a:latin typeface="+mn-lt"/>
          <a:ea typeface="+mn-ea"/>
          <a:cs typeface="+mn-cs"/>
        </a:defRPr>
      </a:lvl1pPr>
      <a:lvl2pPr marL="3851857" indent="-1481484" algn="l" defTabSz="4740748" rtl="0" eaLnBrk="0" fontAlgn="base" hangingPunct="0">
        <a:spcBef>
          <a:spcPct val="20000"/>
        </a:spcBef>
        <a:spcAft>
          <a:spcPct val="0"/>
        </a:spcAft>
        <a:buChar char="–"/>
        <a:defRPr sz="14311">
          <a:solidFill>
            <a:schemeClr val="tx1"/>
          </a:solidFill>
          <a:latin typeface="+mn-lt"/>
        </a:defRPr>
      </a:lvl2pPr>
      <a:lvl3pPr marL="5925936" indent="-1185186" algn="l" defTabSz="4740748" rtl="0" eaLnBrk="0" fontAlgn="base" hangingPunct="0">
        <a:spcBef>
          <a:spcPct val="20000"/>
        </a:spcBef>
        <a:spcAft>
          <a:spcPct val="0"/>
        </a:spcAft>
        <a:buChar char="•"/>
        <a:defRPr sz="12445">
          <a:solidFill>
            <a:schemeClr val="tx1"/>
          </a:solidFill>
          <a:latin typeface="+mn-lt"/>
        </a:defRPr>
      </a:lvl3pPr>
      <a:lvl4pPr marL="8296309" indent="-1185186" algn="l" defTabSz="4740748" rtl="0" eaLnBrk="0" fontAlgn="base" hangingPunct="0">
        <a:spcBef>
          <a:spcPct val="20000"/>
        </a:spcBef>
        <a:spcAft>
          <a:spcPct val="0"/>
        </a:spcAft>
        <a:buChar char="–"/>
        <a:defRPr sz="10371">
          <a:solidFill>
            <a:schemeClr val="tx1"/>
          </a:solidFill>
          <a:latin typeface="+mn-lt"/>
        </a:defRPr>
      </a:lvl4pPr>
      <a:lvl5pPr marL="10666684" indent="-1185186" algn="l" defTabSz="4740748" rtl="0" eaLnBrk="0" fontAlgn="base" hangingPunct="0">
        <a:spcBef>
          <a:spcPct val="20000"/>
        </a:spcBef>
        <a:spcAft>
          <a:spcPct val="0"/>
        </a:spcAft>
        <a:buChar char="»"/>
        <a:defRPr sz="10371">
          <a:solidFill>
            <a:schemeClr val="tx1"/>
          </a:solidFill>
          <a:latin typeface="+mn-lt"/>
        </a:defRPr>
      </a:lvl5pPr>
      <a:lvl6pPr marL="11479380" indent="-1185186" algn="l" defTabSz="4740748" rtl="0" eaLnBrk="0" fontAlgn="base" hangingPunct="0">
        <a:spcBef>
          <a:spcPct val="20000"/>
        </a:spcBef>
        <a:spcAft>
          <a:spcPct val="0"/>
        </a:spcAft>
        <a:buChar char="»"/>
        <a:defRPr sz="10371">
          <a:solidFill>
            <a:schemeClr val="tx1"/>
          </a:solidFill>
          <a:latin typeface="+mn-lt"/>
        </a:defRPr>
      </a:lvl6pPr>
      <a:lvl7pPr marL="12292081" indent="-1185186" algn="l" defTabSz="4740748" rtl="0" eaLnBrk="0" fontAlgn="base" hangingPunct="0">
        <a:spcBef>
          <a:spcPct val="20000"/>
        </a:spcBef>
        <a:spcAft>
          <a:spcPct val="0"/>
        </a:spcAft>
        <a:buChar char="»"/>
        <a:defRPr sz="10371">
          <a:solidFill>
            <a:schemeClr val="tx1"/>
          </a:solidFill>
          <a:latin typeface="+mn-lt"/>
        </a:defRPr>
      </a:lvl7pPr>
      <a:lvl8pPr marL="13104782" indent="-1185186" algn="l" defTabSz="4740748" rtl="0" eaLnBrk="0" fontAlgn="base" hangingPunct="0">
        <a:spcBef>
          <a:spcPct val="20000"/>
        </a:spcBef>
        <a:spcAft>
          <a:spcPct val="0"/>
        </a:spcAft>
        <a:buChar char="»"/>
        <a:defRPr sz="10371">
          <a:solidFill>
            <a:schemeClr val="tx1"/>
          </a:solidFill>
          <a:latin typeface="+mn-lt"/>
        </a:defRPr>
      </a:lvl8pPr>
      <a:lvl9pPr marL="13917481" indent="-1185186" algn="l" defTabSz="4740748" rtl="0" eaLnBrk="0" fontAlgn="base" hangingPunct="0">
        <a:spcBef>
          <a:spcPct val="20000"/>
        </a:spcBef>
        <a:spcAft>
          <a:spcPct val="0"/>
        </a:spcAft>
        <a:buChar char="»"/>
        <a:defRPr sz="10371">
          <a:solidFill>
            <a:schemeClr val="tx1"/>
          </a:solidFill>
          <a:latin typeface="+mn-lt"/>
        </a:defRPr>
      </a:lvl9pPr>
    </p:bodyStyle>
    <p:otherStyle>
      <a:defPPr>
        <a:defRPr lang="en-US"/>
      </a:defPPr>
      <a:lvl1pPr marL="0" algn="l" defTabSz="1625400" rtl="0" eaLnBrk="1" latinLnBrk="0" hangingPunct="1">
        <a:defRPr sz="3319" kern="1200">
          <a:solidFill>
            <a:schemeClr val="tx1"/>
          </a:solidFill>
          <a:latin typeface="+mn-lt"/>
          <a:ea typeface="+mn-ea"/>
          <a:cs typeface="+mn-cs"/>
        </a:defRPr>
      </a:lvl1pPr>
      <a:lvl2pPr marL="812701" algn="l" defTabSz="1625400" rtl="0" eaLnBrk="1" latinLnBrk="0" hangingPunct="1">
        <a:defRPr sz="3319" kern="1200">
          <a:solidFill>
            <a:schemeClr val="tx1"/>
          </a:solidFill>
          <a:latin typeface="+mn-lt"/>
          <a:ea typeface="+mn-ea"/>
          <a:cs typeface="+mn-cs"/>
        </a:defRPr>
      </a:lvl2pPr>
      <a:lvl3pPr marL="1625400" algn="l" defTabSz="1625400" rtl="0" eaLnBrk="1" latinLnBrk="0" hangingPunct="1">
        <a:defRPr sz="3319" kern="1200">
          <a:solidFill>
            <a:schemeClr val="tx1"/>
          </a:solidFill>
          <a:latin typeface="+mn-lt"/>
          <a:ea typeface="+mn-ea"/>
          <a:cs typeface="+mn-cs"/>
        </a:defRPr>
      </a:lvl3pPr>
      <a:lvl4pPr marL="2438100" algn="l" defTabSz="1625400" rtl="0" eaLnBrk="1" latinLnBrk="0" hangingPunct="1">
        <a:defRPr sz="3319" kern="1200">
          <a:solidFill>
            <a:schemeClr val="tx1"/>
          </a:solidFill>
          <a:latin typeface="+mn-lt"/>
          <a:ea typeface="+mn-ea"/>
          <a:cs typeface="+mn-cs"/>
        </a:defRPr>
      </a:lvl4pPr>
      <a:lvl5pPr marL="3250797" algn="l" defTabSz="1625400" rtl="0" eaLnBrk="1" latinLnBrk="0" hangingPunct="1">
        <a:defRPr sz="3319" kern="1200">
          <a:solidFill>
            <a:schemeClr val="tx1"/>
          </a:solidFill>
          <a:latin typeface="+mn-lt"/>
          <a:ea typeface="+mn-ea"/>
          <a:cs typeface="+mn-cs"/>
        </a:defRPr>
      </a:lvl5pPr>
      <a:lvl6pPr marL="4063498" algn="l" defTabSz="1625400" rtl="0" eaLnBrk="1" latinLnBrk="0" hangingPunct="1">
        <a:defRPr sz="3319" kern="1200">
          <a:solidFill>
            <a:schemeClr val="tx1"/>
          </a:solidFill>
          <a:latin typeface="+mn-lt"/>
          <a:ea typeface="+mn-ea"/>
          <a:cs typeface="+mn-cs"/>
        </a:defRPr>
      </a:lvl6pPr>
      <a:lvl7pPr marL="4876197" algn="l" defTabSz="1625400" rtl="0" eaLnBrk="1" latinLnBrk="0" hangingPunct="1">
        <a:defRPr sz="3319" kern="1200">
          <a:solidFill>
            <a:schemeClr val="tx1"/>
          </a:solidFill>
          <a:latin typeface="+mn-lt"/>
          <a:ea typeface="+mn-ea"/>
          <a:cs typeface="+mn-cs"/>
        </a:defRPr>
      </a:lvl7pPr>
      <a:lvl8pPr marL="5688897" algn="l" defTabSz="1625400" rtl="0" eaLnBrk="1" latinLnBrk="0" hangingPunct="1">
        <a:defRPr sz="3319" kern="1200">
          <a:solidFill>
            <a:schemeClr val="tx1"/>
          </a:solidFill>
          <a:latin typeface="+mn-lt"/>
          <a:ea typeface="+mn-ea"/>
          <a:cs typeface="+mn-cs"/>
        </a:defRPr>
      </a:lvl8pPr>
      <a:lvl9pPr marL="6501596" algn="l" defTabSz="1625400" rtl="0" eaLnBrk="1" latinLnBrk="0" hangingPunct="1">
        <a:defRPr sz="33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56" name="Text Box 96"/>
          <p:cNvSpPr txBox="1">
            <a:spLocks noChangeArrowheads="1"/>
          </p:cNvSpPr>
          <p:nvPr/>
        </p:nvSpPr>
        <p:spPr bwMode="auto">
          <a:xfrm>
            <a:off x="7542827" y="1143000"/>
            <a:ext cx="35294668" cy="3390251"/>
          </a:xfrm>
          <a:prstGeom prst="rect">
            <a:avLst/>
          </a:prstGeom>
          <a:noFill/>
          <a:ln w="9525">
            <a:noFill/>
            <a:miter lim="800000"/>
            <a:headEnd/>
            <a:tailEnd/>
          </a:ln>
          <a:effectLst/>
        </p:spPr>
        <p:txBody>
          <a:bodyPr lIns="101565" tIns="50782" rIns="101565" bIns="50782">
            <a:spAutoFit/>
          </a:bodyPr>
          <a:lstStyle/>
          <a:p>
            <a:pPr algn="ctr" defTabSz="1015873" eaLnBrk="1" hangingPunct="1"/>
            <a:r>
              <a:rPr lang="en-US" sz="8504" b="1" dirty="0">
                <a:latin typeface="Arial" charset="0"/>
              </a:rPr>
              <a:t>Natural Language Processing of Clinical Data</a:t>
            </a:r>
          </a:p>
          <a:p>
            <a:pPr algn="ctr" defTabSz="1015873" eaLnBrk="1" hangingPunct="1"/>
            <a:r>
              <a:rPr lang="en-US" sz="6430" dirty="0" err="1">
                <a:latin typeface="Arial" charset="0"/>
              </a:rPr>
              <a:t>Giheon</a:t>
            </a:r>
            <a:r>
              <a:rPr lang="en-US" sz="6430" dirty="0">
                <a:latin typeface="Arial" charset="0"/>
              </a:rPr>
              <a:t> Koh, University of Central Arkansas</a:t>
            </a:r>
            <a:br>
              <a:rPr lang="en-US" sz="6430" dirty="0">
                <a:latin typeface="Arial" charset="0"/>
              </a:rPr>
            </a:br>
            <a:r>
              <a:rPr lang="en-US" sz="6430" dirty="0">
                <a:latin typeface="Arial" charset="0"/>
              </a:rPr>
              <a:t>Conway, Arkansas</a:t>
            </a:r>
            <a:endParaRPr lang="en-US" sz="6430" b="1" dirty="0">
              <a:latin typeface="Arial" charset="0"/>
              <a:ea typeface="Times New Roman" pitchFamily="18" charset="0"/>
              <a:cs typeface="Arial" charset="0"/>
            </a:endParaRPr>
          </a:p>
        </p:txBody>
      </p:sp>
      <p:sp>
        <p:nvSpPr>
          <p:cNvPr id="15465" name="Text Box 105"/>
          <p:cNvSpPr txBox="1">
            <a:spLocks noChangeArrowheads="1"/>
          </p:cNvSpPr>
          <p:nvPr/>
        </p:nvSpPr>
        <p:spPr bwMode="auto">
          <a:xfrm>
            <a:off x="4609125" y="8618841"/>
            <a:ext cx="8531664" cy="1094467"/>
          </a:xfrm>
          <a:prstGeom prst="rect">
            <a:avLst/>
          </a:prstGeom>
          <a:solidFill>
            <a:srgbClr val="006699"/>
          </a:solidFill>
          <a:ln w="9525" algn="ctr">
            <a:noFill/>
            <a:miter lim="800000"/>
            <a:headEnd/>
            <a:tailEnd/>
          </a:ln>
          <a:effectLst/>
        </p:spPr>
        <p:txBody>
          <a:bodyPr lIns="230446" tIns="115221" rIns="230446" bIns="115221" anchor="ctr" anchorCtr="1">
            <a:spAutoFit/>
          </a:bodyPr>
          <a:lstStyle/>
          <a:p>
            <a:pPr algn="ctr" defTabSz="3947803" eaLnBrk="1" hangingPunct="1">
              <a:spcBef>
                <a:spcPct val="50000"/>
              </a:spcBef>
            </a:pPr>
            <a:r>
              <a:rPr lang="en-US" sz="5600" b="1" dirty="0">
                <a:solidFill>
                  <a:schemeClr val="bg1"/>
                </a:solidFill>
                <a:latin typeface="Arial" charset="0"/>
              </a:rPr>
              <a:t>ABSTRACT</a:t>
            </a:r>
          </a:p>
        </p:txBody>
      </p:sp>
      <p:sp>
        <p:nvSpPr>
          <p:cNvPr id="15466" name="Text Box 106"/>
          <p:cNvSpPr txBox="1">
            <a:spLocks noChangeArrowheads="1"/>
          </p:cNvSpPr>
          <p:nvPr/>
        </p:nvSpPr>
        <p:spPr bwMode="auto">
          <a:xfrm>
            <a:off x="2341491" y="10220707"/>
            <a:ext cx="13066932" cy="15506104"/>
          </a:xfrm>
          <a:prstGeom prst="rect">
            <a:avLst/>
          </a:prstGeom>
          <a:noFill/>
          <a:ln w="9525">
            <a:noFill/>
            <a:miter lim="800000"/>
            <a:headEnd/>
            <a:tailEnd/>
          </a:ln>
          <a:effectLst/>
        </p:spPr>
        <p:txBody>
          <a:bodyPr lIns="230446" tIns="115221" rIns="230446" bIns="115221">
            <a:spAutoFit/>
          </a:bodyPr>
          <a:lstStyle/>
          <a:p>
            <a:pPr>
              <a:spcBef>
                <a:spcPts val="1260"/>
              </a:spcBef>
            </a:pPr>
            <a:r>
              <a:rPr lang="en-US" sz="4000" b="1" dirty="0">
                <a:ea typeface="Times New Roman" panose="02020603050405020304" pitchFamily="18" charset="0"/>
              </a:rPr>
              <a:t>Problem: </a:t>
            </a:r>
            <a:r>
              <a:rPr lang="en-US" sz="4000" dirty="0">
                <a:ea typeface="Times New Roman" panose="02020603050405020304" pitchFamily="18" charset="0"/>
              </a:rPr>
              <a:t>For the rapid adoption of unstructured Electronic Medical Records (EMRs), it is necessary to extract accurate information from the EMRs to support automated systems at the point of care and to enable secondary use of EMRs for clinical and translational research.</a:t>
            </a:r>
          </a:p>
          <a:p>
            <a:pPr>
              <a:spcBef>
                <a:spcPts val="1260"/>
              </a:spcBef>
            </a:pPr>
            <a:r>
              <a:rPr lang="en-US" sz="4000" b="1" dirty="0">
                <a:ea typeface="Times New Roman" panose="02020603050405020304" pitchFamily="18" charset="0"/>
              </a:rPr>
              <a:t>Objectives: </a:t>
            </a:r>
            <a:r>
              <a:rPr lang="en-US" sz="4000" dirty="0">
                <a:ea typeface="Times New Roman" panose="02020603050405020304" pitchFamily="18" charset="0"/>
              </a:rPr>
              <a:t>For this research, I designed the Natural Language Processing protocol model with applying machine learning approaches and challenged to figure out as a minimum test error rate as possible while testing EMR samples in the protocol.</a:t>
            </a:r>
          </a:p>
          <a:p>
            <a:pPr>
              <a:spcBef>
                <a:spcPts val="1260"/>
              </a:spcBef>
            </a:pPr>
            <a:r>
              <a:rPr lang="en-US" sz="4000" b="1" dirty="0">
                <a:ea typeface="Times New Roman" panose="02020603050405020304" pitchFamily="18" charset="0"/>
              </a:rPr>
              <a:t>Methods: </a:t>
            </a:r>
            <a:r>
              <a:rPr lang="en-US" sz="4000" dirty="0">
                <a:ea typeface="Times New Roman" panose="02020603050405020304" pitchFamily="18" charset="0"/>
              </a:rPr>
              <a:t>For the experiment, I used 20 de-identified pathology report samples. For the workflow, I searched and extracted cardinal quantity values from the samples, then extracted the strings for the final diagnosis. When extracting the diagnosis description information, I used Support Vector Machine (SVM) algorithm. While working in the SVM model, I calculated the test error to verify how significant the extracted information is. For the entire protocol, I designed it based on the decision tree algorithm to extract necessary information from the unstructured EMRs.</a:t>
            </a:r>
            <a:r>
              <a:rPr lang="en-US" sz="4000" b="1" dirty="0">
                <a:ea typeface="Times New Roman" panose="02020603050405020304" pitchFamily="18" charset="0"/>
              </a:rPr>
              <a:t> </a:t>
            </a:r>
            <a:endParaRPr lang="en-US" sz="4000" dirty="0">
              <a:ea typeface="Times New Roman" panose="02020603050405020304" pitchFamily="18" charset="0"/>
            </a:endParaRPr>
          </a:p>
          <a:p>
            <a:pPr>
              <a:spcBef>
                <a:spcPts val="1260"/>
              </a:spcBef>
            </a:pPr>
            <a:r>
              <a:rPr lang="en-US" sz="4000" b="1" dirty="0">
                <a:ea typeface="Times New Roman" panose="02020603050405020304" pitchFamily="18" charset="0"/>
              </a:rPr>
              <a:t>Results: </a:t>
            </a:r>
            <a:r>
              <a:rPr lang="en-US" sz="4000" dirty="0">
                <a:ea typeface="Times New Roman" panose="02020603050405020304" pitchFamily="18" charset="0"/>
              </a:rPr>
              <a:t>For the result, I extracted the patient’s name, medical record number, gender, age, body part, procedure, diagnosis description, grade, date and note ID information from each sample, and stored them in database.</a:t>
            </a:r>
          </a:p>
        </p:txBody>
      </p:sp>
      <p:sp>
        <p:nvSpPr>
          <p:cNvPr id="15472" name="Text Box 112"/>
          <p:cNvSpPr txBox="1">
            <a:spLocks noChangeArrowheads="1"/>
          </p:cNvSpPr>
          <p:nvPr/>
        </p:nvSpPr>
        <p:spPr bwMode="auto">
          <a:xfrm>
            <a:off x="38373345" y="15976692"/>
            <a:ext cx="8977532" cy="1094467"/>
          </a:xfrm>
          <a:prstGeom prst="rect">
            <a:avLst/>
          </a:prstGeom>
          <a:solidFill>
            <a:srgbClr val="006699"/>
          </a:solidFill>
          <a:ln w="9525" algn="ctr">
            <a:noFill/>
            <a:miter lim="800000"/>
            <a:headEnd/>
            <a:tailEnd/>
          </a:ln>
          <a:effectLst/>
        </p:spPr>
        <p:txBody>
          <a:bodyPr lIns="230446" tIns="115221" rIns="230446" bIns="115221" anchor="ctr" anchorCtr="1">
            <a:spAutoFit/>
          </a:bodyPr>
          <a:lstStyle/>
          <a:p>
            <a:pPr algn="ctr" defTabSz="3947803" eaLnBrk="1" hangingPunct="1">
              <a:spcBef>
                <a:spcPct val="50000"/>
              </a:spcBef>
            </a:pPr>
            <a:r>
              <a:rPr lang="en-US" sz="5600" b="1" dirty="0">
                <a:solidFill>
                  <a:schemeClr val="bg1"/>
                </a:solidFill>
                <a:latin typeface="Arial" charset="0"/>
              </a:rPr>
              <a:t>RESULTS</a:t>
            </a:r>
          </a:p>
        </p:txBody>
      </p:sp>
      <p:sp>
        <p:nvSpPr>
          <p:cNvPr id="15478" name="Text Box 118"/>
          <p:cNvSpPr txBox="1">
            <a:spLocks noChangeArrowheads="1"/>
          </p:cNvSpPr>
          <p:nvPr/>
        </p:nvSpPr>
        <p:spPr bwMode="auto">
          <a:xfrm>
            <a:off x="38503372" y="8619851"/>
            <a:ext cx="8455073" cy="1094467"/>
          </a:xfrm>
          <a:prstGeom prst="rect">
            <a:avLst/>
          </a:prstGeom>
          <a:solidFill>
            <a:srgbClr val="006699"/>
          </a:solidFill>
          <a:ln w="9525" algn="ctr">
            <a:noFill/>
            <a:miter lim="800000"/>
            <a:headEnd/>
            <a:tailEnd/>
          </a:ln>
          <a:effectLst/>
        </p:spPr>
        <p:txBody>
          <a:bodyPr lIns="230446" tIns="115221" rIns="230446" bIns="115221" anchor="ctr" anchorCtr="1">
            <a:spAutoFit/>
          </a:bodyPr>
          <a:lstStyle/>
          <a:p>
            <a:pPr algn="ctr" defTabSz="3947803" eaLnBrk="1" hangingPunct="1">
              <a:spcBef>
                <a:spcPct val="50000"/>
              </a:spcBef>
            </a:pPr>
            <a:r>
              <a:rPr lang="en-US" sz="5600" b="1" dirty="0">
                <a:solidFill>
                  <a:schemeClr val="bg1"/>
                </a:solidFill>
                <a:latin typeface="Arial" charset="0"/>
              </a:rPr>
              <a:t>APPROACHES</a:t>
            </a:r>
          </a:p>
        </p:txBody>
      </p:sp>
      <p:sp>
        <p:nvSpPr>
          <p:cNvPr id="15479" name="Text Box 119"/>
          <p:cNvSpPr txBox="1">
            <a:spLocks noChangeArrowheads="1"/>
          </p:cNvSpPr>
          <p:nvPr/>
        </p:nvSpPr>
        <p:spPr bwMode="auto">
          <a:xfrm>
            <a:off x="38633207" y="23670533"/>
            <a:ext cx="8457809" cy="1094467"/>
          </a:xfrm>
          <a:prstGeom prst="rect">
            <a:avLst/>
          </a:prstGeom>
          <a:solidFill>
            <a:srgbClr val="006699"/>
          </a:solidFill>
          <a:ln w="9525" algn="ctr">
            <a:noFill/>
            <a:miter lim="800000"/>
            <a:headEnd/>
            <a:tailEnd/>
          </a:ln>
          <a:effectLst/>
        </p:spPr>
        <p:txBody>
          <a:bodyPr lIns="230446" tIns="115221" rIns="230446" bIns="115221" anchor="ctr" anchorCtr="1">
            <a:spAutoFit/>
          </a:bodyPr>
          <a:lstStyle/>
          <a:p>
            <a:pPr algn="ctr" defTabSz="3947803" eaLnBrk="1" hangingPunct="1">
              <a:spcBef>
                <a:spcPct val="50000"/>
              </a:spcBef>
            </a:pPr>
            <a:r>
              <a:rPr lang="en-US" sz="5600" b="1" dirty="0">
                <a:solidFill>
                  <a:schemeClr val="bg1"/>
                </a:solidFill>
                <a:latin typeface="Arial" charset="0"/>
              </a:rPr>
              <a:t>CONCLUSIONS</a:t>
            </a:r>
          </a:p>
        </p:txBody>
      </p:sp>
      <p:sp>
        <p:nvSpPr>
          <p:cNvPr id="15480" name="Text Box 120"/>
          <p:cNvSpPr txBox="1">
            <a:spLocks noChangeArrowheads="1"/>
          </p:cNvSpPr>
          <p:nvPr/>
        </p:nvSpPr>
        <p:spPr bwMode="auto">
          <a:xfrm>
            <a:off x="38633207" y="31537229"/>
            <a:ext cx="8457809" cy="1094467"/>
          </a:xfrm>
          <a:prstGeom prst="rect">
            <a:avLst/>
          </a:prstGeom>
          <a:solidFill>
            <a:srgbClr val="006699"/>
          </a:solidFill>
          <a:ln w="9525" algn="ctr">
            <a:noFill/>
            <a:miter lim="800000"/>
            <a:headEnd/>
            <a:tailEnd/>
          </a:ln>
          <a:effectLst/>
        </p:spPr>
        <p:txBody>
          <a:bodyPr lIns="230446" tIns="115221" rIns="230446" bIns="115221" anchor="ctr" anchorCtr="1">
            <a:spAutoFit/>
          </a:bodyPr>
          <a:lstStyle/>
          <a:p>
            <a:pPr algn="ctr" defTabSz="3947803" eaLnBrk="1" hangingPunct="1">
              <a:spcBef>
                <a:spcPct val="50000"/>
              </a:spcBef>
            </a:pPr>
            <a:r>
              <a:rPr lang="en-US" sz="5600" b="1" dirty="0">
                <a:solidFill>
                  <a:schemeClr val="bg1"/>
                </a:solidFill>
                <a:latin typeface="Arial" charset="0"/>
              </a:rPr>
              <a:t>ACKNOWLEGEMENTS</a:t>
            </a:r>
          </a:p>
        </p:txBody>
      </p:sp>
      <p:sp>
        <p:nvSpPr>
          <p:cNvPr id="15482" name="Text Box 122"/>
          <p:cNvSpPr txBox="1">
            <a:spLocks noChangeArrowheads="1"/>
          </p:cNvSpPr>
          <p:nvPr/>
        </p:nvSpPr>
        <p:spPr bwMode="auto">
          <a:xfrm>
            <a:off x="36364207" y="25051478"/>
            <a:ext cx="12946576" cy="6326668"/>
          </a:xfrm>
          <a:prstGeom prst="rect">
            <a:avLst/>
          </a:prstGeom>
          <a:noFill/>
          <a:ln w="9525">
            <a:noFill/>
            <a:miter lim="800000"/>
            <a:headEnd/>
            <a:tailEnd/>
          </a:ln>
          <a:effectLst/>
        </p:spPr>
        <p:txBody>
          <a:bodyPr lIns="230446" tIns="115221" rIns="230446" bIns="115221">
            <a:spAutoFit/>
          </a:bodyPr>
          <a:lstStyle/>
          <a:p>
            <a:pPr marL="342900" indent="-342900">
              <a:buFont typeface="Arial" panose="020B0604020202020204" pitchFamily="34" charset="0"/>
              <a:buChar char="•"/>
            </a:pPr>
            <a:r>
              <a:rPr lang="en-US" sz="3600" dirty="0"/>
              <a:t>For the rapid adoption of the unstructured Electronic Medical Record, Natural Language Processing has been developed to extract important and dependable information from such free texts. </a:t>
            </a:r>
            <a:br>
              <a:rPr lang="en-US" sz="3600" dirty="0"/>
            </a:br>
            <a:endParaRPr lang="en-US" sz="3600" dirty="0"/>
          </a:p>
          <a:p>
            <a:pPr marL="342900" indent="-342900">
              <a:buFont typeface="Arial" panose="020B0604020202020204" pitchFamily="34" charset="0"/>
              <a:buChar char="•"/>
            </a:pPr>
            <a:r>
              <a:rPr lang="en-US" sz="3600" dirty="0"/>
              <a:t>For this project, I applied Support Vector Machine and Decision Tree algorithms to automate the processing of large-scale data</a:t>
            </a:r>
            <a:br>
              <a:rPr lang="en-US" sz="3600" dirty="0"/>
            </a:br>
            <a:endParaRPr lang="en-US" sz="3600" dirty="0"/>
          </a:p>
          <a:p>
            <a:pPr marL="342900" indent="-342900">
              <a:buFont typeface="Arial" panose="020B0604020202020204" pitchFamily="34" charset="0"/>
              <a:buChar char="•"/>
            </a:pPr>
            <a:r>
              <a:rPr lang="en-US" sz="3600" dirty="0"/>
              <a:t>For the result, I extracted patient’s name, MRN, gender, age,</a:t>
            </a:r>
            <a:br>
              <a:rPr lang="en-US" sz="3600" dirty="0"/>
            </a:br>
            <a:r>
              <a:rPr lang="en-US" sz="3600" dirty="0"/>
              <a:t>body part, procedure, diagnosis description, grade, date, and note ID. </a:t>
            </a:r>
          </a:p>
        </p:txBody>
      </p:sp>
      <p:sp>
        <p:nvSpPr>
          <p:cNvPr id="15483" name="Text Box 123"/>
          <p:cNvSpPr txBox="1">
            <a:spLocks noChangeArrowheads="1"/>
          </p:cNvSpPr>
          <p:nvPr/>
        </p:nvSpPr>
        <p:spPr bwMode="auto">
          <a:xfrm>
            <a:off x="36257619" y="32723898"/>
            <a:ext cx="12946576" cy="3556679"/>
          </a:xfrm>
          <a:prstGeom prst="rect">
            <a:avLst/>
          </a:prstGeom>
          <a:noFill/>
          <a:ln w="9525">
            <a:noFill/>
            <a:miter lim="800000"/>
            <a:headEnd/>
            <a:tailEnd/>
          </a:ln>
          <a:effectLst/>
        </p:spPr>
        <p:txBody>
          <a:bodyPr lIns="230446" tIns="115221" rIns="230446" bIns="115221">
            <a:spAutoFit/>
          </a:bodyPr>
          <a:lstStyle/>
          <a:p>
            <a:pPr defTabSz="3947803" eaLnBrk="1" hangingPunct="1"/>
            <a:r>
              <a:rPr lang="en-US" sz="3600" dirty="0"/>
              <a:t>“This project described was supported by NIH grant Number P20 GM 103429 from </a:t>
            </a:r>
            <a:r>
              <a:rPr lang="en-US" sz="3600" dirty="0" err="1"/>
              <a:t>IDeA</a:t>
            </a:r>
            <a:r>
              <a:rPr lang="en-US" sz="3600" dirty="0"/>
              <a:t> Networks of Biomedical Research Excellence (INBRE) Program of the National Institute of General Medical Sciences (NIHMS).” I also would like to acknowledge Dr. Ahmad </a:t>
            </a:r>
            <a:r>
              <a:rPr lang="en-US" sz="3600" dirty="0" err="1"/>
              <a:t>Baghal</a:t>
            </a:r>
            <a:r>
              <a:rPr lang="en-US" sz="3600" dirty="0"/>
              <a:t>, Dr. </a:t>
            </a:r>
            <a:r>
              <a:rPr lang="en-US" sz="3600" dirty="0" err="1"/>
              <a:t>Shaymaa</a:t>
            </a:r>
            <a:r>
              <a:rPr lang="en-US" sz="3600" dirty="0"/>
              <a:t> Al-</a:t>
            </a:r>
            <a:r>
              <a:rPr lang="en-US" sz="3600" dirty="0" err="1"/>
              <a:t>shukri</a:t>
            </a:r>
            <a:r>
              <a:rPr lang="en-US" sz="3600" dirty="0"/>
              <a:t>, and </a:t>
            </a:r>
            <a:r>
              <a:rPr lang="en-US" sz="3600" dirty="0" err="1"/>
              <a:t>Annu</a:t>
            </a:r>
            <a:r>
              <a:rPr lang="en-US" sz="3600" dirty="0"/>
              <a:t> Kumari in the Department of Biomedical Informatics at UAMS. </a:t>
            </a:r>
            <a:endParaRPr lang="en-US" sz="4000" dirty="0">
              <a:latin typeface="Arial" charset="0"/>
            </a:endParaRPr>
          </a:p>
        </p:txBody>
      </p:sp>
      <p:pic>
        <p:nvPicPr>
          <p:cNvPr id="2" name="Picture 1">
            <a:extLst>
              <a:ext uri="{FF2B5EF4-FFF2-40B4-BE49-F238E27FC236}">
                <a16:creationId xmlns:a16="http://schemas.microsoft.com/office/drawing/2014/main" id="{E8FE276F-511B-0849-80E0-5B3D05BEB4E9}"/>
              </a:ext>
            </a:extLst>
          </p:cNvPr>
          <p:cNvPicPr>
            <a:picLocks noChangeAspect="1"/>
          </p:cNvPicPr>
          <p:nvPr/>
        </p:nvPicPr>
        <p:blipFill>
          <a:blip r:embed="rId2"/>
          <a:stretch>
            <a:fillRect/>
          </a:stretch>
        </p:blipFill>
        <p:spPr>
          <a:xfrm>
            <a:off x="41770885" y="1487100"/>
            <a:ext cx="8191500" cy="2781300"/>
          </a:xfrm>
          <a:prstGeom prst="rect">
            <a:avLst/>
          </a:prstGeom>
        </p:spPr>
      </p:pic>
      <p:sp>
        <p:nvSpPr>
          <p:cNvPr id="21" name="Text Box 118">
            <a:extLst>
              <a:ext uri="{FF2B5EF4-FFF2-40B4-BE49-F238E27FC236}">
                <a16:creationId xmlns:a16="http://schemas.microsoft.com/office/drawing/2014/main" id="{1B7E5B12-B7E6-0547-BBA8-3E5281C8D905}"/>
              </a:ext>
            </a:extLst>
          </p:cNvPr>
          <p:cNvSpPr txBox="1">
            <a:spLocks noChangeArrowheads="1"/>
          </p:cNvSpPr>
          <p:nvPr/>
        </p:nvSpPr>
        <p:spPr bwMode="auto">
          <a:xfrm>
            <a:off x="21387386" y="23217630"/>
            <a:ext cx="8455073" cy="1094467"/>
          </a:xfrm>
          <a:prstGeom prst="rect">
            <a:avLst/>
          </a:prstGeom>
          <a:solidFill>
            <a:srgbClr val="006699"/>
          </a:solidFill>
          <a:ln w="9525" algn="ctr">
            <a:noFill/>
            <a:miter lim="800000"/>
            <a:headEnd/>
            <a:tailEnd/>
          </a:ln>
          <a:effectLst/>
        </p:spPr>
        <p:txBody>
          <a:bodyPr lIns="230446" tIns="115221" rIns="230446" bIns="115221" anchor="ctr" anchorCtr="1">
            <a:spAutoFit/>
          </a:bodyPr>
          <a:lstStyle/>
          <a:p>
            <a:pPr algn="ctr" defTabSz="3947803" eaLnBrk="1" hangingPunct="1">
              <a:spcBef>
                <a:spcPct val="50000"/>
              </a:spcBef>
            </a:pPr>
            <a:r>
              <a:rPr lang="en-US" sz="5600" b="1" dirty="0">
                <a:solidFill>
                  <a:schemeClr val="bg1"/>
                </a:solidFill>
                <a:latin typeface="Arial" charset="0"/>
              </a:rPr>
              <a:t>Workflow</a:t>
            </a:r>
          </a:p>
        </p:txBody>
      </p:sp>
      <p:sp>
        <p:nvSpPr>
          <p:cNvPr id="23" name="Text Box 121">
            <a:extLst>
              <a:ext uri="{FF2B5EF4-FFF2-40B4-BE49-F238E27FC236}">
                <a16:creationId xmlns:a16="http://schemas.microsoft.com/office/drawing/2014/main" id="{D1ADDAEC-34B8-CB4E-AB5D-5DE80E93BB41}"/>
              </a:ext>
            </a:extLst>
          </p:cNvPr>
          <p:cNvSpPr txBox="1">
            <a:spLocks noChangeArrowheads="1"/>
          </p:cNvSpPr>
          <p:nvPr/>
        </p:nvSpPr>
        <p:spPr bwMode="auto">
          <a:xfrm>
            <a:off x="19141635" y="24536400"/>
            <a:ext cx="12946576" cy="11312649"/>
          </a:xfrm>
          <a:prstGeom prst="rect">
            <a:avLst/>
          </a:prstGeom>
          <a:noFill/>
          <a:ln w="9525">
            <a:noFill/>
            <a:miter lim="800000"/>
            <a:headEnd/>
            <a:tailEnd/>
          </a:ln>
          <a:effectLst/>
        </p:spPr>
        <p:txBody>
          <a:bodyPr lIns="230446" tIns="115221" rIns="230446" bIns="115221">
            <a:spAutoFit/>
          </a:bodyPr>
          <a:lstStyle/>
          <a:p>
            <a:pPr marL="457200"/>
            <a:r>
              <a:rPr lang="en-US" sz="3600" dirty="0">
                <a:latin typeface="Tahoma" panose="020B0604030504040204" pitchFamily="34" charset="0"/>
                <a:ea typeface="Tahoma" panose="020B0604030504040204" pitchFamily="34" charset="0"/>
                <a:cs typeface="Tahoma" panose="020B0604030504040204" pitchFamily="34" charset="0"/>
              </a:rPr>
              <a:t>1. Setting Stemming/Normalization standards and a list of stop words</a:t>
            </a:r>
          </a:p>
          <a:p>
            <a:pPr marL="457200"/>
            <a:r>
              <a:rPr lang="en-US" sz="3600" dirty="0">
                <a:latin typeface="Tahoma" panose="020B0604030504040204" pitchFamily="34" charset="0"/>
                <a:ea typeface="Tahoma" panose="020B0604030504040204" pitchFamily="34" charset="0"/>
                <a:cs typeface="Tahoma" panose="020B0604030504040204" pitchFamily="34" charset="0"/>
              </a:rPr>
              <a:t>2. Importing UMLS to train samples</a:t>
            </a:r>
            <a:br>
              <a:rPr lang="en-US" sz="3600" dirty="0">
                <a:latin typeface="Tahoma" panose="020B0604030504040204" pitchFamily="34" charset="0"/>
                <a:ea typeface="Tahoma" panose="020B0604030504040204" pitchFamily="34" charset="0"/>
                <a:cs typeface="Tahoma" panose="020B0604030504040204" pitchFamily="34" charset="0"/>
              </a:rPr>
            </a:br>
            <a:r>
              <a:rPr lang="en-US" sz="3600" dirty="0">
                <a:latin typeface="Tahoma" panose="020B0604030504040204" pitchFamily="34" charset="0"/>
                <a:ea typeface="Tahoma" panose="020B0604030504040204" pitchFamily="34" charset="0"/>
                <a:cs typeface="Tahoma" panose="020B0604030504040204" pitchFamily="34" charset="0"/>
              </a:rPr>
              <a:t>3. Tokenized by words, filtered against stop words, and 	lemmatized</a:t>
            </a:r>
          </a:p>
          <a:p>
            <a:pPr marL="457200"/>
            <a:r>
              <a:rPr lang="en-US" sz="3600" dirty="0">
                <a:latin typeface="Tahoma" panose="020B0604030504040204" pitchFamily="34" charset="0"/>
                <a:ea typeface="Tahoma" panose="020B0604030504040204" pitchFamily="34" charset="0"/>
                <a:cs typeface="Tahoma" panose="020B0604030504040204" pitchFamily="34" charset="0"/>
              </a:rPr>
              <a:t>4. Part-of-Speech Tagging</a:t>
            </a:r>
          </a:p>
          <a:p>
            <a:pPr marL="457200"/>
            <a:r>
              <a:rPr lang="en-US" sz="3600" dirty="0">
                <a:latin typeface="Tahoma" panose="020B0604030504040204" pitchFamily="34" charset="0"/>
                <a:ea typeface="Tahoma" panose="020B0604030504040204" pitchFamily="34" charset="0"/>
                <a:cs typeface="Tahoma" panose="020B0604030504040204" pitchFamily="34" charset="0"/>
              </a:rPr>
              <a:t>5. Searching for cardinal quantity values ( from Part of Speech tagging)</a:t>
            </a:r>
          </a:p>
          <a:p>
            <a:pPr marL="457200"/>
            <a:r>
              <a:rPr lang="en-US" sz="3600" dirty="0">
                <a:latin typeface="Tahoma" panose="020B0604030504040204" pitchFamily="34" charset="0"/>
                <a:ea typeface="Tahoma" panose="020B0604030504040204" pitchFamily="34" charset="0"/>
                <a:cs typeface="Tahoma" panose="020B0604030504040204" pitchFamily="34" charset="0"/>
              </a:rPr>
              <a:t>	- Because the numbers in text typically mean something.</a:t>
            </a:r>
            <a:br>
              <a:rPr lang="en-US" sz="3600" dirty="0">
                <a:latin typeface="Tahoma" panose="020B0604030504040204" pitchFamily="34" charset="0"/>
                <a:ea typeface="Tahoma" panose="020B0604030504040204" pitchFamily="34" charset="0"/>
                <a:cs typeface="Tahoma" panose="020B0604030504040204" pitchFamily="34" charset="0"/>
              </a:rPr>
            </a:br>
            <a:r>
              <a:rPr lang="en-US" sz="3600" dirty="0">
                <a:latin typeface="Tahoma" panose="020B0604030504040204" pitchFamily="34" charset="0"/>
                <a:ea typeface="Tahoma" panose="020B0604030504040204" pitchFamily="34" charset="0"/>
                <a:cs typeface="Tahoma" panose="020B0604030504040204" pitchFamily="34" charset="0"/>
              </a:rPr>
              <a:t>6. Searching for gender information</a:t>
            </a:r>
          </a:p>
          <a:p>
            <a:pPr marL="457200"/>
            <a:r>
              <a:rPr lang="en-US" sz="3600" dirty="0">
                <a:latin typeface="Tahoma" panose="020B0604030504040204" pitchFamily="34" charset="0"/>
                <a:ea typeface="Tahoma" panose="020B0604030504040204" pitchFamily="34" charset="0"/>
                <a:cs typeface="Tahoma" panose="020B0604030504040204" pitchFamily="34" charset="0"/>
              </a:rPr>
              <a:t>7. Extracting :</a:t>
            </a:r>
          </a:p>
          <a:p>
            <a:pPr marL="1196195" lvl="1" indent="-342900">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 strings for Final diagnosis</a:t>
            </a:r>
            <a:br>
              <a:rPr lang="en-US" sz="3600" dirty="0">
                <a:latin typeface="Tahoma" panose="020B0604030504040204" pitchFamily="34" charset="0"/>
                <a:ea typeface="Tahoma" panose="020B0604030504040204" pitchFamily="34" charset="0"/>
                <a:cs typeface="Tahoma" panose="020B0604030504040204" pitchFamily="34" charset="0"/>
              </a:rPr>
            </a:br>
            <a:r>
              <a:rPr lang="en-US" sz="3600" dirty="0">
                <a:latin typeface="Tahoma" panose="020B0604030504040204" pitchFamily="34" charset="0"/>
                <a:ea typeface="Tahoma" panose="020B0604030504040204" pitchFamily="34" charset="0"/>
                <a:cs typeface="Tahoma" panose="020B0604030504040204" pitchFamily="34" charset="0"/>
              </a:rPr>
              <a:t>	- body part, clinical procedure information</a:t>
            </a:r>
          </a:p>
          <a:p>
            <a:pPr lvl="1"/>
            <a:r>
              <a:rPr lang="en-US" sz="3600" dirty="0">
                <a:latin typeface="Tahoma" panose="020B0604030504040204" pitchFamily="34" charset="0"/>
                <a:ea typeface="Tahoma" panose="020B0604030504040204" pitchFamily="34" charset="0"/>
                <a:cs typeface="Tahoma" panose="020B0604030504040204" pitchFamily="34" charset="0"/>
              </a:rPr>
              <a:t>		- diagnosis grade information</a:t>
            </a:r>
          </a:p>
          <a:p>
            <a:pPr marL="1196195" lvl="1" indent="-342900">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 patient’s diagnoses information and extract only important terms.</a:t>
            </a:r>
          </a:p>
          <a:p>
            <a:r>
              <a:rPr lang="en-US" sz="3600" dirty="0">
                <a:latin typeface="Tahoma" panose="020B0604030504040204" pitchFamily="34" charset="0"/>
                <a:ea typeface="Tahoma" panose="020B0604030504040204" pitchFamily="34" charset="0"/>
                <a:cs typeface="Tahoma" panose="020B0604030504040204" pitchFamily="34" charset="0"/>
              </a:rPr>
              <a:t>   8. Extracting Note ID</a:t>
            </a:r>
            <a:r>
              <a:rPr lang="en-US" altLang="ko-KR" sz="3600" dirty="0">
                <a:latin typeface="Tahoma" panose="020B0604030504040204" pitchFamily="34" charset="0"/>
                <a:ea typeface="Tahoma" panose="020B0604030504040204" pitchFamily="34" charset="0"/>
                <a:cs typeface="Tahoma" panose="020B0604030504040204" pitchFamily="34" charset="0"/>
              </a:rPr>
              <a:t>,</a:t>
            </a:r>
            <a:r>
              <a:rPr lang="ko-KR" altLang="en-US" sz="3600" dirty="0">
                <a:latin typeface="Tahoma" panose="020B0604030504040204" pitchFamily="34" charset="0"/>
                <a:ea typeface="Tahoma" panose="020B0604030504040204" pitchFamily="34" charset="0"/>
                <a:cs typeface="Tahoma" panose="020B0604030504040204" pitchFamily="34" charset="0"/>
              </a:rPr>
              <a:t> </a:t>
            </a:r>
            <a:r>
              <a:rPr lang="en-US" sz="3600" dirty="0">
                <a:latin typeface="Tahoma" panose="020B0604030504040204" pitchFamily="34" charset="0"/>
                <a:ea typeface="Tahoma" panose="020B0604030504040204" pitchFamily="34" charset="0"/>
                <a:cs typeface="Tahoma" panose="020B0604030504040204" pitchFamily="34" charset="0"/>
              </a:rPr>
              <a:t>Medical Record Number and age 	information from the table on Half-way result.</a:t>
            </a:r>
          </a:p>
          <a:p>
            <a:r>
              <a:rPr lang="en-US" sz="3600" dirty="0">
                <a:latin typeface="Tahoma" panose="020B0604030504040204" pitchFamily="34" charset="0"/>
                <a:ea typeface="Tahoma" panose="020B0604030504040204" pitchFamily="34" charset="0"/>
                <a:cs typeface="Tahoma" panose="020B0604030504040204" pitchFamily="34" charset="0"/>
              </a:rPr>
              <a:t>   9. Merging and Exporting the generated information in 	Excel</a:t>
            </a:r>
          </a:p>
        </p:txBody>
      </p:sp>
      <p:sp>
        <p:nvSpPr>
          <p:cNvPr id="24" name="Text Box 112">
            <a:extLst>
              <a:ext uri="{FF2B5EF4-FFF2-40B4-BE49-F238E27FC236}">
                <a16:creationId xmlns:a16="http://schemas.microsoft.com/office/drawing/2014/main" id="{9A7BC4F6-F548-B14E-91CB-A07AD4725896}"/>
              </a:ext>
            </a:extLst>
          </p:cNvPr>
          <p:cNvSpPr txBox="1">
            <a:spLocks noChangeArrowheads="1"/>
          </p:cNvSpPr>
          <p:nvPr/>
        </p:nvSpPr>
        <p:spPr bwMode="auto">
          <a:xfrm>
            <a:off x="4163257" y="26100442"/>
            <a:ext cx="8977532" cy="1094467"/>
          </a:xfrm>
          <a:prstGeom prst="rect">
            <a:avLst/>
          </a:prstGeom>
          <a:solidFill>
            <a:srgbClr val="006699"/>
          </a:solidFill>
          <a:ln w="9525" algn="ctr">
            <a:noFill/>
            <a:miter lim="800000"/>
            <a:headEnd/>
            <a:tailEnd/>
          </a:ln>
          <a:effectLst/>
        </p:spPr>
        <p:txBody>
          <a:bodyPr lIns="230446" tIns="115221" rIns="230446" bIns="115221" anchor="ctr" anchorCtr="1">
            <a:spAutoFit/>
          </a:bodyPr>
          <a:lstStyle/>
          <a:p>
            <a:pPr algn="ctr" defTabSz="3947803" eaLnBrk="1" hangingPunct="1">
              <a:spcBef>
                <a:spcPct val="50000"/>
              </a:spcBef>
            </a:pPr>
            <a:r>
              <a:rPr lang="en-US" sz="5600" b="1" dirty="0">
                <a:solidFill>
                  <a:schemeClr val="bg1"/>
                </a:solidFill>
                <a:latin typeface="Arial" charset="0"/>
              </a:rPr>
              <a:t>INTRODUCTION</a:t>
            </a:r>
          </a:p>
        </p:txBody>
      </p:sp>
      <p:sp>
        <p:nvSpPr>
          <p:cNvPr id="26" name="Text Box 112">
            <a:extLst>
              <a:ext uri="{FF2B5EF4-FFF2-40B4-BE49-F238E27FC236}">
                <a16:creationId xmlns:a16="http://schemas.microsoft.com/office/drawing/2014/main" id="{9609E59C-C1AB-2741-A98A-437397705EE3}"/>
              </a:ext>
            </a:extLst>
          </p:cNvPr>
          <p:cNvSpPr txBox="1">
            <a:spLocks noChangeArrowheads="1"/>
          </p:cNvSpPr>
          <p:nvPr/>
        </p:nvSpPr>
        <p:spPr bwMode="auto">
          <a:xfrm>
            <a:off x="21114434" y="8618841"/>
            <a:ext cx="8977532" cy="1094467"/>
          </a:xfrm>
          <a:prstGeom prst="rect">
            <a:avLst/>
          </a:prstGeom>
          <a:solidFill>
            <a:srgbClr val="006699"/>
          </a:solidFill>
          <a:ln w="9525" algn="ctr">
            <a:noFill/>
            <a:miter lim="800000"/>
            <a:headEnd/>
            <a:tailEnd/>
          </a:ln>
          <a:effectLst/>
        </p:spPr>
        <p:txBody>
          <a:bodyPr lIns="230446" tIns="115221" rIns="230446" bIns="115221" anchor="ctr" anchorCtr="1">
            <a:spAutoFit/>
          </a:bodyPr>
          <a:lstStyle/>
          <a:p>
            <a:pPr algn="ctr" defTabSz="3947803" eaLnBrk="1" hangingPunct="1">
              <a:spcBef>
                <a:spcPct val="50000"/>
              </a:spcBef>
            </a:pPr>
            <a:r>
              <a:rPr lang="en-US" sz="5600" b="1" dirty="0">
                <a:solidFill>
                  <a:schemeClr val="bg1"/>
                </a:solidFill>
                <a:latin typeface="Arial" charset="0"/>
              </a:rPr>
              <a:t>IMPORTANT CONCEPTS</a:t>
            </a:r>
          </a:p>
        </p:txBody>
      </p:sp>
      <p:sp>
        <p:nvSpPr>
          <p:cNvPr id="27" name="Text Box 121">
            <a:extLst>
              <a:ext uri="{FF2B5EF4-FFF2-40B4-BE49-F238E27FC236}">
                <a16:creationId xmlns:a16="http://schemas.microsoft.com/office/drawing/2014/main" id="{EE6E15D3-5252-2749-8C60-4575745D310F}"/>
              </a:ext>
            </a:extLst>
          </p:cNvPr>
          <p:cNvSpPr txBox="1">
            <a:spLocks noChangeArrowheads="1"/>
          </p:cNvSpPr>
          <p:nvPr/>
        </p:nvSpPr>
        <p:spPr bwMode="auto">
          <a:xfrm>
            <a:off x="18716873" y="9962049"/>
            <a:ext cx="13896728" cy="12282594"/>
          </a:xfrm>
          <a:prstGeom prst="rect">
            <a:avLst/>
          </a:prstGeom>
          <a:noFill/>
          <a:ln w="9525">
            <a:noFill/>
            <a:miter lim="800000"/>
            <a:headEnd/>
            <a:tailEnd/>
          </a:ln>
          <a:effectLst/>
        </p:spPr>
        <p:txBody>
          <a:bodyPr wrap="square" lIns="230446" tIns="115221" rIns="230446" bIns="115221">
            <a:spAutoFit/>
          </a:bodyPr>
          <a:lstStyle/>
          <a:p>
            <a:pPr marL="571500" indent="-571500">
              <a:lnSpc>
                <a:spcPct val="150000"/>
              </a:lnSpc>
              <a:buFont typeface="Arial" panose="020B0604020202020204" pitchFamily="34" charset="0"/>
              <a:buChar char="•"/>
            </a:pPr>
            <a:r>
              <a:rPr lang="en-US" sz="4400" dirty="0">
                <a:latin typeface="Tahoma" panose="020B0604030504040204" pitchFamily="34" charset="0"/>
                <a:ea typeface="Tahoma" panose="020B0604030504040204" pitchFamily="34" charset="0"/>
                <a:cs typeface="Tahoma" panose="020B0604030504040204" pitchFamily="34" charset="0"/>
              </a:rPr>
              <a:t>Tokenization</a:t>
            </a:r>
            <a:br>
              <a:rPr lang="en-US" sz="4400" dirty="0">
                <a:latin typeface="Tahoma" panose="020B0604030504040204" pitchFamily="34" charset="0"/>
                <a:ea typeface="Tahoma" panose="020B0604030504040204" pitchFamily="34" charset="0"/>
                <a:cs typeface="Tahoma" panose="020B0604030504040204" pitchFamily="34" charset="0"/>
              </a:rPr>
            </a:br>
            <a:endParaRPr lang="en-US" sz="4400" dirty="0">
              <a:latin typeface="Tahoma" panose="020B0604030504040204" pitchFamily="34" charset="0"/>
              <a:ea typeface="Tahoma" panose="020B0604030504040204" pitchFamily="34" charset="0"/>
              <a:cs typeface="Tahoma" panose="020B0604030504040204" pitchFamily="34" charset="0"/>
            </a:endParaRPr>
          </a:p>
          <a:p>
            <a:pPr marL="571500" indent="-571500">
              <a:lnSpc>
                <a:spcPct val="150000"/>
              </a:lnSpc>
              <a:buFont typeface="Arial" panose="020B0604020202020204" pitchFamily="34" charset="0"/>
              <a:buChar char="•"/>
            </a:pPr>
            <a:r>
              <a:rPr lang="en-US" sz="4400" dirty="0">
                <a:latin typeface="Tahoma" panose="020B0604030504040204" pitchFamily="34" charset="0"/>
                <a:ea typeface="Tahoma" panose="020B0604030504040204" pitchFamily="34" charset="0"/>
                <a:cs typeface="Tahoma" panose="020B0604030504040204" pitchFamily="34" charset="0"/>
              </a:rPr>
              <a:t>Stop words</a:t>
            </a:r>
          </a:p>
          <a:p>
            <a:pPr marL="571500" indent="-571500">
              <a:lnSpc>
                <a:spcPct val="150000"/>
              </a:lnSpc>
              <a:buFont typeface="Arial" panose="020B0604020202020204" pitchFamily="34" charset="0"/>
              <a:buChar char="•"/>
            </a:pPr>
            <a:endParaRPr lang="en-US" sz="4400" dirty="0">
              <a:latin typeface="Tahoma" panose="020B0604030504040204" pitchFamily="34" charset="0"/>
              <a:ea typeface="Tahoma" panose="020B0604030504040204" pitchFamily="34" charset="0"/>
              <a:cs typeface="Tahoma" panose="020B0604030504040204" pitchFamily="34" charset="0"/>
            </a:endParaRPr>
          </a:p>
          <a:p>
            <a:pPr marL="571500" indent="-571500">
              <a:lnSpc>
                <a:spcPct val="150000"/>
              </a:lnSpc>
              <a:buFont typeface="Arial" panose="020B0604020202020204" pitchFamily="34" charset="0"/>
              <a:buChar char="•"/>
            </a:pPr>
            <a:r>
              <a:rPr lang="en-US" sz="4400" dirty="0">
                <a:latin typeface="Tahoma" panose="020B0604030504040204" pitchFamily="34" charset="0"/>
                <a:ea typeface="Tahoma" panose="020B0604030504040204" pitchFamily="34" charset="0"/>
                <a:cs typeface="Tahoma" panose="020B0604030504040204" pitchFamily="34" charset="0"/>
              </a:rPr>
              <a:t>Normalization</a:t>
            </a:r>
          </a:p>
          <a:p>
            <a:pPr>
              <a:lnSpc>
                <a:spcPct val="150000"/>
              </a:lnSpc>
            </a:pPr>
            <a:endParaRPr lang="en-US" sz="4400" dirty="0">
              <a:latin typeface="Tahoma" panose="020B0604030504040204" pitchFamily="34" charset="0"/>
              <a:ea typeface="Tahoma" panose="020B0604030504040204" pitchFamily="34" charset="0"/>
              <a:cs typeface="Tahoma" panose="020B0604030504040204" pitchFamily="34" charset="0"/>
            </a:endParaRPr>
          </a:p>
          <a:p>
            <a:pPr marL="571500" indent="-571500">
              <a:lnSpc>
                <a:spcPct val="150000"/>
              </a:lnSpc>
              <a:buFont typeface="Arial" panose="020B0604020202020204" pitchFamily="34" charset="0"/>
              <a:buChar char="•"/>
            </a:pPr>
            <a:r>
              <a:rPr lang="en-US" sz="4400" dirty="0">
                <a:latin typeface="Tahoma" panose="020B0604030504040204" pitchFamily="34" charset="0"/>
                <a:ea typeface="Tahoma" panose="020B0604030504040204" pitchFamily="34" charset="0"/>
                <a:cs typeface="Tahoma" panose="020B0604030504040204" pitchFamily="34" charset="0"/>
              </a:rPr>
              <a:t>Stemming</a:t>
            </a:r>
          </a:p>
          <a:p>
            <a:pPr>
              <a:lnSpc>
                <a:spcPct val="150000"/>
              </a:lnSpc>
            </a:pPr>
            <a:endParaRPr lang="en-US" sz="4400" dirty="0">
              <a:latin typeface="Tahoma" panose="020B0604030504040204" pitchFamily="34" charset="0"/>
              <a:ea typeface="Tahoma" panose="020B0604030504040204" pitchFamily="34" charset="0"/>
              <a:cs typeface="Tahoma" panose="020B0604030504040204" pitchFamily="34" charset="0"/>
            </a:endParaRPr>
          </a:p>
          <a:p>
            <a:pPr marL="571500" indent="-571500">
              <a:lnSpc>
                <a:spcPct val="150000"/>
              </a:lnSpc>
              <a:buFont typeface="Arial" panose="020B0604020202020204" pitchFamily="34" charset="0"/>
              <a:buChar char="•"/>
            </a:pPr>
            <a:r>
              <a:rPr lang="en-US" sz="4400" dirty="0">
                <a:latin typeface="Tahoma" panose="020B0604030504040204" pitchFamily="34" charset="0"/>
                <a:ea typeface="Tahoma" panose="020B0604030504040204" pitchFamily="34" charset="0"/>
                <a:cs typeface="Tahoma" panose="020B0604030504040204" pitchFamily="34" charset="0"/>
              </a:rPr>
              <a:t>Lemmatization</a:t>
            </a:r>
          </a:p>
          <a:p>
            <a:pPr>
              <a:lnSpc>
                <a:spcPct val="150000"/>
              </a:lnSpc>
            </a:pPr>
            <a:endParaRPr lang="en-US" sz="4400" dirty="0">
              <a:latin typeface="Tahoma" panose="020B0604030504040204" pitchFamily="34" charset="0"/>
              <a:ea typeface="Tahoma" panose="020B0604030504040204" pitchFamily="34" charset="0"/>
              <a:cs typeface="Tahoma" panose="020B0604030504040204" pitchFamily="34" charset="0"/>
            </a:endParaRPr>
          </a:p>
          <a:p>
            <a:pPr marL="571500" indent="-571500">
              <a:lnSpc>
                <a:spcPct val="150000"/>
              </a:lnSpc>
              <a:buFont typeface="Arial" panose="020B0604020202020204" pitchFamily="34" charset="0"/>
              <a:buChar char="•"/>
            </a:pPr>
            <a:r>
              <a:rPr lang="en-US" sz="4400" dirty="0">
                <a:latin typeface="Tahoma" panose="020B0604030504040204" pitchFamily="34" charset="0"/>
                <a:ea typeface="Tahoma" panose="020B0604030504040204" pitchFamily="34" charset="0"/>
                <a:cs typeface="Tahoma" panose="020B0604030504040204" pitchFamily="34" charset="0"/>
              </a:rPr>
              <a:t>Part-Of-Speech (POS) tagging</a:t>
            </a:r>
          </a:p>
          <a:p>
            <a:pPr marL="571500" indent="-571500">
              <a:lnSpc>
                <a:spcPct val="150000"/>
              </a:lnSpc>
              <a:buFont typeface="Arial" panose="020B0604020202020204" pitchFamily="34" charset="0"/>
              <a:buChar char="•"/>
            </a:pPr>
            <a:endParaRPr lang="en-US" sz="44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10EFB8DA-0E2D-EE43-8966-F23C2A25E702}"/>
              </a:ext>
            </a:extLst>
          </p:cNvPr>
          <p:cNvPicPr>
            <a:picLocks noChangeAspect="1"/>
          </p:cNvPicPr>
          <p:nvPr/>
        </p:nvPicPr>
        <p:blipFill rotWithShape="1">
          <a:blip r:embed="rId3">
            <a:extLst>
              <a:ext uri="{28A0092B-C50C-407E-A947-70E740481C1C}">
                <a14:useLocalDpi xmlns:a14="http://schemas.microsoft.com/office/drawing/2010/main" val="0"/>
              </a:ext>
            </a:extLst>
          </a:blip>
          <a:srcRect b="21043"/>
          <a:stretch/>
        </p:blipFill>
        <p:spPr>
          <a:xfrm>
            <a:off x="24090432" y="10159163"/>
            <a:ext cx="7010400" cy="1565713"/>
          </a:xfrm>
          <a:prstGeom prst="rect">
            <a:avLst/>
          </a:prstGeom>
        </p:spPr>
      </p:pic>
      <p:pic>
        <p:nvPicPr>
          <p:cNvPr id="30" name="Picture 29" descr="A screenshot of a cell phone&#10;&#10;Description automatically generated">
            <a:extLst>
              <a:ext uri="{FF2B5EF4-FFF2-40B4-BE49-F238E27FC236}">
                <a16:creationId xmlns:a16="http://schemas.microsoft.com/office/drawing/2014/main" id="{B3905595-DFC6-DA44-97C5-1EC54D38E450}"/>
              </a:ext>
            </a:extLst>
          </p:cNvPr>
          <p:cNvPicPr/>
          <p:nvPr/>
        </p:nvPicPr>
        <p:blipFill rotWithShape="1">
          <a:blip r:embed="rId4">
            <a:extLst>
              <a:ext uri="{28A0092B-C50C-407E-A947-70E740481C1C}">
                <a14:useLocalDpi xmlns:a14="http://schemas.microsoft.com/office/drawing/2010/main" val="0"/>
              </a:ext>
            </a:extLst>
          </a:blip>
          <a:srcRect r="1470"/>
          <a:stretch/>
        </p:blipFill>
        <p:spPr bwMode="auto">
          <a:xfrm>
            <a:off x="24090432" y="12302687"/>
            <a:ext cx="6770914" cy="1565713"/>
          </a:xfrm>
          <a:prstGeom prst="rect">
            <a:avLst/>
          </a:prstGeom>
          <a:ln>
            <a:noFill/>
          </a:ln>
          <a:extLst>
            <a:ext uri="{53640926-AAD7-44D8-BBD7-CCE9431645EC}">
              <a14:shadowObscured xmlns:a14="http://schemas.microsoft.com/office/drawing/2010/main"/>
            </a:ext>
          </a:extLst>
        </p:spPr>
      </p:pic>
      <p:pic>
        <p:nvPicPr>
          <p:cNvPr id="31" name="Picture 30" descr="A close up of a logo&#10;&#10;Description automatically generated">
            <a:extLst>
              <a:ext uri="{FF2B5EF4-FFF2-40B4-BE49-F238E27FC236}">
                <a16:creationId xmlns:a16="http://schemas.microsoft.com/office/drawing/2014/main" id="{62364F83-2F54-3941-B032-F52102D52D04}"/>
              </a:ext>
            </a:extLst>
          </p:cNvPr>
          <p:cNvPicPr/>
          <p:nvPr/>
        </p:nvPicPr>
        <p:blipFill>
          <a:blip r:embed="rId5">
            <a:extLst>
              <a:ext uri="{28A0092B-C50C-407E-A947-70E740481C1C}">
                <a14:useLocalDpi xmlns:a14="http://schemas.microsoft.com/office/drawing/2010/main" val="0"/>
              </a:ext>
            </a:extLst>
          </a:blip>
          <a:stretch>
            <a:fillRect/>
          </a:stretch>
        </p:blipFill>
        <p:spPr>
          <a:xfrm>
            <a:off x="24079200" y="14512488"/>
            <a:ext cx="6770914" cy="1565712"/>
          </a:xfrm>
          <a:prstGeom prst="rect">
            <a:avLst/>
          </a:prstGeom>
        </p:spPr>
      </p:pic>
      <p:pic>
        <p:nvPicPr>
          <p:cNvPr id="32" name="Picture 31">
            <a:extLst>
              <a:ext uri="{FF2B5EF4-FFF2-40B4-BE49-F238E27FC236}">
                <a16:creationId xmlns:a16="http://schemas.microsoft.com/office/drawing/2014/main" id="{9C41E128-AAC7-1F48-9A71-BB6EA7798CDC}"/>
              </a:ext>
            </a:extLst>
          </p:cNvPr>
          <p:cNvPicPr/>
          <p:nvPr/>
        </p:nvPicPr>
        <p:blipFill>
          <a:blip r:embed="rId6">
            <a:extLst>
              <a:ext uri="{28A0092B-C50C-407E-A947-70E740481C1C}">
                <a14:useLocalDpi xmlns:a14="http://schemas.microsoft.com/office/drawing/2010/main" val="0"/>
              </a:ext>
            </a:extLst>
          </a:blip>
          <a:stretch>
            <a:fillRect/>
          </a:stretch>
        </p:blipFill>
        <p:spPr>
          <a:xfrm>
            <a:off x="24079200" y="16440661"/>
            <a:ext cx="6770914" cy="1260996"/>
          </a:xfrm>
          <a:prstGeom prst="rect">
            <a:avLst/>
          </a:prstGeom>
        </p:spPr>
      </p:pic>
      <p:pic>
        <p:nvPicPr>
          <p:cNvPr id="33" name="Picture 32">
            <a:extLst>
              <a:ext uri="{FF2B5EF4-FFF2-40B4-BE49-F238E27FC236}">
                <a16:creationId xmlns:a16="http://schemas.microsoft.com/office/drawing/2014/main" id="{FA45B534-6D65-8248-B1E6-A7C349AE1D30}"/>
              </a:ext>
            </a:extLst>
          </p:cNvPr>
          <p:cNvPicPr/>
          <p:nvPr/>
        </p:nvPicPr>
        <p:blipFill>
          <a:blip r:embed="rId7">
            <a:extLst>
              <a:ext uri="{28A0092B-C50C-407E-A947-70E740481C1C}">
                <a14:useLocalDpi xmlns:a14="http://schemas.microsoft.com/office/drawing/2010/main" val="0"/>
              </a:ext>
            </a:extLst>
          </a:blip>
          <a:stretch>
            <a:fillRect/>
          </a:stretch>
        </p:blipFill>
        <p:spPr>
          <a:xfrm>
            <a:off x="24003000" y="18241010"/>
            <a:ext cx="6770914" cy="1565712"/>
          </a:xfrm>
          <a:prstGeom prst="rect">
            <a:avLst/>
          </a:prstGeom>
        </p:spPr>
      </p:pic>
      <p:pic>
        <p:nvPicPr>
          <p:cNvPr id="34" name="Picture 33">
            <a:extLst>
              <a:ext uri="{FF2B5EF4-FFF2-40B4-BE49-F238E27FC236}">
                <a16:creationId xmlns:a16="http://schemas.microsoft.com/office/drawing/2014/main" id="{B7667ADD-EF83-CB4F-A75C-F56A98846B82}"/>
              </a:ext>
            </a:extLst>
          </p:cNvPr>
          <p:cNvPicPr/>
          <p:nvPr/>
        </p:nvPicPr>
        <p:blipFill rotWithShape="1">
          <a:blip r:embed="rId8">
            <a:extLst>
              <a:ext uri="{28A0092B-C50C-407E-A947-70E740481C1C}">
                <a14:useLocalDpi xmlns:a14="http://schemas.microsoft.com/office/drawing/2010/main" val="0"/>
              </a:ext>
            </a:extLst>
          </a:blip>
          <a:srcRect b="20328"/>
          <a:stretch/>
        </p:blipFill>
        <p:spPr bwMode="auto">
          <a:xfrm>
            <a:off x="24079200" y="21054933"/>
            <a:ext cx="6770913" cy="1565711"/>
          </a:xfrm>
          <a:prstGeom prst="rect">
            <a:avLst/>
          </a:prstGeom>
          <a:ln>
            <a:noFill/>
          </a:ln>
          <a:extLst>
            <a:ext uri="{53640926-AAD7-44D8-BBD7-CCE9431645EC}">
              <a14:shadowObscured xmlns:a14="http://schemas.microsoft.com/office/drawing/2010/main"/>
            </a:ext>
          </a:extLst>
        </p:spPr>
      </p:pic>
      <p:sp>
        <p:nvSpPr>
          <p:cNvPr id="35" name="Text Box 121">
            <a:extLst>
              <a:ext uri="{FF2B5EF4-FFF2-40B4-BE49-F238E27FC236}">
                <a16:creationId xmlns:a16="http://schemas.microsoft.com/office/drawing/2014/main" id="{D6D0258F-F57A-7145-9E47-A2F76729BDFC}"/>
              </a:ext>
            </a:extLst>
          </p:cNvPr>
          <p:cNvSpPr txBox="1">
            <a:spLocks noChangeArrowheads="1"/>
          </p:cNvSpPr>
          <p:nvPr/>
        </p:nvSpPr>
        <p:spPr bwMode="auto">
          <a:xfrm>
            <a:off x="2178735" y="27758147"/>
            <a:ext cx="12946576" cy="8080995"/>
          </a:xfrm>
          <a:prstGeom prst="rect">
            <a:avLst/>
          </a:prstGeom>
          <a:noFill/>
          <a:ln w="9525">
            <a:noFill/>
            <a:miter lim="800000"/>
            <a:headEnd/>
            <a:tailEnd/>
          </a:ln>
          <a:effectLst/>
        </p:spPr>
        <p:txBody>
          <a:bodyPr lIns="230446" tIns="115221" rIns="230446" bIns="115221">
            <a:spAutoFit/>
          </a:bodyPr>
          <a:lstStyle/>
          <a:p>
            <a:pPr marL="457200"/>
            <a:r>
              <a:rPr lang="en-US" sz="3000" dirty="0"/>
              <a:t>	For the last centuries, the healthcare system has been rapidly grown. For its growth, the relative healthcare data were desirably and necessarily stored to adapt throughout the evolution of healthcare technology. As a tool being adapted to the technology, Electronic Medical Record (EMR) has been providing clinicians a lot of benefits to understand patients by tracking over the histories from many healthcare providers. Through the EMRs, clinicians were efficiently able to identify general information such as treatments and medical histories of patients. However, with the rapid adoptions of unstructured or free text formatted EMRs which contain more detailed information about patients, there were some concerns raised. First, for the numbers of medical records, clinicians had to spend lots of time to read, classify and summarize information for each patient. Second, it was inevitable to extract valid and accurate information and knowledge from EMRs to support clinicians’ decisions at the point of care. Third, it was desirable to enable secondary use of EMRs for clinical and translational research. To solve these concerns, Natural Language Processing tool has been developing to facilitate information extraction from such unstructured free texts. </a:t>
            </a:r>
            <a:endParaRPr lang="en-US" sz="3000" dirty="0">
              <a:latin typeface="Tahoma" panose="020B0604030504040204" pitchFamily="34" charset="0"/>
              <a:ea typeface="Tahoma" panose="020B0604030504040204" pitchFamily="34" charset="0"/>
              <a:cs typeface="Tahoma" panose="020B0604030504040204" pitchFamily="34" charset="0"/>
            </a:endParaRPr>
          </a:p>
        </p:txBody>
      </p:sp>
      <p:pic>
        <p:nvPicPr>
          <p:cNvPr id="37" name="Picture 36" descr="A close up of text on a white background&#10;&#10;Description automatically generated">
            <a:extLst>
              <a:ext uri="{FF2B5EF4-FFF2-40B4-BE49-F238E27FC236}">
                <a16:creationId xmlns:a16="http://schemas.microsoft.com/office/drawing/2014/main" id="{9B46E6A9-C68B-1347-9CD0-247C8A05BA3B}"/>
              </a:ext>
            </a:extLst>
          </p:cNvPr>
          <p:cNvPicPr/>
          <p:nvPr/>
        </p:nvPicPr>
        <p:blipFill>
          <a:blip r:embed="rId9">
            <a:extLst>
              <a:ext uri="{28A0092B-C50C-407E-A947-70E740481C1C}">
                <a14:useLocalDpi xmlns:a14="http://schemas.microsoft.com/office/drawing/2010/main" val="0"/>
              </a:ext>
            </a:extLst>
          </a:blip>
          <a:stretch>
            <a:fillRect/>
          </a:stretch>
        </p:blipFill>
        <p:spPr>
          <a:xfrm>
            <a:off x="37086100" y="17373600"/>
            <a:ext cx="11289615" cy="5604095"/>
          </a:xfrm>
          <a:prstGeom prst="rect">
            <a:avLst/>
          </a:prstGeom>
        </p:spPr>
      </p:pic>
      <p:pic>
        <p:nvPicPr>
          <p:cNvPr id="38" name="Picture 37" descr="A close up of a map&#10;&#10;Description automatically generated">
            <a:extLst>
              <a:ext uri="{FF2B5EF4-FFF2-40B4-BE49-F238E27FC236}">
                <a16:creationId xmlns:a16="http://schemas.microsoft.com/office/drawing/2014/main" id="{45D4EA94-3578-0447-8415-5B90D378FE75}"/>
              </a:ext>
            </a:extLst>
          </p:cNvPr>
          <p:cNvPicPr/>
          <p:nvPr/>
        </p:nvPicPr>
        <p:blipFill>
          <a:blip r:embed="rId10">
            <a:extLst>
              <a:ext uri="{28A0092B-C50C-407E-A947-70E740481C1C}">
                <a14:useLocalDpi xmlns:a14="http://schemas.microsoft.com/office/drawing/2010/main" val="0"/>
              </a:ext>
            </a:extLst>
          </a:blip>
          <a:stretch>
            <a:fillRect/>
          </a:stretch>
        </p:blipFill>
        <p:spPr>
          <a:xfrm>
            <a:off x="43434000" y="10114745"/>
            <a:ext cx="6528385" cy="4254758"/>
          </a:xfrm>
          <a:prstGeom prst="rect">
            <a:avLst/>
          </a:prstGeom>
        </p:spPr>
      </p:pic>
      <p:sp>
        <p:nvSpPr>
          <p:cNvPr id="7" name="TextBox 6">
            <a:extLst>
              <a:ext uri="{FF2B5EF4-FFF2-40B4-BE49-F238E27FC236}">
                <a16:creationId xmlns:a16="http://schemas.microsoft.com/office/drawing/2014/main" id="{1732CCE2-2BA5-6347-8222-32C08AF33B2D}"/>
              </a:ext>
            </a:extLst>
          </p:cNvPr>
          <p:cNvSpPr txBox="1"/>
          <p:nvPr/>
        </p:nvSpPr>
        <p:spPr>
          <a:xfrm>
            <a:off x="44690270" y="14568005"/>
            <a:ext cx="4015843" cy="553998"/>
          </a:xfrm>
          <a:prstGeom prst="rect">
            <a:avLst/>
          </a:prstGeom>
          <a:noFill/>
        </p:spPr>
        <p:txBody>
          <a:bodyPr wrap="none" rtlCol="0">
            <a:spAutoFit/>
          </a:bodyPr>
          <a:lstStyle/>
          <a:p>
            <a:r>
              <a:rPr lang="en-US" sz="3000" dirty="0"/>
              <a:t>Decision Tree Algorithm</a:t>
            </a:r>
          </a:p>
        </p:txBody>
      </p:sp>
      <p:pic>
        <p:nvPicPr>
          <p:cNvPr id="40" name="Picture 39">
            <a:extLst>
              <a:ext uri="{FF2B5EF4-FFF2-40B4-BE49-F238E27FC236}">
                <a16:creationId xmlns:a16="http://schemas.microsoft.com/office/drawing/2014/main" id="{91431117-56C0-B146-A4C6-04EA24A51D39}"/>
              </a:ext>
            </a:extLst>
          </p:cNvPr>
          <p:cNvPicPr>
            <a:picLocks noChangeAspect="1"/>
          </p:cNvPicPr>
          <p:nvPr/>
        </p:nvPicPr>
        <p:blipFill>
          <a:blip r:embed="rId11"/>
          <a:stretch>
            <a:fillRect/>
          </a:stretch>
        </p:blipFill>
        <p:spPr>
          <a:xfrm>
            <a:off x="35462203" y="10159163"/>
            <a:ext cx="7268705" cy="4353325"/>
          </a:xfrm>
          <a:prstGeom prst="rect">
            <a:avLst/>
          </a:prstGeom>
        </p:spPr>
      </p:pic>
      <p:sp>
        <p:nvSpPr>
          <p:cNvPr id="41" name="TextBox 40">
            <a:extLst>
              <a:ext uri="{FF2B5EF4-FFF2-40B4-BE49-F238E27FC236}">
                <a16:creationId xmlns:a16="http://schemas.microsoft.com/office/drawing/2014/main" id="{073D443F-7C3D-D546-8F44-9A284DF7CE9F}"/>
              </a:ext>
            </a:extLst>
          </p:cNvPr>
          <p:cNvSpPr txBox="1"/>
          <p:nvPr/>
        </p:nvSpPr>
        <p:spPr>
          <a:xfrm>
            <a:off x="35692474" y="14572856"/>
            <a:ext cx="5621795" cy="553998"/>
          </a:xfrm>
          <a:prstGeom prst="rect">
            <a:avLst/>
          </a:prstGeom>
          <a:noFill/>
        </p:spPr>
        <p:txBody>
          <a:bodyPr wrap="none" rtlCol="0">
            <a:spAutoFit/>
          </a:bodyPr>
          <a:lstStyle/>
          <a:p>
            <a:r>
              <a:rPr lang="en-US" sz="3000" dirty="0"/>
              <a:t>Support Vector Machine Algorithm</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71500" rtl="0" eaLnBrk="0" fontAlgn="base" latinLnBrk="0" hangingPunct="0">
          <a:lnSpc>
            <a:spcPct val="100000"/>
          </a:lnSpc>
          <a:spcBef>
            <a:spcPct val="0"/>
          </a:spcBef>
          <a:spcAft>
            <a:spcPct val="0"/>
          </a:spcAft>
          <a:buClrTx/>
          <a:buSzTx/>
          <a:buFontTx/>
          <a:buNone/>
          <a:tabLst/>
          <a:defRPr kumimoji="0" lang="en-US" sz="1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71500" rtl="0" eaLnBrk="0" fontAlgn="base" latinLnBrk="0" hangingPunct="0">
          <a:lnSpc>
            <a:spcPct val="100000"/>
          </a:lnSpc>
          <a:spcBef>
            <a:spcPct val="0"/>
          </a:spcBef>
          <a:spcAft>
            <a:spcPct val="0"/>
          </a:spcAft>
          <a:buClrTx/>
          <a:buSzTx/>
          <a:buFontTx/>
          <a:buNone/>
          <a:tabLst/>
          <a:defRPr kumimoji="0" lang="en-US" sz="1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15680</TotalTime>
  <Words>371</Words>
  <Application>Microsoft Macintosh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Blank Presentation</vt:lpstr>
      <vt:lpstr>PowerPoint Presentation</vt:lpstr>
    </vt:vector>
  </TitlesOfParts>
  <Company>UNSW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Medical Illustration Unit</dc:creator>
  <cp:lastModifiedBy>Giheon Koh</cp:lastModifiedBy>
  <cp:revision>273</cp:revision>
  <cp:lastPrinted>1999-09-02T03:17:39Z</cp:lastPrinted>
  <dcterms:created xsi:type="dcterms:W3CDTF">1997-10-24T05:44:18Z</dcterms:created>
  <dcterms:modified xsi:type="dcterms:W3CDTF">2019-07-22T16:42:39Z</dcterms:modified>
</cp:coreProperties>
</file>