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40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2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5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8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96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54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9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49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1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7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8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7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mix.ethereum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ured rainbow painted background">
            <a:extLst>
              <a:ext uri="{FF2B5EF4-FFF2-40B4-BE49-F238E27FC236}">
                <a16:creationId xmlns:a16="http://schemas.microsoft.com/office/drawing/2014/main" id="{EA5720A0-824D-8627-86EC-E1F4A8135A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476" r="-1" b="223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F54546-D3DA-8279-F864-E5CC600B0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Reproduce LAB 2 : Shared Wallet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534F3-FD2B-E711-49FD-87E29DF0D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/>
            <a:endParaRPr lang="en-US" sz="32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94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DEA1-F9FE-4EAF-A4F9-439C8861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2D3C9-416D-1757-9936-65F9A3739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Masuk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https://remix.ethereum.org/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LAB1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file Bernama </a:t>
            </a:r>
            <a:r>
              <a:rPr lang="en-US" dirty="0" err="1"/>
              <a:t>Sharedwallet.sol</a:t>
            </a:r>
            <a:r>
              <a:rPr lang="en-US" dirty="0"/>
              <a:t> dan </a:t>
            </a:r>
            <a:r>
              <a:rPr lang="en-US" dirty="0" err="1"/>
              <a:t>Allowahce.sol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DBB4F6-C33C-9E4C-D202-266FC1438F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47" r="73026" b="5302"/>
          <a:stretch/>
        </p:blipFill>
        <p:spPr>
          <a:xfrm>
            <a:off x="5550569" y="2784595"/>
            <a:ext cx="1920605" cy="339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2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30C7-CEDE-9D91-C014-C0D31721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B650C-BE3B-1147-E246-0796C3291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133"/>
            <a:ext cx="10038347" cy="3829732"/>
          </a:xfrm>
        </p:spPr>
        <p:txBody>
          <a:bodyPr>
            <a:normAutofit fontScale="25000" lnSpcReduction="20000"/>
          </a:bodyPr>
          <a:lstStyle/>
          <a:p>
            <a:r>
              <a:rPr lang="en-US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//SPDX-License-Identifier: MIT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0.8.1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"https://github.com/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OpenZeppelin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openzeppelin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-contracts/blob/master/contracts/access/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Ownable.sol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Allowance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Ownable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AllowanceChanged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C107"/>
                </a:solidFill>
                <a:effectLst/>
                <a:latin typeface="Consolas" panose="020B0609020204030204" pitchFamily="49" charset="0"/>
              </a:rPr>
              <a:t>indexed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forWho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C107"/>
                </a:solidFill>
                <a:effectLst/>
                <a:latin typeface="Consolas" panose="020B0609020204030204" pitchFamily="49" charset="0"/>
              </a:rPr>
              <a:t>indexed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byWhom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oldAmount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newAmount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allowance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isOwner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internal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19451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945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owner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setAllowance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_who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_amount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onlyOwner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AllowanceChanged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_who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allowance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_who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_amount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allowance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_who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_amount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ownerOrAllowed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_amount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isOwner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allowance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_amount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not allowed!"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reduceAllowance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_who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_amount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internal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ownerOrAllowed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_amount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AllowanceChanged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_who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allowance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_who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allowance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_who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_amount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allowance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_who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_amount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74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7C72-E257-1B90-F448-0F01F3B5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LAKUKAN COMPILE DAN DEPLOY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6A80DE-B2D0-053D-2A57-43A6AA630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211" r="73308" b="16681"/>
          <a:stretch/>
        </p:blipFill>
        <p:spPr>
          <a:xfrm>
            <a:off x="430236" y="1895621"/>
            <a:ext cx="2019061" cy="306675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B62C67-5C50-D386-56B6-346FEABFD7E7}"/>
              </a:ext>
            </a:extLst>
          </p:cNvPr>
          <p:cNvSpPr txBox="1"/>
          <p:nvPr/>
        </p:nvSpPr>
        <p:spPr>
          <a:xfrm>
            <a:off x="2449297" y="1958925"/>
            <a:ext cx="4865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Pilih</a:t>
            </a:r>
            <a:r>
              <a:rPr lang="en-US" sz="2400" dirty="0"/>
              <a:t> icon Solidity Compile </a:t>
            </a:r>
            <a:r>
              <a:rPr lang="en-US" sz="2400" dirty="0" err="1"/>
              <a:t>lalu</a:t>
            </a:r>
            <a:r>
              <a:rPr lang="en-US" sz="2400" dirty="0"/>
              <a:t> </a:t>
            </a:r>
            <a:r>
              <a:rPr lang="en-US" sz="2400" dirty="0" err="1"/>
              <a:t>klik</a:t>
            </a:r>
            <a:r>
              <a:rPr lang="en-US" sz="2400" dirty="0"/>
              <a:t> Compile pada </a:t>
            </a:r>
            <a:r>
              <a:rPr lang="en-US" sz="2400" dirty="0" err="1"/>
              <a:t>kotak</a:t>
            </a:r>
            <a:r>
              <a:rPr lang="en-US" sz="2400" dirty="0"/>
              <a:t> </a:t>
            </a:r>
            <a:r>
              <a:rPr lang="en-US" sz="2400" dirty="0" err="1"/>
              <a:t>warna</a:t>
            </a:r>
            <a:r>
              <a:rPr lang="en-US" sz="2400" dirty="0"/>
              <a:t> </a:t>
            </a:r>
            <a:r>
              <a:rPr lang="en-US" sz="2400" dirty="0" err="1"/>
              <a:t>biru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B4430A-B99F-8244-5E8A-FA988CCF7A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11" r="72885" b="5303"/>
          <a:stretch/>
        </p:blipFill>
        <p:spPr>
          <a:xfrm>
            <a:off x="9098564" y="1895621"/>
            <a:ext cx="2255236" cy="3997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C9D876-57D3-3969-DA0B-8E6D4FE96634}"/>
              </a:ext>
            </a:extLst>
          </p:cNvPr>
          <p:cNvSpPr txBox="1"/>
          <p:nvPr/>
        </p:nvSpPr>
        <p:spPr>
          <a:xfrm>
            <a:off x="1978217" y="5230615"/>
            <a:ext cx="7120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Deploy </a:t>
            </a:r>
            <a:r>
              <a:rPr lang="en-US" sz="2400" dirty="0" err="1"/>
              <a:t>ikutin</a:t>
            </a:r>
            <a:r>
              <a:rPr lang="en-US" sz="2400" dirty="0"/>
              <a:t> pada </a:t>
            </a:r>
            <a:r>
              <a:rPr lang="en-US" sz="2400" dirty="0" err="1"/>
              <a:t>seetingan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pada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akun</a:t>
            </a:r>
            <a:r>
              <a:rPr lang="en-US" sz="2400" dirty="0"/>
              <a:t> dan value </a:t>
            </a:r>
            <a:r>
              <a:rPr lang="en-US" sz="2400" dirty="0" err="1"/>
              <a:t>ubah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Ether</a:t>
            </a:r>
          </a:p>
        </p:txBody>
      </p:sp>
    </p:spTree>
    <p:extLst>
      <p:ext uri="{BB962C8B-B14F-4D97-AF65-F5344CB8AC3E}">
        <p14:creationId xmlns:p14="http://schemas.microsoft.com/office/powerpoint/2010/main" val="44290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68907-B2CF-1E3E-3E71-8EF3D79E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Deployed contract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2AA2C-6E29-FCC8-DB8C-EA7C1726D444}"/>
              </a:ext>
            </a:extLst>
          </p:cNvPr>
          <p:cNvSpPr txBox="1"/>
          <p:nvPr/>
        </p:nvSpPr>
        <p:spPr>
          <a:xfrm>
            <a:off x="2972678" y="1937507"/>
            <a:ext cx="87597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Setelah</a:t>
            </a:r>
            <a:r>
              <a:rPr lang="en-US" sz="2400" dirty="0"/>
              <a:t> di Deploy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muncul</a:t>
            </a:r>
            <a:r>
              <a:rPr lang="en-US" sz="2400" dirty="0"/>
              <a:t> button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mengisi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menekan</a:t>
            </a:r>
            <a:r>
              <a:rPr lang="en-US" sz="2400" dirty="0"/>
              <a:t> button </a:t>
            </a:r>
            <a:r>
              <a:rPr lang="en-US" sz="2400" dirty="0" err="1"/>
              <a:t>lalu</a:t>
            </a:r>
            <a:r>
              <a:rPr lang="en-US" sz="2400" dirty="0"/>
              <a:t> </a:t>
            </a:r>
            <a:r>
              <a:rPr lang="en-US" sz="2400" dirty="0" err="1"/>
              <a:t>isi</a:t>
            </a:r>
            <a:r>
              <a:rPr lang="en-US" sz="2400" dirty="0"/>
              <a:t> yang </a:t>
            </a:r>
            <a:r>
              <a:rPr lang="en-US" sz="2400" dirty="0" err="1"/>
              <a:t>diperlukan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muncul</a:t>
            </a:r>
            <a:r>
              <a:rPr lang="en-US" sz="2400" dirty="0"/>
              <a:t> </a:t>
            </a:r>
            <a:r>
              <a:rPr lang="en-US" sz="2400" dirty="0" err="1"/>
              <a:t>pilihan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dibawah</a:t>
            </a:r>
            <a:r>
              <a:rPr lang="en-US" sz="2400" dirty="0"/>
              <a:t> </a:t>
            </a:r>
            <a:r>
              <a:rPr lang="en-US" sz="2400" dirty="0" err="1"/>
              <a:t>klik</a:t>
            </a:r>
            <a:r>
              <a:rPr lang="en-US" sz="2400" dirty="0"/>
              <a:t> pada </a:t>
            </a:r>
            <a:r>
              <a:rPr lang="en-US" sz="2400" dirty="0" err="1"/>
              <a:t>bagian</a:t>
            </a:r>
            <a:r>
              <a:rPr lang="en-US" sz="2400" dirty="0"/>
              <a:t> transact.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F3A4C6E-ADC8-BD77-73AD-A11192362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96" r="72904" b="6165"/>
          <a:stretch/>
        </p:blipFill>
        <p:spPr>
          <a:xfrm>
            <a:off x="838200" y="2065844"/>
            <a:ext cx="2049665" cy="356134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4FB1EE-7F4C-72E5-BDA2-66017B4E3E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507" r="74342" b="5302"/>
          <a:stretch/>
        </p:blipFill>
        <p:spPr>
          <a:xfrm>
            <a:off x="9219322" y="2498981"/>
            <a:ext cx="2322228" cy="37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2B7A-3412-64EA-8620-0F2C4609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Melakukan</a:t>
            </a:r>
            <a:r>
              <a:rPr lang="en-US" dirty="0"/>
              <a:t> address 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3E9A32-5501-506C-2AB7-270DA94BA4B6}"/>
              </a:ext>
            </a:extLst>
          </p:cNvPr>
          <p:cNvSpPr txBox="1"/>
          <p:nvPr/>
        </p:nvSpPr>
        <p:spPr>
          <a:xfrm>
            <a:off x="838200" y="1908347"/>
            <a:ext cx="10695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Copy pada </a:t>
            </a:r>
            <a:r>
              <a:rPr lang="en-US" sz="2400" dirty="0" err="1"/>
              <a:t>akun</a:t>
            </a:r>
            <a:r>
              <a:rPr lang="en-US" sz="2400" dirty="0"/>
              <a:t> yang </a:t>
            </a:r>
            <a:r>
              <a:rPr lang="en-US" sz="2400" dirty="0" err="1"/>
              <a:t>ada</a:t>
            </a:r>
            <a:r>
              <a:rPr lang="en-US" sz="2400" dirty="0"/>
              <a:t> pada </a:t>
            </a:r>
            <a:r>
              <a:rPr lang="en-US" sz="2400" dirty="0" err="1"/>
              <a:t>bagian</a:t>
            </a:r>
            <a:r>
              <a:rPr lang="en-US" sz="2400" dirty="0"/>
              <a:t> deploy </a:t>
            </a:r>
            <a:r>
              <a:rPr lang="en-US" sz="2400" dirty="0" err="1"/>
              <a:t>lalu</a:t>
            </a:r>
            <a:r>
              <a:rPr lang="en-US" sz="2400" dirty="0"/>
              <a:t> </a:t>
            </a:r>
            <a:r>
              <a:rPr lang="en-US" sz="2400" dirty="0" err="1"/>
              <a:t>isi</a:t>
            </a:r>
            <a:r>
              <a:rPr lang="en-US" sz="2400" dirty="0"/>
              <a:t> pada button yang </a:t>
            </a:r>
            <a:r>
              <a:rPr lang="en-US" sz="2400" dirty="0" err="1"/>
              <a:t>diperlukan</a:t>
            </a:r>
            <a:r>
              <a:rPr lang="en-US" sz="2400" dirty="0"/>
              <a:t> 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dibawah</a:t>
            </a:r>
            <a:r>
              <a:rPr lang="en-US" sz="2400" dirty="0"/>
              <a:t> </a:t>
            </a:r>
            <a:r>
              <a:rPr lang="en-US" sz="2400" dirty="0" err="1"/>
              <a:t>nanti</a:t>
            </a:r>
            <a:r>
              <a:rPr lang="en-US" sz="2400" dirty="0"/>
              <a:t> </a:t>
            </a:r>
            <a:r>
              <a:rPr lang="en-US" sz="2400" dirty="0" err="1"/>
              <a:t>lalu</a:t>
            </a:r>
            <a:r>
              <a:rPr lang="en-US" sz="2400" dirty="0"/>
              <a:t> </a:t>
            </a:r>
            <a:r>
              <a:rPr lang="en-US" sz="2400" dirty="0" err="1"/>
              <a:t>isikan</a:t>
            </a:r>
            <a:r>
              <a:rPr lang="en-US" sz="2400" dirty="0"/>
              <a:t> </a:t>
            </a:r>
            <a:r>
              <a:rPr lang="en-US" sz="2400" dirty="0" err="1"/>
              <a:t>angka</a:t>
            </a:r>
            <a:r>
              <a:rPr lang="en-US" sz="2400" dirty="0"/>
              <a:t> yang </a:t>
            </a:r>
            <a:r>
              <a:rPr lang="en-US" sz="2400" dirty="0" err="1"/>
              <a:t>dibutuhkan</a:t>
            </a:r>
            <a:r>
              <a:rPr lang="en-US" sz="2400" dirty="0"/>
              <a:t>.</a:t>
            </a:r>
          </a:p>
          <a:p>
            <a:r>
              <a:rPr lang="en-US" sz="2400" dirty="0"/>
              <a:t>Isi pada </a:t>
            </a:r>
            <a:r>
              <a:rPr lang="en-US" sz="2400" dirty="0" err="1"/>
              <a:t>akun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berubah</a:t>
            </a:r>
            <a:r>
              <a:rPr lang="en-US" sz="2400" dirty="0"/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FA6609-33EE-DA7A-D225-EEDE95C4F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73" r="73816" b="5302"/>
          <a:stretch/>
        </p:blipFill>
        <p:spPr>
          <a:xfrm>
            <a:off x="2069432" y="2739344"/>
            <a:ext cx="2151964" cy="39009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06A3D61-A173-A0E3-F572-7278DF73D5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37" r="69868" b="5303"/>
          <a:stretch/>
        </p:blipFill>
        <p:spPr>
          <a:xfrm>
            <a:off x="7010399" y="2739344"/>
            <a:ext cx="2449222" cy="390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3850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412435"/>
      </a:dk2>
      <a:lt2>
        <a:srgbClr val="E2E8E3"/>
      </a:lt2>
      <a:accent1>
        <a:srgbClr val="DA36B3"/>
      </a:accent1>
      <a:accent2>
        <a:srgbClr val="C8245D"/>
      </a:accent2>
      <a:accent3>
        <a:srgbClr val="DA4136"/>
      </a:accent3>
      <a:accent4>
        <a:srgbClr val="C87424"/>
      </a:accent4>
      <a:accent5>
        <a:srgbClr val="B3A62C"/>
      </a:accent5>
      <a:accent6>
        <a:srgbClr val="83B220"/>
      </a:accent6>
      <a:hlink>
        <a:srgbClr val="319449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334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Consolas</vt:lpstr>
      <vt:lpstr>The Hand Bold</vt:lpstr>
      <vt:lpstr>The Serif Hand Black</vt:lpstr>
      <vt:lpstr>SketchyVTI</vt:lpstr>
      <vt:lpstr>Reproduce LAB 2 : Shared Wallet </vt:lpstr>
      <vt:lpstr>Smart Contract</vt:lpstr>
      <vt:lpstr>Code</vt:lpstr>
      <vt:lpstr>LAKUKAN COMPILE DAN DEPLOY</vt:lpstr>
      <vt:lpstr>Deployed contract</vt:lpstr>
      <vt:lpstr>Melakukan address 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Reproduce LAB 1: Deposit/Withdraw Ether</dc:title>
  <dc:creator>Gihon Godwin</dc:creator>
  <cp:lastModifiedBy>Gihon Godwin</cp:lastModifiedBy>
  <cp:revision>2</cp:revision>
  <dcterms:created xsi:type="dcterms:W3CDTF">2022-04-22T13:52:32Z</dcterms:created>
  <dcterms:modified xsi:type="dcterms:W3CDTF">2022-04-22T15:34:05Z</dcterms:modified>
</cp:coreProperties>
</file>