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EA5720A0-824D-8627-86EC-E1F4A813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76" r="-1" b="22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54546-D3DA-8279-F864-E5CC600B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Reproduce LAB 3: Supply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534F3-FD2B-E711-49FD-87E29DF0D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EA1-F9FE-4EAF-A4F9-439C8861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3C9-416D-1757-9936-65F9A37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https://remix.ethereum.org/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LAB1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file Bernama </a:t>
            </a:r>
            <a:r>
              <a:rPr lang="en-US" dirty="0" err="1"/>
              <a:t>ItemManager.sol</a:t>
            </a:r>
            <a:r>
              <a:rPr lang="en-US" dirty="0"/>
              <a:t>, Ownable. sol, dan </a:t>
            </a:r>
            <a:r>
              <a:rPr lang="en-US" dirty="0" err="1"/>
              <a:t>Item.sol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928E7-2770-CD24-6F9D-F24BEEC97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47" r="73462" b="5302"/>
          <a:stretch/>
        </p:blipFill>
        <p:spPr>
          <a:xfrm>
            <a:off x="4562891" y="2514600"/>
            <a:ext cx="2250292" cy="40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30C7-CEDE-9D91-C014-C0D31721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pada remix pada </a:t>
            </a:r>
            <a:r>
              <a:rPr lang="en-US" dirty="0" err="1"/>
              <a:t>saat</a:t>
            </a:r>
            <a:r>
              <a:rPr lang="en-US" dirty="0"/>
              <a:t> deploy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EC9A8-20F3-B95D-B88D-34DEAF25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5539C-A93E-9A5E-703C-A3FA2799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2028800"/>
            <a:ext cx="7610622" cy="42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7C72-E257-1B90-F448-0F01F3B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pada </a:t>
            </a:r>
            <a:r>
              <a:rPr lang="en-US" dirty="0" err="1"/>
              <a:t>npm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692F2-B5B7-8CF9-F165-AC7C8068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24" y="2013989"/>
            <a:ext cx="7966352" cy="44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17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 Hand Bold</vt:lpstr>
      <vt:lpstr>The Serif Hand Black</vt:lpstr>
      <vt:lpstr>SketchyVTI</vt:lpstr>
      <vt:lpstr>Reproduce LAB 3: Supply Chain</vt:lpstr>
      <vt:lpstr>Smart Contract</vt:lpstr>
      <vt:lpstr>Error pada remix pada saat deploy</vt:lpstr>
      <vt:lpstr>Error pada npm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 LAB 1: Deposit/Withdraw Ether</dc:title>
  <dc:creator>Gihon Godwin</dc:creator>
  <cp:lastModifiedBy>Gihon Godwin</cp:lastModifiedBy>
  <cp:revision>3</cp:revision>
  <dcterms:created xsi:type="dcterms:W3CDTF">2022-04-22T13:52:32Z</dcterms:created>
  <dcterms:modified xsi:type="dcterms:W3CDTF">2022-04-22T16:58:37Z</dcterms:modified>
</cp:coreProperties>
</file>