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2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8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6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EA5720A0-824D-8627-86EC-E1F4A8135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76" r="-1" b="223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54546-D3DA-8279-F864-E5CC600B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Reproduce LAB 1: Deposit/Withdraw 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534F3-FD2B-E711-49FD-87E29DF0D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EA1-F9FE-4EAF-A4F9-439C8861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D3C9-416D-1757-9936-65F9A373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https://remix.ethereum.org/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LAB1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file Bernama </a:t>
            </a:r>
            <a:r>
              <a:rPr lang="en-US" dirty="0" err="1"/>
              <a:t>SendMoneyExample.sol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05FB2-CF10-6B5E-21D0-40B83A9F1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47" r="73231" b="37970"/>
          <a:stretch/>
        </p:blipFill>
        <p:spPr>
          <a:xfrm>
            <a:off x="4101904" y="2604366"/>
            <a:ext cx="3263705" cy="35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30C7-CEDE-9D91-C014-C0D31721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650C-BE3B-1147-E246-0796C329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GPL-3.0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SendMoneyExample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balanceReceived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receiveMoney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balanceReceived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86CB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withdrawMoney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withdrawMoneyTo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_to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7C72-E257-1B90-F448-0F01F3B5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LAKUKAN COMPILE DAN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A80DE-B2D0-053D-2A57-43A6AA63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11" r="73308" b="16681"/>
          <a:stretch/>
        </p:blipFill>
        <p:spPr>
          <a:xfrm>
            <a:off x="430236" y="1895621"/>
            <a:ext cx="2019061" cy="30667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62C67-5C50-D386-56B6-346FEABFD7E7}"/>
              </a:ext>
            </a:extLst>
          </p:cNvPr>
          <p:cNvSpPr txBox="1"/>
          <p:nvPr/>
        </p:nvSpPr>
        <p:spPr>
          <a:xfrm>
            <a:off x="2449297" y="1958925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Pilih</a:t>
            </a:r>
            <a:r>
              <a:rPr lang="en-US" sz="2400" dirty="0"/>
              <a:t> icon Solidity Compile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Compile pada </a:t>
            </a:r>
            <a:r>
              <a:rPr lang="en-US" sz="2400" dirty="0" err="1"/>
              <a:t>kotak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biru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4430A-B99F-8244-5E8A-FA988CCF7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1" r="72885" b="5303"/>
          <a:stretch/>
        </p:blipFill>
        <p:spPr>
          <a:xfrm>
            <a:off x="9098564" y="1895621"/>
            <a:ext cx="2255236" cy="3997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C9D876-57D3-3969-DA0B-8E6D4FE96634}"/>
              </a:ext>
            </a:extLst>
          </p:cNvPr>
          <p:cNvSpPr txBox="1"/>
          <p:nvPr/>
        </p:nvSpPr>
        <p:spPr>
          <a:xfrm>
            <a:off x="1978217" y="5230615"/>
            <a:ext cx="712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Deploy </a:t>
            </a:r>
            <a:r>
              <a:rPr lang="en-US" sz="2400" dirty="0" err="1"/>
              <a:t>ikutin</a:t>
            </a:r>
            <a:r>
              <a:rPr lang="en-US" sz="2400" dirty="0"/>
              <a:t> pada </a:t>
            </a:r>
            <a:r>
              <a:rPr lang="en-US" sz="2400" dirty="0" err="1"/>
              <a:t>seetingan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pada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dan value </a:t>
            </a:r>
            <a:r>
              <a:rPr lang="en-US" sz="2400" dirty="0" err="1"/>
              <a:t>ubah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Ether</a:t>
            </a:r>
          </a:p>
        </p:txBody>
      </p:sp>
    </p:spTree>
    <p:extLst>
      <p:ext uri="{BB962C8B-B14F-4D97-AF65-F5344CB8AC3E}">
        <p14:creationId xmlns:p14="http://schemas.microsoft.com/office/powerpoint/2010/main" val="4429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8907-B2CF-1E3E-3E71-8EF3D79E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contract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A9AA9-8264-812A-41C7-16A7AF0FE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19" r="73122" b="6094"/>
          <a:stretch/>
        </p:blipFill>
        <p:spPr>
          <a:xfrm>
            <a:off x="838200" y="1937507"/>
            <a:ext cx="2033129" cy="35591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2AA2C-6E29-FCC8-DB8C-EA7C1726D444}"/>
              </a:ext>
            </a:extLst>
          </p:cNvPr>
          <p:cNvSpPr txBox="1"/>
          <p:nvPr/>
        </p:nvSpPr>
        <p:spPr>
          <a:xfrm>
            <a:off x="2972678" y="1937507"/>
            <a:ext cx="898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Setelah</a:t>
            </a:r>
            <a:r>
              <a:rPr lang="en-US" sz="2400" dirty="0"/>
              <a:t> di Deploy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button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 pada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WithDrawMoney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buisa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penambahan</a:t>
            </a:r>
            <a:r>
              <a:rPr lang="en-US" sz="2400" dirty="0"/>
              <a:t> eth </a:t>
            </a:r>
          </a:p>
          <a:p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address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pada </a:t>
            </a:r>
            <a:r>
              <a:rPr lang="en-US" sz="2400" dirty="0" err="1"/>
              <a:t>bagian</a:t>
            </a:r>
            <a:r>
              <a:rPr lang="en-US" sz="2400" dirty="0"/>
              <a:t> Account di </a:t>
            </a:r>
            <a:r>
              <a:rPr lang="en-US" sz="2400" dirty="0" err="1"/>
              <a:t>Diiploy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6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2B7A-3412-64EA-8620-0F2C4609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address 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C4545-AE29-431A-9A9D-AD295BBE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14" r="69769" b="5600"/>
          <a:stretch/>
        </p:blipFill>
        <p:spPr>
          <a:xfrm>
            <a:off x="1360364" y="2583658"/>
            <a:ext cx="2443982" cy="3817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E9A32-5501-506C-2AB7-270DA94BA4B6}"/>
              </a:ext>
            </a:extLst>
          </p:cNvPr>
          <p:cNvSpPr txBox="1"/>
          <p:nvPr/>
        </p:nvSpPr>
        <p:spPr>
          <a:xfrm>
            <a:off x="2350134" y="1844178"/>
            <a:ext cx="749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pada </a:t>
            </a:r>
            <a:r>
              <a:rPr lang="en-US" sz="2400" dirty="0" err="1"/>
              <a:t>akun</a:t>
            </a:r>
            <a:r>
              <a:rPr lang="en-US" sz="2400" dirty="0"/>
              <a:t> yang </a:t>
            </a:r>
            <a:r>
              <a:rPr lang="en-US" sz="2400" dirty="0" err="1"/>
              <a:t>terdaopat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ether yang di </a:t>
            </a:r>
            <a:r>
              <a:rPr lang="en-US" sz="2400" dirty="0" err="1"/>
              <a:t>akun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copy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348E7-B436-7DF1-7B19-830CC7C60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72" r="72695" b="5303"/>
          <a:stretch/>
        </p:blipFill>
        <p:spPr>
          <a:xfrm>
            <a:off x="4970297" y="2459333"/>
            <a:ext cx="2259177" cy="3950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449540-82E5-0253-D382-D095F49A8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47" r="70000" b="4897"/>
          <a:stretch/>
        </p:blipFill>
        <p:spPr>
          <a:xfrm>
            <a:off x="8465493" y="2410651"/>
            <a:ext cx="2443984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850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DA36B3"/>
      </a:accent1>
      <a:accent2>
        <a:srgbClr val="C8245D"/>
      </a:accent2>
      <a:accent3>
        <a:srgbClr val="DA4136"/>
      </a:accent3>
      <a:accent4>
        <a:srgbClr val="C87424"/>
      </a:accent4>
      <a:accent5>
        <a:srgbClr val="B3A62C"/>
      </a:accent5>
      <a:accent6>
        <a:srgbClr val="83B220"/>
      </a:accent6>
      <a:hlink>
        <a:srgbClr val="31944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The Hand Bold</vt:lpstr>
      <vt:lpstr>The Serif Hand Black</vt:lpstr>
      <vt:lpstr>SketchyVTI</vt:lpstr>
      <vt:lpstr>Reproduce LAB 1: Deposit/Withdraw Ether</vt:lpstr>
      <vt:lpstr>Smart Contract</vt:lpstr>
      <vt:lpstr>Code</vt:lpstr>
      <vt:lpstr>LAKUKAN COMPILE DAN DEPLOY</vt:lpstr>
      <vt:lpstr>Deployed contract</vt:lpstr>
      <vt:lpstr>Melakukan address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Reproduce LAB 1: Deposit/Withdraw Ether</dc:title>
  <dc:creator>Gihon Godwin</dc:creator>
  <cp:lastModifiedBy>Gihon Godwin</cp:lastModifiedBy>
  <cp:revision>1</cp:revision>
  <dcterms:created xsi:type="dcterms:W3CDTF">2022-04-22T13:52:32Z</dcterms:created>
  <dcterms:modified xsi:type="dcterms:W3CDTF">2022-04-22T14:22:38Z</dcterms:modified>
</cp:coreProperties>
</file>