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/>
    <p:restoredTop sz="94720"/>
  </p:normalViewPr>
  <p:slideViewPr>
    <p:cSldViewPr snapToGrid="0">
      <p:cViewPr varScale="1">
        <p:scale>
          <a:sx n="211" d="100"/>
          <a:sy n="211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C817-9DB2-D96D-FE0F-EEFD04E1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786DF-FB0B-0706-0276-9FC962845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A25E8-F6C6-1AF3-685D-5AD79AB9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D4B66-5E66-AA4F-D460-F52376B1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2CDBB-BA1F-DE59-84A8-61734819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50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0D2B6-4C8B-D30F-44EB-36C8E3AE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A3CFD-3BD4-B437-172A-D90B4788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9805F-7C5B-046E-5DAB-5F5C64E8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78D9-B4AB-3152-BA60-40115A62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C4231-33BC-0101-A458-7917D941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4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6B69BB-B62B-6A5D-0797-7C07D521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B240B-30EC-7348-9B30-27DC69AE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857F3-F64F-FCBD-F176-BA50792E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9C74-5D56-FFB8-2259-61266C21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114B-2D39-923E-0CD4-559BF377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7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ABAF-7A79-CA7E-4BA4-F31DEA4A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FA76-1DE9-1D3B-457F-FA594D94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04B2A-AC4C-4463-3B20-4FBB6E96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5228-1828-FA87-E483-0D9EF67E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7F6BC-1B7D-1300-80C2-EF0E3993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4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2E04-F5B7-3017-E16E-70FB67E0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3764D-232F-9822-D090-24C8F79C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5BDA1-BD60-15B6-806E-FFCEDECF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E5CA4-FF10-6EEA-CADE-CDC08FD5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E876-5EB6-85DE-236F-86B9DA1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883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5A3A-0C72-281B-CB8E-9BB49F3B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5CF4B-6171-A7D1-DADB-D96E9E1D3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85C21-AE84-57B2-51D1-0ADAF22A8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0D725-9A32-D514-D66F-E3E5812D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5A4EC-6DE1-2920-37CD-59017EC3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C9B57-8423-3EA4-304B-A26249AD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58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2AC7C-0870-218A-80C0-E486D56C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76E2A-CB2B-F2B9-B953-B389EFE2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BE2DB-0F68-94FE-DE33-B8A2C51EB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61643-294E-35A3-364A-AA1B67A6E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8F060-FA20-4CB5-C404-572401E4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2A4FA-DD40-3FF9-7901-59845522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38B552-0447-02D4-CEDF-7B9DE51C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4FF919-B5AD-1003-3574-3FD75CF5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7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DB3-5FD5-B6E3-1D0E-ADF26BF3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4564C-59A2-90CC-91C7-C34D0C68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179F8-644A-53D1-7129-3052AF80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4903A8-ABA7-6E61-230D-0BD1365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2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1B9E53-BA81-9CD4-CDDC-D77CBAA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124CF4-36F0-21D3-CB9A-941FF91B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207F7-1BBB-BEE2-E5FA-9687016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0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A458-0DBC-E5F2-9E9A-9D4C209E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3208B-CDC9-8EC5-3B84-FD6C4EB6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3C2A-1A9F-4D0C-5FEC-9F30C314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C9BE3-A469-8A1E-4E2B-B4BFAD8D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0B8BB-2324-15B8-A5F6-6C21A947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6181B-015E-FEA0-3FDE-33514FC2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2689-1D8B-1222-E526-C9A3C663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FA03D-8E7E-B237-62BB-877F9CA6F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AA03B-816B-F796-78AF-EC46BD25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27C0D-6B72-CA22-2AAD-B53DF881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ECB91-372F-0A94-409A-8B333EEA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3D1D5-2136-180A-C9C0-4A70A37C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5807-79DE-0B12-1445-A776C60A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254E4-D692-772B-4AEE-CBBDB7C8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D5BB-C48E-0886-8D30-5D713D85D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C882D-2ECC-4141-B134-59DDBB71B0D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5F606-1394-88BE-E764-77EC892EA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580C-D4A9-2D57-0159-22CCDF0D4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423BD-92ED-C64E-BF71-78135E4D2F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5112-A093-0ECE-D3D8-9712498B1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인터페이스 가이드 </a:t>
            </a:r>
            <a:br>
              <a:rPr kumimoji="1" lang="en-US" altLang="ko-KR" dirty="0"/>
            </a:br>
            <a:r>
              <a:rPr kumimoji="1" lang="ko-KR" altLang="en-US" dirty="0"/>
              <a:t>문서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58377-2480-0852-AB33-9781E5229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클라이언트 개발자와 협업하는 방법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23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C41CF-D973-2678-111B-A79BC957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개정 이력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7585B68-2E09-0FC4-43AD-B81085E6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993412"/>
              </p:ext>
            </p:extLst>
          </p:nvPr>
        </p:nvGraphicFramePr>
        <p:xfrm>
          <a:off x="838200" y="1825625"/>
          <a:ext cx="841248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541064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91997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4457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675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변경사유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112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2024-06-11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6768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737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0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8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34E37-30E6-AEC3-8A17-59800F7F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사용법</a:t>
            </a:r>
            <a:r>
              <a:rPr kumimoji="1" lang="en-US" altLang="ko-KR" dirty="0"/>
              <a:t> (Dart)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6E32-B2BB-55B8-3902-489F1085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2400" dirty="0">
                <a:effectLst/>
              </a:rPr>
              <a:t>final </a:t>
            </a:r>
            <a:r>
              <a:rPr lang="en" altLang="ko-KR" sz="2400" dirty="0" err="1">
                <a:effectLst/>
              </a:rPr>
              <a:t>url</a:t>
            </a:r>
            <a:r>
              <a:rPr lang="en" altLang="ko-KR" sz="2400" dirty="0">
                <a:effectLst/>
              </a:rPr>
              <a:t> = </a:t>
            </a:r>
            <a:r>
              <a:rPr lang="en" altLang="ko-KR" sz="2400" dirty="0" err="1">
                <a:effectLst/>
              </a:rPr>
              <a:t>Uri.parse</a:t>
            </a:r>
            <a:r>
              <a:rPr lang="en" altLang="ko-KR" sz="2400" dirty="0">
                <a:effectLst/>
              </a:rPr>
              <a:t>('https://</a:t>
            </a:r>
            <a:r>
              <a:rPr lang="en" altLang="ko-KR" sz="2400" dirty="0"/>
              <a:t>http://nolook.ap-northeast-2.elasticbeanstalk.com</a:t>
            </a:r>
            <a:r>
              <a:rPr lang="en" altLang="ko-KR" sz="2400" dirty="0">
                <a:effectLst/>
              </a:rPr>
              <a:t>’); </a:t>
            </a:r>
          </a:p>
          <a:p>
            <a:pPr marL="0" indent="0">
              <a:buNone/>
            </a:pP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>
                <a:effectLst/>
              </a:rPr>
              <a:t>final response = await </a:t>
            </a:r>
            <a:r>
              <a:rPr lang="en" altLang="ko-KR" sz="2400" dirty="0" err="1">
                <a:effectLst/>
              </a:rPr>
              <a:t>http.get</a:t>
            </a:r>
            <a:r>
              <a:rPr lang="en" altLang="ko-KR" sz="2400" dirty="0">
                <a:effectLst/>
              </a:rPr>
              <a:t>( 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400" dirty="0" err="1">
                <a:effectLst/>
              </a:rPr>
              <a:t>url</a:t>
            </a:r>
            <a:r>
              <a:rPr lang="en" altLang="ko-KR" sz="2400" dirty="0">
                <a:effectLst/>
              </a:rPr>
              <a:t>, headers: { 'Authorization': 'Bearer $token’, </a:t>
            </a:r>
            <a:r>
              <a:rPr lang="en-US" altLang="ko-KR" sz="2400" dirty="0">
                <a:effectLst/>
              </a:rPr>
              <a:t>//$token </a:t>
            </a:r>
            <a:r>
              <a:rPr lang="ko-KR" altLang="en-US" sz="2400" dirty="0">
                <a:effectLst/>
              </a:rPr>
              <a:t>값은 변수로 지정</a:t>
            </a:r>
            <a:endParaRPr lang="en" altLang="ko-KR" sz="2400" dirty="0">
              <a:effectLst/>
            </a:endParaRPr>
          </a:p>
          <a:p>
            <a:pPr marL="0" indent="0">
              <a:buNone/>
            </a:pPr>
            <a:r>
              <a:rPr lang="en" altLang="ko-KR" sz="2400" dirty="0">
                <a:effectLst/>
              </a:rPr>
              <a:t>'Content-Type': 'application/</a:t>
            </a:r>
            <a:r>
              <a:rPr lang="en" altLang="ko-KR" sz="2400" dirty="0" err="1">
                <a:effectLst/>
              </a:rPr>
              <a:t>json</a:t>
            </a:r>
            <a:r>
              <a:rPr lang="en" altLang="ko-KR" sz="2400" dirty="0">
                <a:effectLst/>
              </a:rPr>
              <a:t>', }, );</a:t>
            </a: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6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354B-CDC7-4706-A854-E7936905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API </a:t>
            </a:r>
            <a:r>
              <a:rPr kumimoji="1" lang="ko-KR" altLang="en-US" dirty="0"/>
              <a:t>명세표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3FC9FF-3A38-8674-0C26-445881950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4030"/>
              </p:ext>
            </p:extLst>
          </p:nvPr>
        </p:nvGraphicFramePr>
        <p:xfrm>
          <a:off x="1963810" y="1690688"/>
          <a:ext cx="7882138" cy="4204752"/>
        </p:xfrm>
        <a:graphic>
          <a:graphicData uri="http://schemas.openxmlformats.org/drawingml/2006/table">
            <a:tbl>
              <a:tblPr/>
              <a:tblGrid>
                <a:gridCol w="1081367">
                  <a:extLst>
                    <a:ext uri="{9D8B030D-6E8A-4147-A177-3AD203B41FA5}">
                      <a16:colId xmlns:a16="http://schemas.microsoft.com/office/drawing/2014/main" val="32045557"/>
                    </a:ext>
                  </a:extLst>
                </a:gridCol>
                <a:gridCol w="625070">
                  <a:extLst>
                    <a:ext uri="{9D8B030D-6E8A-4147-A177-3AD203B41FA5}">
                      <a16:colId xmlns:a16="http://schemas.microsoft.com/office/drawing/2014/main" val="3373628551"/>
                    </a:ext>
                  </a:extLst>
                </a:gridCol>
                <a:gridCol w="1050119">
                  <a:extLst>
                    <a:ext uri="{9D8B030D-6E8A-4147-A177-3AD203B41FA5}">
                      <a16:colId xmlns:a16="http://schemas.microsoft.com/office/drawing/2014/main" val="2130280946"/>
                    </a:ext>
                  </a:extLst>
                </a:gridCol>
                <a:gridCol w="768832">
                  <a:extLst>
                    <a:ext uri="{9D8B030D-6E8A-4147-A177-3AD203B41FA5}">
                      <a16:colId xmlns:a16="http://schemas.microsoft.com/office/drawing/2014/main" val="2008858789"/>
                    </a:ext>
                  </a:extLst>
                </a:gridCol>
                <a:gridCol w="2006479">
                  <a:extLst>
                    <a:ext uri="{9D8B030D-6E8A-4147-A177-3AD203B41FA5}">
                      <a16:colId xmlns:a16="http://schemas.microsoft.com/office/drawing/2014/main" val="914209931"/>
                    </a:ext>
                  </a:extLst>
                </a:gridCol>
                <a:gridCol w="1725201">
                  <a:extLst>
                    <a:ext uri="{9D8B030D-6E8A-4147-A177-3AD203B41FA5}">
                      <a16:colId xmlns:a16="http://schemas.microsoft.com/office/drawing/2014/main" val="1622913554"/>
                    </a:ext>
                  </a:extLst>
                </a:gridCol>
                <a:gridCol w="625070">
                  <a:extLst>
                    <a:ext uri="{9D8B030D-6E8A-4147-A177-3AD203B41FA5}">
                      <a16:colId xmlns:a16="http://schemas.microsoft.com/office/drawing/2014/main" val="2318017324"/>
                    </a:ext>
                  </a:extLst>
                </a:gridCol>
              </a:tblGrid>
              <a:tr h="124157"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Name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Method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URL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HEADERS = </a:t>
                      </a:r>
                      <a:r>
                        <a:rPr lang="ko-KR" altLang="en-US" sz="700" dirty="0">
                          <a:effectLst/>
                        </a:rPr>
                        <a:t>토큰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Body(JSON) </a:t>
                      </a:r>
                      <a:r>
                        <a:rPr lang="ko-KR" altLang="en-US" sz="700" dirty="0">
                          <a:effectLst/>
                        </a:rPr>
                        <a:t>형식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Return value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예시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endParaRPr lang="en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구현 여부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41429"/>
                  </a:ext>
                </a:extLst>
              </a:tr>
              <a:tr h="252814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회원가입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/</a:t>
                      </a:r>
                      <a:r>
                        <a:rPr lang="en" sz="700" dirty="0" err="1">
                          <a:effectLst/>
                        </a:rPr>
                        <a:t>api</a:t>
                      </a:r>
                      <a:r>
                        <a:rPr lang="en" sz="700" dirty="0">
                          <a:effectLst/>
                        </a:rPr>
                        <a:t>/user/register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❌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"email":"gihong0403@gmail.com",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"password":"pw",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"user_name":"gihongi2"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null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⭕️</a:t>
                      </a:r>
                    </a:p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314093"/>
                  </a:ext>
                </a:extLst>
              </a:tr>
              <a:tr h="124157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자동로그인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자동로그인 기능은 아래의 디렉터리 열람을 통해 구현한다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22815"/>
                  </a:ext>
                </a:extLst>
              </a:tr>
              <a:tr h="53585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로그인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/api/user/login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❌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"email":"gihong0403@gmail.com",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"password":"pw"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b="1" dirty="0" err="1">
                          <a:effectLst/>
                        </a:rPr>
                        <a:t>jwtToken</a:t>
                      </a:r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b="1" dirty="0">
                          <a:effectLst/>
                        </a:rPr>
                        <a:t>:</a:t>
                      </a:r>
                      <a:r>
                        <a:rPr lang="en" sz="700" dirty="0">
                          <a:effectLst/>
                        </a:rPr>
                        <a:t> ”</a:t>
                      </a:r>
                      <a:r>
                        <a:rPr lang="en" sz="700" dirty="0" err="1">
                          <a:effectLst/>
                        </a:rPr>
                        <a:t>토큰</a:t>
                      </a:r>
                      <a:r>
                        <a:rPr lang="en" sz="700" dirty="0">
                          <a:effectLst/>
                        </a:rPr>
                        <a:t> </a:t>
                      </a:r>
                      <a:r>
                        <a:rPr lang="en" sz="700" dirty="0" err="1">
                          <a:effectLst/>
                        </a:rPr>
                        <a:t>값</a:t>
                      </a:r>
                      <a:r>
                        <a:rPr lang="en" sz="700" dirty="0">
                          <a:effectLst/>
                        </a:rPr>
                        <a:t>"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}</a:t>
                      </a:r>
                    </a:p>
                    <a:p>
                      <a:pPr algn="ctr" fontAlgn="t"/>
                      <a:br>
                        <a:rPr lang="en" sz="700" dirty="0">
                          <a:effectLst/>
                        </a:rPr>
                      </a:br>
                      <a:endParaRPr lang="en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⭕️</a:t>
                      </a:r>
                    </a:p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528350"/>
                  </a:ext>
                </a:extLst>
              </a:tr>
              <a:tr h="17562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디렉터리 생성</a:t>
                      </a:r>
                    </a:p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/api/directory/save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"directory_name":"</a:t>
                      </a:r>
                      <a:r>
                        <a:rPr lang="en" sz="700" dirty="0" err="1">
                          <a:effectLst/>
                        </a:rPr>
                        <a:t>aws</a:t>
                      </a:r>
                      <a:r>
                        <a:rPr lang="en" sz="700" dirty="0">
                          <a:effectLst/>
                        </a:rPr>
                        <a:t> study"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null</a:t>
                      </a:r>
                      <a:endParaRPr lang="ko-KR" altLang="en-US" sz="700" dirty="0">
                        <a:effectLst/>
                      </a:endParaRP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050146"/>
                  </a:ext>
                </a:extLst>
              </a:tr>
              <a:tr h="20135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디렉터리 열람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메모들 열람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  <a:p>
                      <a:pPr fontAlgn="t"/>
                      <a:br>
                        <a:rPr lang="en-US" altLang="ko-KR" sz="700">
                          <a:effectLst/>
                        </a:rPr>
                      </a:br>
                      <a:endParaRPr lang="en-US" altLang="ko-KR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 err="1">
                          <a:effectLst/>
                        </a:rPr>
                        <a:t>api</a:t>
                      </a:r>
                      <a:r>
                        <a:rPr lang="en" sz="700" dirty="0">
                          <a:effectLst/>
                        </a:rPr>
                        <a:t>/directory/view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"directory_id":14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endParaRPr lang="en-US" altLang="ko-KR" sz="700" dirty="0">
                        <a:effectLst/>
                      </a:endParaRP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[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{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"</a:t>
                      </a:r>
                      <a:r>
                        <a:rPr lang="en-US" altLang="ko-KR" sz="700" dirty="0" err="1">
                          <a:effectLst/>
                        </a:rPr>
                        <a:t>memoId</a:t>
                      </a:r>
                      <a:r>
                        <a:rPr lang="en-US" altLang="ko-KR" sz="700" dirty="0">
                          <a:effectLst/>
                        </a:rPr>
                        <a:t>": 7,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"</a:t>
                      </a:r>
                      <a:r>
                        <a:rPr lang="en-US" altLang="ko-KR" sz="700" dirty="0" err="1">
                          <a:effectLst/>
                        </a:rPr>
                        <a:t>memoName</a:t>
                      </a:r>
                      <a:r>
                        <a:rPr lang="en-US" altLang="ko-KR" sz="700" dirty="0">
                          <a:effectLst/>
                        </a:rPr>
                        <a:t>": "backend is so difficult",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"</a:t>
                      </a:r>
                      <a:r>
                        <a:rPr lang="en-US" altLang="ko-KR" sz="700" dirty="0" err="1">
                          <a:effectLst/>
                        </a:rPr>
                        <a:t>updatedAt</a:t>
                      </a:r>
                      <a:r>
                        <a:rPr lang="en-US" altLang="ko-KR" sz="700" dirty="0">
                          <a:effectLst/>
                        </a:rPr>
                        <a:t>": "2024-06-05T18:08:16"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},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{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"</a:t>
                      </a:r>
                      <a:r>
                        <a:rPr lang="en-US" altLang="ko-KR" sz="700" dirty="0" err="1">
                          <a:effectLst/>
                        </a:rPr>
                        <a:t>memoId</a:t>
                      </a:r>
                      <a:r>
                        <a:rPr lang="en-US" altLang="ko-KR" sz="700" dirty="0">
                          <a:effectLst/>
                        </a:rPr>
                        <a:t>": 8,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"</a:t>
                      </a:r>
                      <a:r>
                        <a:rPr lang="en-US" altLang="ko-KR" sz="700" dirty="0" err="1">
                          <a:effectLst/>
                        </a:rPr>
                        <a:t>memoName</a:t>
                      </a:r>
                      <a:r>
                        <a:rPr lang="en-US" altLang="ko-KR" sz="700" dirty="0">
                          <a:effectLst/>
                        </a:rPr>
                        <a:t>": "backend is so difficult",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    "</a:t>
                      </a:r>
                      <a:r>
                        <a:rPr lang="en-US" altLang="ko-KR" sz="700" dirty="0" err="1">
                          <a:effectLst/>
                        </a:rPr>
                        <a:t>updatedAt</a:t>
                      </a:r>
                      <a:r>
                        <a:rPr lang="en-US" altLang="ko-KR" sz="700" dirty="0">
                          <a:effectLst/>
                        </a:rPr>
                        <a:t>": "2024-06-05T18:08:18"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    }</a:t>
                      </a: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]</a:t>
                      </a:r>
                    </a:p>
                    <a:p>
                      <a:pPr fontAlgn="t"/>
                      <a:endParaRPr lang="en-US" altLang="ko-KR" sz="700" dirty="0">
                        <a:effectLst/>
                      </a:endParaRPr>
                    </a:p>
                    <a:p>
                      <a:pPr fontAlgn="t"/>
                      <a:endParaRPr lang="en-US" altLang="ko-KR" sz="700" dirty="0">
                        <a:effectLst/>
                      </a:endParaRPr>
                    </a:p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}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295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BEB1B1F-BC10-0AE7-6649-C61F631276A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" y="-1"/>
            <a:ext cx="530789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61970F-EEA4-2278-A115-6D8D13307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59163"/>
              </p:ext>
            </p:extLst>
          </p:nvPr>
        </p:nvGraphicFramePr>
        <p:xfrm>
          <a:off x="2154931" y="608444"/>
          <a:ext cx="7882138" cy="4409902"/>
        </p:xfrm>
        <a:graphic>
          <a:graphicData uri="http://schemas.openxmlformats.org/drawingml/2006/table">
            <a:tbl>
              <a:tblPr/>
              <a:tblGrid>
                <a:gridCol w="1081367">
                  <a:extLst>
                    <a:ext uri="{9D8B030D-6E8A-4147-A177-3AD203B41FA5}">
                      <a16:colId xmlns:a16="http://schemas.microsoft.com/office/drawing/2014/main" val="1919769162"/>
                    </a:ext>
                  </a:extLst>
                </a:gridCol>
                <a:gridCol w="625070">
                  <a:extLst>
                    <a:ext uri="{9D8B030D-6E8A-4147-A177-3AD203B41FA5}">
                      <a16:colId xmlns:a16="http://schemas.microsoft.com/office/drawing/2014/main" val="3423972408"/>
                    </a:ext>
                  </a:extLst>
                </a:gridCol>
                <a:gridCol w="1050119">
                  <a:extLst>
                    <a:ext uri="{9D8B030D-6E8A-4147-A177-3AD203B41FA5}">
                      <a16:colId xmlns:a16="http://schemas.microsoft.com/office/drawing/2014/main" val="2063542055"/>
                    </a:ext>
                  </a:extLst>
                </a:gridCol>
                <a:gridCol w="768832">
                  <a:extLst>
                    <a:ext uri="{9D8B030D-6E8A-4147-A177-3AD203B41FA5}">
                      <a16:colId xmlns:a16="http://schemas.microsoft.com/office/drawing/2014/main" val="3318692595"/>
                    </a:ext>
                  </a:extLst>
                </a:gridCol>
                <a:gridCol w="2006479">
                  <a:extLst>
                    <a:ext uri="{9D8B030D-6E8A-4147-A177-3AD203B41FA5}">
                      <a16:colId xmlns:a16="http://schemas.microsoft.com/office/drawing/2014/main" val="1465924335"/>
                    </a:ext>
                  </a:extLst>
                </a:gridCol>
                <a:gridCol w="1725201">
                  <a:extLst>
                    <a:ext uri="{9D8B030D-6E8A-4147-A177-3AD203B41FA5}">
                      <a16:colId xmlns:a16="http://schemas.microsoft.com/office/drawing/2014/main" val="923470574"/>
                    </a:ext>
                  </a:extLst>
                </a:gridCol>
                <a:gridCol w="625070">
                  <a:extLst>
                    <a:ext uri="{9D8B030D-6E8A-4147-A177-3AD203B41FA5}">
                      <a16:colId xmlns:a16="http://schemas.microsoft.com/office/drawing/2014/main" val="3225858142"/>
                    </a:ext>
                  </a:extLst>
                </a:gridCol>
              </a:tblGrid>
              <a:tr h="1642294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전체 디렉터리 열람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GET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/</a:t>
                      </a:r>
                      <a:r>
                        <a:rPr lang="en" sz="700" dirty="0" err="1">
                          <a:effectLst/>
                        </a:rPr>
                        <a:t>api</a:t>
                      </a:r>
                      <a:r>
                        <a:rPr lang="en" sz="700" dirty="0">
                          <a:effectLst/>
                        </a:rPr>
                        <a:t>/directory/list</a:t>
                      </a:r>
                    </a:p>
                    <a:p>
                      <a:pPr fontAlgn="t"/>
                      <a:br>
                        <a:rPr lang="en" sz="700" dirty="0">
                          <a:effectLst/>
                        </a:rPr>
                      </a:br>
                      <a:endParaRPr lang="en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❌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[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"id": 1,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dirty="0" err="1">
                          <a:effectLst/>
                        </a:rPr>
                        <a:t>directoryName</a:t>
                      </a:r>
                      <a:r>
                        <a:rPr lang="en" sz="700" dirty="0">
                          <a:effectLst/>
                        </a:rPr>
                        <a:t>": "LLM"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},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"id": 4,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dirty="0" err="1">
                          <a:effectLst/>
                        </a:rPr>
                        <a:t>directoryName</a:t>
                      </a:r>
                      <a:r>
                        <a:rPr lang="en" sz="700" dirty="0">
                          <a:effectLst/>
                        </a:rPr>
                        <a:t>": "backend"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},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"id": 5,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dirty="0" err="1">
                          <a:effectLst/>
                        </a:rPr>
                        <a:t>directoryName</a:t>
                      </a:r>
                      <a:r>
                        <a:rPr lang="en" sz="700" dirty="0">
                          <a:effectLst/>
                        </a:rPr>
                        <a:t>": "backend1"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}</a:t>
                      </a:r>
                      <a:br>
                        <a:rPr lang="en" sz="700" dirty="0">
                          <a:effectLst/>
                        </a:rPr>
                      </a:br>
                      <a:endParaRPr lang="en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77814"/>
                  </a:ext>
                </a:extLst>
              </a:tr>
              <a:tr h="304276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디렉터리명 수정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/api/directory/nameChange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  <a:endParaRPr lang="ko-KR" altLang="en-US" sz="700" dirty="0">
                        <a:effectLst/>
                      </a:endParaRP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{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"directory_id":25,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"directory_name":"Backend done"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effectLst/>
                        </a:rPr>
                        <a:t>반환값</a:t>
                      </a:r>
                      <a:r>
                        <a:rPr lang="ko-KR" altLang="en-US" sz="700" dirty="0">
                          <a:effectLst/>
                        </a:rPr>
                        <a:t> 없음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949555"/>
                  </a:ext>
                </a:extLst>
              </a:tr>
              <a:tr h="17562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디렉터리 삭제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/api/directory/delete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"directory_id":25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effectLst/>
                        </a:rPr>
                        <a:t>반환값</a:t>
                      </a:r>
                      <a:r>
                        <a:rPr lang="ko-KR" altLang="en-US" sz="700" dirty="0">
                          <a:effectLst/>
                        </a:rPr>
                        <a:t> 없음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62834"/>
                  </a:ext>
                </a:extLst>
              </a:tr>
              <a:tr h="45866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메모 저장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/api/memo/save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"directory_id":14,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dirty="0" err="1">
                          <a:effectLst/>
                        </a:rPr>
                        <a:t>memo_name":"backend</a:t>
                      </a:r>
                      <a:r>
                        <a:rPr lang="en" sz="700" dirty="0">
                          <a:effectLst/>
                        </a:rPr>
                        <a:t> is so difficult",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"</a:t>
                      </a:r>
                      <a:r>
                        <a:rPr lang="en" sz="700" dirty="0" err="1">
                          <a:effectLst/>
                        </a:rPr>
                        <a:t>content":"spring</a:t>
                      </a:r>
                      <a:r>
                        <a:rPr lang="en" sz="700" dirty="0">
                          <a:effectLst/>
                        </a:rPr>
                        <a:t> boot is so awesome"</a:t>
                      </a:r>
                    </a:p>
                    <a:p>
                      <a:pPr fontAlgn="t"/>
                      <a:r>
                        <a:rPr lang="en" sz="700" dirty="0">
                          <a:effectLst/>
                        </a:rPr>
                        <a:t>}</a:t>
                      </a:r>
                    </a:p>
                    <a:p>
                      <a:pPr fontAlgn="t"/>
                      <a:br>
                        <a:rPr lang="en" sz="700" dirty="0">
                          <a:effectLst/>
                        </a:rPr>
                      </a:br>
                      <a:endParaRPr lang="en" sz="7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메모를 저장할 디렉터리의 아이디를 </a:t>
                      </a:r>
                      <a:r>
                        <a:rPr lang="en" sz="700" dirty="0" err="1">
                          <a:effectLst/>
                        </a:rPr>
                        <a:t>directory_id</a:t>
                      </a:r>
                      <a:r>
                        <a:rPr lang="ko-KR" altLang="en-US" sz="700" dirty="0">
                          <a:effectLst/>
                        </a:rPr>
                        <a:t>로 넣어준다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effectLst/>
                        </a:rPr>
                        <a:t>반환값</a:t>
                      </a:r>
                      <a:r>
                        <a:rPr lang="ko-KR" altLang="en-US" sz="700" dirty="0">
                          <a:effectLst/>
                        </a:rPr>
                        <a:t> 없음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03232"/>
                  </a:ext>
                </a:extLst>
              </a:tr>
              <a:tr h="14988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>
                          <a:effectLst/>
                        </a:rPr>
                        <a:t>메모 열람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 dirty="0">
                          <a:effectLst/>
                        </a:rPr>
                        <a:t>POST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/api/memo/view</a:t>
                      </a:r>
                    </a:p>
                    <a:p>
                      <a:pPr fontAlgn="t"/>
                      <a:br>
                        <a:rPr lang="en" sz="700">
                          <a:effectLst/>
                        </a:rPr>
                      </a:br>
                      <a:endParaRPr lang="en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effectLst/>
                        </a:rPr>
                        <a:t>⭕️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70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"memo_id":1</a:t>
                      </a:r>
                    </a:p>
                    <a:p>
                      <a:pPr fontAlgn="t"/>
                      <a:r>
                        <a:rPr lang="en" sz="700">
                          <a:effectLst/>
                        </a:rPr>
                        <a:t>}</a:t>
                      </a: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effectLst/>
                        </a:rPr>
                        <a:t>⭕️</a:t>
                      </a:r>
                    </a:p>
                    <a:p>
                      <a:pPr fontAlgn="t"/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12576" marR="12576" marT="12576" marB="12576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8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0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481</Words>
  <Application>Microsoft Macintosh PowerPoint</Application>
  <PresentationFormat>와이드스크린</PresentationFormat>
  <Paragraphs>172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인터페이스 가이드  문서 작성</vt:lpstr>
      <vt:lpstr>개정 이력 </vt:lpstr>
      <vt:lpstr>사용법 (Dart)</vt:lpstr>
      <vt:lpstr>API 명세표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가이드  문서 작성</dc:title>
  <dc:creator>조기홍</dc:creator>
  <cp:lastModifiedBy>조기홍</cp:lastModifiedBy>
  <cp:revision>1</cp:revision>
  <dcterms:created xsi:type="dcterms:W3CDTF">2024-06-12T12:58:30Z</dcterms:created>
  <dcterms:modified xsi:type="dcterms:W3CDTF">2024-06-12T14:14:05Z</dcterms:modified>
</cp:coreProperties>
</file>