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3"/>
  </p:notesMasterIdLst>
  <p:sldIdLst>
    <p:sldId id="260" r:id="rId2"/>
  </p:sldIdLst>
  <p:sldSz cx="32399288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5">
          <p15:clr>
            <a:srgbClr val="A4A3A4"/>
          </p15:clr>
        </p15:guide>
        <p15:guide id="2" pos="102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DE76D6-E568-44A8-9773-AC13C21ACA8E}" v="32" dt="2023-02-09T05:28:09.72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8" autoAdjust="0"/>
    <p:restoredTop sz="95060" autoAdjust="0"/>
  </p:normalViewPr>
  <p:slideViewPr>
    <p:cSldViewPr snapToGrid="0">
      <p:cViewPr>
        <p:scale>
          <a:sx n="25" d="100"/>
          <a:sy n="25" d="100"/>
        </p:scale>
        <p:origin x="2106" y="-1440"/>
      </p:cViewPr>
      <p:guideLst>
        <p:guide orient="horz" pos="13605"/>
        <p:guide pos="102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송 기훈" userId="5c05a424032bb482" providerId="LiveId" clId="{60DE76D6-E568-44A8-9773-AC13C21ACA8E}"/>
    <pc:docChg chg="undo custSel modSld">
      <pc:chgData name="송 기훈" userId="5c05a424032bb482" providerId="LiveId" clId="{60DE76D6-E568-44A8-9773-AC13C21ACA8E}" dt="2023-02-09T05:29:39.940" v="745" actId="14100"/>
      <pc:docMkLst>
        <pc:docMk/>
      </pc:docMkLst>
      <pc:sldChg chg="addSp delSp modSp mod">
        <pc:chgData name="송 기훈" userId="5c05a424032bb482" providerId="LiveId" clId="{60DE76D6-E568-44A8-9773-AC13C21ACA8E}" dt="2023-02-09T05:29:39.940" v="745" actId="14100"/>
        <pc:sldMkLst>
          <pc:docMk/>
          <pc:sldMk cId="0" sldId="260"/>
        </pc:sldMkLst>
        <pc:spChg chg="mod">
          <ac:chgData name="송 기훈" userId="5c05a424032bb482" providerId="LiveId" clId="{60DE76D6-E568-44A8-9773-AC13C21ACA8E}" dt="2023-02-09T04:58:21.023" v="173" actId="1076"/>
          <ac:spMkLst>
            <pc:docMk/>
            <pc:sldMk cId="0" sldId="260"/>
            <ac:spMk id="7" creationId="{F0FF2FEF-6BAF-DCBD-0098-D5F16DB5B726}"/>
          </ac:spMkLst>
        </pc:spChg>
        <pc:spChg chg="mod">
          <ac:chgData name="송 기훈" userId="5c05a424032bb482" providerId="LiveId" clId="{60DE76D6-E568-44A8-9773-AC13C21ACA8E}" dt="2023-02-09T04:46:32.031" v="151" actId="20577"/>
          <ac:spMkLst>
            <pc:docMk/>
            <pc:sldMk cId="0" sldId="260"/>
            <ac:spMk id="8" creationId="{00000000-0000-0000-0000-000000000000}"/>
          </ac:spMkLst>
        </pc:spChg>
        <pc:spChg chg="mod">
          <ac:chgData name="송 기훈" userId="5c05a424032bb482" providerId="LiveId" clId="{60DE76D6-E568-44A8-9773-AC13C21ACA8E}" dt="2023-02-09T04:58:21.023" v="173" actId="1076"/>
          <ac:spMkLst>
            <pc:docMk/>
            <pc:sldMk cId="0" sldId="260"/>
            <ac:spMk id="11" creationId="{53C28119-3E2D-B2A6-CB84-811A3877E2CC}"/>
          </ac:spMkLst>
        </pc:spChg>
        <pc:spChg chg="mod">
          <ac:chgData name="송 기훈" userId="5c05a424032bb482" providerId="LiveId" clId="{60DE76D6-E568-44A8-9773-AC13C21ACA8E}" dt="2023-02-09T05:02:22.785" v="203" actId="1076"/>
          <ac:spMkLst>
            <pc:docMk/>
            <pc:sldMk cId="0" sldId="260"/>
            <ac:spMk id="12" creationId="{4F515C80-5B8A-72DA-19E1-6902A6E9BB9F}"/>
          </ac:spMkLst>
        </pc:spChg>
        <pc:spChg chg="mod">
          <ac:chgData name="송 기훈" userId="5c05a424032bb482" providerId="LiveId" clId="{60DE76D6-E568-44A8-9773-AC13C21ACA8E}" dt="2023-02-09T05:02:26.651" v="205" actId="20577"/>
          <ac:spMkLst>
            <pc:docMk/>
            <pc:sldMk cId="0" sldId="260"/>
            <ac:spMk id="13" creationId="{CC6F26FD-A7C0-3421-BED2-47EDB0795B98}"/>
          </ac:spMkLst>
        </pc:spChg>
        <pc:spChg chg="mod">
          <ac:chgData name="송 기훈" userId="5c05a424032bb482" providerId="LiveId" clId="{60DE76D6-E568-44A8-9773-AC13C21ACA8E}" dt="2023-02-09T05:04:02.824" v="214"/>
          <ac:spMkLst>
            <pc:docMk/>
            <pc:sldMk cId="0" sldId="260"/>
            <ac:spMk id="16" creationId="{3419FB6C-A1CF-D63A-263E-79B2BD0CE81C}"/>
          </ac:spMkLst>
        </pc:spChg>
        <pc:spChg chg="mod">
          <ac:chgData name="송 기훈" userId="5c05a424032bb482" providerId="LiveId" clId="{60DE76D6-E568-44A8-9773-AC13C21ACA8E}" dt="2023-02-09T05:04:02.824" v="214"/>
          <ac:spMkLst>
            <pc:docMk/>
            <pc:sldMk cId="0" sldId="260"/>
            <ac:spMk id="17" creationId="{AECAE66D-305F-1A2A-8492-D5EB6D581EAA}"/>
          </ac:spMkLst>
        </pc:spChg>
        <pc:spChg chg="mod">
          <ac:chgData name="송 기훈" userId="5c05a424032bb482" providerId="LiveId" clId="{60DE76D6-E568-44A8-9773-AC13C21ACA8E}" dt="2023-02-09T04:57:23.545" v="168" actId="1076"/>
          <ac:spMkLst>
            <pc:docMk/>
            <pc:sldMk cId="0" sldId="260"/>
            <ac:spMk id="19" creationId="{186018B5-1F74-BC9A-F20C-1DAC9E37F2E1}"/>
          </ac:spMkLst>
        </pc:spChg>
        <pc:spChg chg="mod">
          <ac:chgData name="송 기훈" userId="5c05a424032bb482" providerId="LiveId" clId="{60DE76D6-E568-44A8-9773-AC13C21ACA8E}" dt="2023-02-09T05:04:02.824" v="214"/>
          <ac:spMkLst>
            <pc:docMk/>
            <pc:sldMk cId="0" sldId="260"/>
            <ac:spMk id="20" creationId="{17A5A238-A307-AAF6-2542-5B0F3ECEE074}"/>
          </ac:spMkLst>
        </pc:spChg>
        <pc:spChg chg="mod">
          <ac:chgData name="송 기훈" userId="5c05a424032bb482" providerId="LiveId" clId="{60DE76D6-E568-44A8-9773-AC13C21ACA8E}" dt="2023-02-09T05:04:02.824" v="214"/>
          <ac:spMkLst>
            <pc:docMk/>
            <pc:sldMk cId="0" sldId="260"/>
            <ac:spMk id="21" creationId="{9E49E7D6-2B37-3BF9-77EF-DB27E28E0697}"/>
          </ac:spMkLst>
        </pc:spChg>
        <pc:spChg chg="mod">
          <ac:chgData name="송 기훈" userId="5c05a424032bb482" providerId="LiveId" clId="{60DE76D6-E568-44A8-9773-AC13C21ACA8E}" dt="2023-02-09T05:05:25.142" v="245" actId="1076"/>
          <ac:spMkLst>
            <pc:docMk/>
            <pc:sldMk cId="0" sldId="260"/>
            <ac:spMk id="25" creationId="{B919C2FF-66E9-3421-4817-ABCFFD833067}"/>
          </ac:spMkLst>
        </pc:spChg>
        <pc:spChg chg="mod">
          <ac:chgData name="송 기훈" userId="5c05a424032bb482" providerId="LiveId" clId="{60DE76D6-E568-44A8-9773-AC13C21ACA8E}" dt="2023-02-09T05:29:06.145" v="737" actId="1076"/>
          <ac:spMkLst>
            <pc:docMk/>
            <pc:sldMk cId="0" sldId="260"/>
            <ac:spMk id="26" creationId="{6399A223-6290-E8F5-BF7B-C0D19598711B}"/>
          </ac:spMkLst>
        </pc:spChg>
        <pc:spChg chg="mod">
          <ac:chgData name="송 기훈" userId="5c05a424032bb482" providerId="LiveId" clId="{60DE76D6-E568-44A8-9773-AC13C21ACA8E}" dt="2023-02-09T05:29:24.791" v="741" actId="1076"/>
          <ac:spMkLst>
            <pc:docMk/>
            <pc:sldMk cId="0" sldId="260"/>
            <ac:spMk id="28" creationId="{83188120-45E0-C1F8-30CA-853A2F6E8B4C}"/>
          </ac:spMkLst>
        </pc:spChg>
        <pc:spChg chg="del mod">
          <ac:chgData name="송 기훈" userId="5c05a424032bb482" providerId="LiveId" clId="{60DE76D6-E568-44A8-9773-AC13C21ACA8E}" dt="2023-02-09T05:29:29.416" v="743" actId="478"/>
          <ac:spMkLst>
            <pc:docMk/>
            <pc:sldMk cId="0" sldId="260"/>
            <ac:spMk id="29" creationId="{A6339B62-F8F8-F0DF-6A9D-1A63A5D2784A}"/>
          </ac:spMkLst>
        </pc:spChg>
        <pc:spChg chg="add mod">
          <ac:chgData name="송 기훈" userId="5c05a424032bb482" providerId="LiveId" clId="{60DE76D6-E568-44A8-9773-AC13C21ACA8E}" dt="2023-02-09T05:21:07.476" v="472" actId="1076"/>
          <ac:spMkLst>
            <pc:docMk/>
            <pc:sldMk cId="0" sldId="260"/>
            <ac:spMk id="30" creationId="{2B1A191C-32AF-6A7E-9FF8-D436B7A63467}"/>
          </ac:spMkLst>
        </pc:spChg>
        <pc:spChg chg="add del">
          <ac:chgData name="송 기훈" userId="5c05a424032bb482" providerId="LiveId" clId="{60DE76D6-E568-44A8-9773-AC13C21ACA8E}" dt="2023-02-09T05:08:15.593" v="283" actId="478"/>
          <ac:spMkLst>
            <pc:docMk/>
            <pc:sldMk cId="0" sldId="260"/>
            <ac:spMk id="31" creationId="{F3ACD110-3218-06E5-C9BF-29EAC180F479}"/>
          </ac:spMkLst>
        </pc:spChg>
        <pc:spChg chg="add del mod">
          <ac:chgData name="송 기훈" userId="5c05a424032bb482" providerId="LiveId" clId="{60DE76D6-E568-44A8-9773-AC13C21ACA8E}" dt="2023-02-09T05:08:14.938" v="282" actId="478"/>
          <ac:spMkLst>
            <pc:docMk/>
            <pc:sldMk cId="0" sldId="260"/>
            <ac:spMk id="32" creationId="{02ED9117-1A08-C9A5-40C4-DB2CE9341AA2}"/>
          </ac:spMkLst>
        </pc:spChg>
        <pc:spChg chg="add del mod">
          <ac:chgData name="송 기훈" userId="5c05a424032bb482" providerId="LiveId" clId="{60DE76D6-E568-44A8-9773-AC13C21ACA8E}" dt="2023-02-09T05:08:15.955" v="284" actId="478"/>
          <ac:spMkLst>
            <pc:docMk/>
            <pc:sldMk cId="0" sldId="260"/>
            <ac:spMk id="33" creationId="{9067A416-DD24-E32F-E902-8719F7FBAA2B}"/>
          </ac:spMkLst>
        </pc:spChg>
        <pc:spChg chg="add del mod">
          <ac:chgData name="송 기훈" userId="5c05a424032bb482" providerId="LiveId" clId="{60DE76D6-E568-44A8-9773-AC13C21ACA8E}" dt="2023-02-09T05:10:30.117" v="369" actId="478"/>
          <ac:spMkLst>
            <pc:docMk/>
            <pc:sldMk cId="0" sldId="260"/>
            <ac:spMk id="34" creationId="{C50CD5B7-22AC-698F-4B05-E77834E1AE54}"/>
          </ac:spMkLst>
        </pc:spChg>
        <pc:spChg chg="add mod">
          <ac:chgData name="송 기훈" userId="5c05a424032bb482" providerId="LiveId" clId="{60DE76D6-E568-44A8-9773-AC13C21ACA8E}" dt="2023-02-09T05:18:09.638" v="459" actId="1076"/>
          <ac:spMkLst>
            <pc:docMk/>
            <pc:sldMk cId="0" sldId="260"/>
            <ac:spMk id="35" creationId="{069A4A5E-B119-7A68-A56D-4DCAA5B0C363}"/>
          </ac:spMkLst>
        </pc:spChg>
        <pc:spChg chg="add mod">
          <ac:chgData name="송 기훈" userId="5c05a424032bb482" providerId="LiveId" clId="{60DE76D6-E568-44A8-9773-AC13C21ACA8E}" dt="2023-02-09T05:18:31.972" v="460" actId="1076"/>
          <ac:spMkLst>
            <pc:docMk/>
            <pc:sldMk cId="0" sldId="260"/>
            <ac:spMk id="36" creationId="{E5200DA6-3143-CE9A-F458-2FD5E8BCECBF}"/>
          </ac:spMkLst>
        </pc:spChg>
        <pc:spChg chg="add mod">
          <ac:chgData name="송 기훈" userId="5c05a424032bb482" providerId="LiveId" clId="{60DE76D6-E568-44A8-9773-AC13C21ACA8E}" dt="2023-02-09T05:14:56.955" v="410" actId="1076"/>
          <ac:spMkLst>
            <pc:docMk/>
            <pc:sldMk cId="0" sldId="260"/>
            <ac:spMk id="37" creationId="{2CA774A6-0EB5-3B29-E648-29C4912FEAC6}"/>
          </ac:spMkLst>
        </pc:spChg>
        <pc:spChg chg="add mod">
          <ac:chgData name="송 기훈" userId="5c05a424032bb482" providerId="LiveId" clId="{60DE76D6-E568-44A8-9773-AC13C21ACA8E}" dt="2023-02-09T05:15:31.944" v="417" actId="1076"/>
          <ac:spMkLst>
            <pc:docMk/>
            <pc:sldMk cId="0" sldId="260"/>
            <ac:spMk id="38" creationId="{48D047D4-8046-818F-60D0-F89782C95D4A}"/>
          </ac:spMkLst>
        </pc:spChg>
        <pc:spChg chg="add mod">
          <ac:chgData name="송 기훈" userId="5c05a424032bb482" providerId="LiveId" clId="{60DE76D6-E568-44A8-9773-AC13C21ACA8E}" dt="2023-02-09T05:15:14.259" v="414" actId="14100"/>
          <ac:spMkLst>
            <pc:docMk/>
            <pc:sldMk cId="0" sldId="260"/>
            <ac:spMk id="43" creationId="{90DA50DE-655E-C589-9C69-671878C6176D}"/>
          </ac:spMkLst>
        </pc:spChg>
        <pc:spChg chg="add mod">
          <ac:chgData name="송 기훈" userId="5c05a424032bb482" providerId="LiveId" clId="{60DE76D6-E568-44A8-9773-AC13C21ACA8E}" dt="2023-02-09T05:15:25.563" v="416" actId="1076"/>
          <ac:spMkLst>
            <pc:docMk/>
            <pc:sldMk cId="0" sldId="260"/>
            <ac:spMk id="44" creationId="{0625D059-D92C-F066-9A5C-5335568ED8E2}"/>
          </ac:spMkLst>
        </pc:spChg>
        <pc:spChg chg="add mod">
          <ac:chgData name="송 기훈" userId="5c05a424032bb482" providerId="LiveId" clId="{60DE76D6-E568-44A8-9773-AC13C21ACA8E}" dt="2023-02-09T05:25:23.871" v="583" actId="207"/>
          <ac:spMkLst>
            <pc:docMk/>
            <pc:sldMk cId="0" sldId="260"/>
            <ac:spMk id="45" creationId="{034A1EF1-C9F0-3E96-4F96-CF34A61504D5}"/>
          </ac:spMkLst>
        </pc:spChg>
        <pc:spChg chg="add mod">
          <ac:chgData name="송 기훈" userId="5c05a424032bb482" providerId="LiveId" clId="{60DE76D6-E568-44A8-9773-AC13C21ACA8E}" dt="2023-02-09T05:25:17.410" v="582" actId="207"/>
          <ac:spMkLst>
            <pc:docMk/>
            <pc:sldMk cId="0" sldId="260"/>
            <ac:spMk id="46" creationId="{3EA6C18A-604F-755B-625B-E6B1AACC3E10}"/>
          </ac:spMkLst>
        </pc:spChg>
        <pc:spChg chg="mod">
          <ac:chgData name="송 기훈" userId="5c05a424032bb482" providerId="LiveId" clId="{60DE76D6-E568-44A8-9773-AC13C21ACA8E}" dt="2023-02-09T04:57:23.545" v="168" actId="1076"/>
          <ac:spMkLst>
            <pc:docMk/>
            <pc:sldMk cId="0" sldId="260"/>
            <ac:spMk id="48" creationId="{5435F250-746B-26D6-1B29-36DCE6D987A6}"/>
          </ac:spMkLst>
        </pc:spChg>
        <pc:spChg chg="add mod">
          <ac:chgData name="송 기훈" userId="5c05a424032bb482" providerId="LiveId" clId="{60DE76D6-E568-44A8-9773-AC13C21ACA8E}" dt="2023-02-09T05:24:48.723" v="579" actId="1076"/>
          <ac:spMkLst>
            <pc:docMk/>
            <pc:sldMk cId="0" sldId="260"/>
            <ac:spMk id="49" creationId="{63A5447A-DA36-CDB4-8FDA-790AF3648FE9}"/>
          </ac:spMkLst>
        </pc:spChg>
        <pc:spChg chg="add del mod">
          <ac:chgData name="송 기훈" userId="5c05a424032bb482" providerId="LiveId" clId="{60DE76D6-E568-44A8-9773-AC13C21ACA8E}" dt="2023-02-09T05:22:36.986" v="513" actId="478"/>
          <ac:spMkLst>
            <pc:docMk/>
            <pc:sldMk cId="0" sldId="260"/>
            <ac:spMk id="50" creationId="{C3718B05-0921-3BA2-3CDF-1ED34ABA8241}"/>
          </ac:spMkLst>
        </pc:spChg>
        <pc:spChg chg="add del mod">
          <ac:chgData name="송 기훈" userId="5c05a424032bb482" providerId="LiveId" clId="{60DE76D6-E568-44A8-9773-AC13C21ACA8E}" dt="2023-02-09T05:22:40.600" v="515"/>
          <ac:spMkLst>
            <pc:docMk/>
            <pc:sldMk cId="0" sldId="260"/>
            <ac:spMk id="51" creationId="{84C9A44F-D7B3-2B18-3B90-DDF1A7154BB0}"/>
          </ac:spMkLst>
        </pc:spChg>
        <pc:spChg chg="add mod">
          <ac:chgData name="송 기훈" userId="5c05a424032bb482" providerId="LiveId" clId="{60DE76D6-E568-44A8-9773-AC13C21ACA8E}" dt="2023-02-09T05:24:26.536" v="572" actId="207"/>
          <ac:spMkLst>
            <pc:docMk/>
            <pc:sldMk cId="0" sldId="260"/>
            <ac:spMk id="52" creationId="{18F25AC8-D850-6FB9-389C-101541B1CA3D}"/>
          </ac:spMkLst>
        </pc:spChg>
        <pc:spChg chg="add mod">
          <ac:chgData name="송 기훈" userId="5c05a424032bb482" providerId="LiveId" clId="{60DE76D6-E568-44A8-9773-AC13C21ACA8E}" dt="2023-02-09T05:26:20.008" v="619" actId="207"/>
          <ac:spMkLst>
            <pc:docMk/>
            <pc:sldMk cId="0" sldId="260"/>
            <ac:spMk id="53" creationId="{AB3786D0-2A20-CC19-4472-ADD8461D5BE5}"/>
          </ac:spMkLst>
        </pc:spChg>
        <pc:spChg chg="add mod">
          <ac:chgData name="송 기훈" userId="5c05a424032bb482" providerId="LiveId" clId="{60DE76D6-E568-44A8-9773-AC13C21ACA8E}" dt="2023-02-09T05:26:14.809" v="618" actId="207"/>
          <ac:spMkLst>
            <pc:docMk/>
            <pc:sldMk cId="0" sldId="260"/>
            <ac:spMk id="54" creationId="{924C2044-650E-F60C-908A-A36F2C129E3A}"/>
          </ac:spMkLst>
        </pc:spChg>
        <pc:spChg chg="add mod">
          <ac:chgData name="송 기훈" userId="5c05a424032bb482" providerId="LiveId" clId="{60DE76D6-E568-44A8-9773-AC13C21ACA8E}" dt="2023-02-09T05:25:31.939" v="585" actId="1076"/>
          <ac:spMkLst>
            <pc:docMk/>
            <pc:sldMk cId="0" sldId="260"/>
            <ac:spMk id="55" creationId="{E3575242-4A40-26FC-A70D-127E73941DA6}"/>
          </ac:spMkLst>
        </pc:spChg>
        <pc:spChg chg="add mod">
          <ac:chgData name="송 기훈" userId="5c05a424032bb482" providerId="LiveId" clId="{60DE76D6-E568-44A8-9773-AC13C21ACA8E}" dt="2023-02-09T05:25:47.531" v="588" actId="1076"/>
          <ac:spMkLst>
            <pc:docMk/>
            <pc:sldMk cId="0" sldId="260"/>
            <ac:spMk id="56" creationId="{C74044C4-6FE5-5EC1-806F-DE32E23A4981}"/>
          </ac:spMkLst>
        </pc:spChg>
        <pc:spChg chg="mod">
          <ac:chgData name="송 기훈" userId="5c05a424032bb482" providerId="LiveId" clId="{60DE76D6-E568-44A8-9773-AC13C21ACA8E}" dt="2023-02-09T04:58:21.023" v="173" actId="1076"/>
          <ac:spMkLst>
            <pc:docMk/>
            <pc:sldMk cId="0" sldId="260"/>
            <ac:spMk id="57" creationId="{00000000-0000-0000-0000-000000000000}"/>
          </ac:spMkLst>
        </pc:spChg>
        <pc:spChg chg="add mod">
          <ac:chgData name="송 기훈" userId="5c05a424032bb482" providerId="LiveId" clId="{60DE76D6-E568-44A8-9773-AC13C21ACA8E}" dt="2023-02-09T05:29:39.940" v="745" actId="14100"/>
          <ac:spMkLst>
            <pc:docMk/>
            <pc:sldMk cId="0" sldId="260"/>
            <ac:spMk id="58" creationId="{EBA56AF7-A901-54F8-0169-5A7D69E6F5EC}"/>
          </ac:spMkLst>
        </pc:spChg>
        <pc:spChg chg="mod">
          <ac:chgData name="송 기훈" userId="5c05a424032bb482" providerId="LiveId" clId="{60DE76D6-E568-44A8-9773-AC13C21ACA8E}" dt="2023-02-09T05:28:09.721" v="729"/>
          <ac:spMkLst>
            <pc:docMk/>
            <pc:sldMk cId="0" sldId="260"/>
            <ac:spMk id="85" creationId="{00000000-0000-0000-0000-000000000000}"/>
          </ac:spMkLst>
        </pc:spChg>
        <pc:spChg chg="mod">
          <ac:chgData name="송 기훈" userId="5c05a424032bb482" providerId="LiveId" clId="{60DE76D6-E568-44A8-9773-AC13C21ACA8E}" dt="2023-02-09T04:58:21.023" v="173" actId="1076"/>
          <ac:spMkLst>
            <pc:docMk/>
            <pc:sldMk cId="0" sldId="260"/>
            <ac:spMk id="110" creationId="{00000000-0000-0000-0000-000000000000}"/>
          </ac:spMkLst>
        </pc:spChg>
        <pc:spChg chg="mod">
          <ac:chgData name="송 기훈" userId="5c05a424032bb482" providerId="LiveId" clId="{60DE76D6-E568-44A8-9773-AC13C21ACA8E}" dt="2023-02-09T04:58:21.023" v="173" actId="1076"/>
          <ac:spMkLst>
            <pc:docMk/>
            <pc:sldMk cId="0" sldId="260"/>
            <ac:spMk id="294" creationId="{00000000-0000-0000-0000-000000000000}"/>
          </ac:spMkLst>
        </pc:spChg>
        <pc:spChg chg="mod">
          <ac:chgData name="송 기훈" userId="5c05a424032bb482" providerId="LiveId" clId="{60DE76D6-E568-44A8-9773-AC13C21ACA8E}" dt="2023-02-09T04:58:21.023" v="173" actId="1076"/>
          <ac:spMkLst>
            <pc:docMk/>
            <pc:sldMk cId="0" sldId="260"/>
            <ac:spMk id="332" creationId="{00000000-0000-0000-0000-000000000000}"/>
          </ac:spMkLst>
        </pc:spChg>
        <pc:spChg chg="mod">
          <ac:chgData name="송 기훈" userId="5c05a424032bb482" providerId="LiveId" clId="{60DE76D6-E568-44A8-9773-AC13C21ACA8E}" dt="2023-02-09T04:58:52.578" v="174" actId="1076"/>
          <ac:spMkLst>
            <pc:docMk/>
            <pc:sldMk cId="0" sldId="260"/>
            <ac:spMk id="362" creationId="{00000000-0000-0000-0000-000000000000}"/>
          </ac:spMkLst>
        </pc:spChg>
        <pc:spChg chg="mod">
          <ac:chgData name="송 기훈" userId="5c05a424032bb482" providerId="LiveId" clId="{60DE76D6-E568-44A8-9773-AC13C21ACA8E}" dt="2023-02-09T04:57:12.039" v="167" actId="14100"/>
          <ac:spMkLst>
            <pc:docMk/>
            <pc:sldMk cId="0" sldId="260"/>
            <ac:spMk id="435" creationId="{00000000-0000-0000-0000-000000000000}"/>
          </ac:spMkLst>
        </pc:spChg>
        <pc:spChg chg="mod">
          <ac:chgData name="송 기훈" userId="5c05a424032bb482" providerId="LiveId" clId="{60DE76D6-E568-44A8-9773-AC13C21ACA8E}" dt="2023-02-09T05:29:16.914" v="739" actId="1076"/>
          <ac:spMkLst>
            <pc:docMk/>
            <pc:sldMk cId="0" sldId="260"/>
            <ac:spMk id="438" creationId="{00000000-0000-0000-0000-000000000000}"/>
          </ac:spMkLst>
        </pc:spChg>
        <pc:spChg chg="mod">
          <ac:chgData name="송 기훈" userId="5c05a424032bb482" providerId="LiveId" clId="{60DE76D6-E568-44A8-9773-AC13C21ACA8E}" dt="2023-02-09T05:29:10.308" v="738" actId="1076"/>
          <ac:spMkLst>
            <pc:docMk/>
            <pc:sldMk cId="0" sldId="260"/>
            <ac:spMk id="439" creationId="{00000000-0000-0000-0000-000000000000}"/>
          </ac:spMkLst>
        </pc:spChg>
        <pc:spChg chg="mod">
          <ac:chgData name="송 기훈" userId="5c05a424032bb482" providerId="LiveId" clId="{60DE76D6-E568-44A8-9773-AC13C21ACA8E}" dt="2023-02-09T05:02:42.217" v="209" actId="1076"/>
          <ac:spMkLst>
            <pc:docMk/>
            <pc:sldMk cId="0" sldId="260"/>
            <ac:spMk id="758" creationId="{00000000-0000-0000-0000-000000000000}"/>
          </ac:spMkLst>
        </pc:spChg>
        <pc:spChg chg="mod">
          <ac:chgData name="송 기훈" userId="5c05a424032bb482" providerId="LiveId" clId="{60DE76D6-E568-44A8-9773-AC13C21ACA8E}" dt="2023-02-09T04:57:23.545" v="168" actId="1076"/>
          <ac:spMkLst>
            <pc:docMk/>
            <pc:sldMk cId="0" sldId="260"/>
            <ac:spMk id="837" creationId="{00000000-0000-0000-0000-000000000000}"/>
          </ac:spMkLst>
        </pc:spChg>
        <pc:spChg chg="mod">
          <ac:chgData name="송 기훈" userId="5c05a424032bb482" providerId="LiveId" clId="{60DE76D6-E568-44A8-9773-AC13C21ACA8E}" dt="2023-02-09T04:57:23.545" v="168" actId="1076"/>
          <ac:spMkLst>
            <pc:docMk/>
            <pc:sldMk cId="0" sldId="260"/>
            <ac:spMk id="858" creationId="{00000000-0000-0000-0000-000000000000}"/>
          </ac:spMkLst>
        </pc:spChg>
        <pc:spChg chg="mod">
          <ac:chgData name="송 기훈" userId="5c05a424032bb482" providerId="LiveId" clId="{60DE76D6-E568-44A8-9773-AC13C21ACA8E}" dt="2023-02-09T04:55:15.941" v="159" actId="1076"/>
          <ac:spMkLst>
            <pc:docMk/>
            <pc:sldMk cId="0" sldId="260"/>
            <ac:spMk id="864" creationId="{00000000-0000-0000-0000-000000000000}"/>
          </ac:spMkLst>
        </pc:spChg>
        <pc:spChg chg="mod">
          <ac:chgData name="송 기훈" userId="5c05a424032bb482" providerId="LiveId" clId="{60DE76D6-E568-44A8-9773-AC13C21ACA8E}" dt="2023-02-09T05:28:27.309" v="732" actId="14100"/>
          <ac:spMkLst>
            <pc:docMk/>
            <pc:sldMk cId="0" sldId="260"/>
            <ac:spMk id="2056" creationId="{00000000-0000-0000-0000-000000000000}"/>
          </ac:spMkLst>
        </pc:spChg>
        <pc:spChg chg="mod">
          <ac:chgData name="송 기훈" userId="5c05a424032bb482" providerId="LiveId" clId="{60DE76D6-E568-44A8-9773-AC13C21ACA8E}" dt="2023-02-09T05:01:51.463" v="199" actId="1076"/>
          <ac:spMkLst>
            <pc:docMk/>
            <pc:sldMk cId="0" sldId="260"/>
            <ac:spMk id="2063" creationId="{00000000-0000-0000-0000-000000000000}"/>
          </ac:spMkLst>
        </pc:spChg>
        <pc:spChg chg="mod">
          <ac:chgData name="송 기훈" userId="5c05a424032bb482" providerId="LiveId" clId="{60DE76D6-E568-44A8-9773-AC13C21ACA8E}" dt="2023-02-09T05:02:08.953" v="202" actId="14100"/>
          <ac:spMkLst>
            <pc:docMk/>
            <pc:sldMk cId="0" sldId="260"/>
            <ac:spMk id="2064" creationId="{00000000-0000-0000-0000-000000000000}"/>
          </ac:spMkLst>
        </pc:spChg>
        <pc:spChg chg="mod">
          <ac:chgData name="송 기훈" userId="5c05a424032bb482" providerId="LiveId" clId="{60DE76D6-E568-44A8-9773-AC13C21ACA8E}" dt="2023-02-09T04:59:19.039" v="179" actId="1076"/>
          <ac:spMkLst>
            <pc:docMk/>
            <pc:sldMk cId="0" sldId="260"/>
            <ac:spMk id="2074" creationId="{00000000-0000-0000-0000-000000000000}"/>
          </ac:spMkLst>
        </pc:spChg>
        <pc:spChg chg="mod">
          <ac:chgData name="송 기훈" userId="5c05a424032bb482" providerId="LiveId" clId="{60DE76D6-E568-44A8-9773-AC13C21ACA8E}" dt="2023-02-09T05:17:56.962" v="458" actId="1076"/>
          <ac:spMkLst>
            <pc:docMk/>
            <pc:sldMk cId="0" sldId="260"/>
            <ac:spMk id="2106" creationId="{00000000-0000-0000-0000-000000000000}"/>
          </ac:spMkLst>
        </pc:spChg>
        <pc:grpChg chg="add del mod">
          <ac:chgData name="송 기훈" userId="5c05a424032bb482" providerId="LiveId" clId="{60DE76D6-E568-44A8-9773-AC13C21ACA8E}" dt="2023-02-09T05:04:18.048" v="223"/>
          <ac:grpSpMkLst>
            <pc:docMk/>
            <pc:sldMk cId="0" sldId="260"/>
            <ac:grpSpMk id="2" creationId="{5E22E44C-635D-5BEC-C87F-27998C3D80BF}"/>
          </ac:grpSpMkLst>
        </pc:grpChg>
        <pc:grpChg chg="mod">
          <ac:chgData name="송 기훈" userId="5c05a424032bb482" providerId="LiveId" clId="{60DE76D6-E568-44A8-9773-AC13C21ACA8E}" dt="2023-02-09T05:04:02.824" v="214"/>
          <ac:grpSpMkLst>
            <pc:docMk/>
            <pc:sldMk cId="0" sldId="260"/>
            <ac:grpSpMk id="14" creationId="{E739BD69-0E5A-BF02-EDBC-8349838839D3}"/>
          </ac:grpSpMkLst>
        </pc:grpChg>
        <pc:grpChg chg="mod">
          <ac:chgData name="송 기훈" userId="5c05a424032bb482" providerId="LiveId" clId="{60DE76D6-E568-44A8-9773-AC13C21ACA8E}" dt="2023-02-09T05:04:02.824" v="214"/>
          <ac:grpSpMkLst>
            <pc:docMk/>
            <pc:sldMk cId="0" sldId="260"/>
            <ac:grpSpMk id="18" creationId="{4AA6571B-3B96-7FD4-16A3-7464CC2B8492}"/>
          </ac:grpSpMkLst>
        </pc:grpChg>
        <pc:grpChg chg="mod">
          <ac:chgData name="송 기훈" userId="5c05a424032bb482" providerId="LiveId" clId="{60DE76D6-E568-44A8-9773-AC13C21ACA8E}" dt="2023-02-09T04:58:21.023" v="173" actId="1076"/>
          <ac:grpSpMkLst>
            <pc:docMk/>
            <pc:sldMk cId="0" sldId="260"/>
            <ac:grpSpMk id="22" creationId="{00000000-0000-0000-0000-000000000000}"/>
          </ac:grpSpMkLst>
        </pc:grpChg>
        <pc:grpChg chg="add del mod">
          <ac:chgData name="송 기훈" userId="5c05a424032bb482" providerId="LiveId" clId="{60DE76D6-E568-44A8-9773-AC13C21ACA8E}" dt="2023-02-09T05:14:10.156" v="406" actId="14100"/>
          <ac:grpSpMkLst>
            <pc:docMk/>
            <pc:sldMk cId="0" sldId="260"/>
            <ac:grpSpMk id="23" creationId="{4CAFE8D6-875F-FEFD-F404-1595C76437D3}"/>
          </ac:grpSpMkLst>
        </pc:grpChg>
        <pc:grpChg chg="mod">
          <ac:chgData name="송 기훈" userId="5c05a424032bb482" providerId="LiveId" clId="{60DE76D6-E568-44A8-9773-AC13C21ACA8E}" dt="2023-02-09T05:04:21.739" v="224"/>
          <ac:grpSpMkLst>
            <pc:docMk/>
            <pc:sldMk cId="0" sldId="260"/>
            <ac:grpSpMk id="24" creationId="{51AB9DB5-BF70-4F14-A26F-7C7257C521FD}"/>
          </ac:grpSpMkLst>
        </pc:grpChg>
        <pc:grpChg chg="del mod">
          <ac:chgData name="송 기훈" userId="5c05a424032bb482" providerId="LiveId" clId="{60DE76D6-E568-44A8-9773-AC13C21ACA8E}" dt="2023-02-09T05:29:29.416" v="743" actId="478"/>
          <ac:grpSpMkLst>
            <pc:docMk/>
            <pc:sldMk cId="0" sldId="260"/>
            <ac:grpSpMk id="27" creationId="{B617EF21-1F46-5B34-DD37-CCA467FDBC36}"/>
          </ac:grpSpMkLst>
        </pc:grpChg>
        <pc:grpChg chg="mod">
          <ac:chgData name="송 기훈" userId="5c05a424032bb482" providerId="LiveId" clId="{60DE76D6-E568-44A8-9773-AC13C21ACA8E}" dt="2023-02-09T04:59:32.853" v="180" actId="14100"/>
          <ac:grpSpMkLst>
            <pc:docMk/>
            <pc:sldMk cId="0" sldId="260"/>
            <ac:grpSpMk id="42" creationId="{ABC26C8D-39CA-BBA8-5DA4-3EB3BA770511}"/>
          </ac:grpSpMkLst>
        </pc:grpChg>
        <pc:grpChg chg="mod">
          <ac:chgData name="송 기훈" userId="5c05a424032bb482" providerId="LiveId" clId="{60DE76D6-E568-44A8-9773-AC13C21ACA8E}" dt="2023-02-09T04:58:04.172" v="170" actId="14100"/>
          <ac:grpSpMkLst>
            <pc:docMk/>
            <pc:sldMk cId="0" sldId="260"/>
            <ac:grpSpMk id="334" creationId="{00000000-0000-0000-0000-000000000000}"/>
          </ac:grpSpMkLst>
        </pc:grpChg>
        <pc:grpChg chg="mod">
          <ac:chgData name="송 기훈" userId="5c05a424032bb482" providerId="LiveId" clId="{60DE76D6-E568-44A8-9773-AC13C21ACA8E}" dt="2023-02-09T05:04:17.591" v="222" actId="1076"/>
          <ac:grpSpMkLst>
            <pc:docMk/>
            <pc:sldMk cId="0" sldId="260"/>
            <ac:grpSpMk id="754" creationId="{00000000-0000-0000-0000-000000000000}"/>
          </ac:grpSpMkLst>
        </pc:grpChg>
        <pc:grpChg chg="mod">
          <ac:chgData name="송 기훈" userId="5c05a424032bb482" providerId="LiveId" clId="{60DE76D6-E568-44A8-9773-AC13C21ACA8E}" dt="2023-02-09T04:55:09.140" v="158" actId="1076"/>
          <ac:grpSpMkLst>
            <pc:docMk/>
            <pc:sldMk cId="0" sldId="260"/>
            <ac:grpSpMk id="859" creationId="{00000000-0000-0000-0000-000000000000}"/>
          </ac:grpSpMkLst>
        </pc:grpChg>
        <pc:grpChg chg="mod">
          <ac:chgData name="송 기훈" userId="5c05a424032bb482" providerId="LiveId" clId="{60DE76D6-E568-44A8-9773-AC13C21ACA8E}" dt="2023-02-09T05:28:24.249" v="731" actId="1076"/>
          <ac:grpSpMkLst>
            <pc:docMk/>
            <pc:sldMk cId="0" sldId="260"/>
            <ac:grpSpMk id="2055" creationId="{00000000-0000-0000-0000-000000000000}"/>
          </ac:grpSpMkLst>
        </pc:grpChg>
        <pc:picChg chg="mod">
          <ac:chgData name="송 기훈" userId="5c05a424032bb482" providerId="LiveId" clId="{60DE76D6-E568-44A8-9773-AC13C21ACA8E}" dt="2023-02-09T04:58:21.023" v="173" actId="1076"/>
          <ac:picMkLst>
            <pc:docMk/>
            <pc:sldMk cId="0" sldId="260"/>
            <ac:picMk id="3" creationId="{AFF75E2E-D4CC-89B8-3963-68BE94E30E19}"/>
          </ac:picMkLst>
        </pc:picChg>
        <pc:picChg chg="mod">
          <ac:chgData name="송 기훈" userId="5c05a424032bb482" providerId="LiveId" clId="{60DE76D6-E568-44A8-9773-AC13C21ACA8E}" dt="2023-02-09T05:01:12.799" v="190" actId="14100"/>
          <ac:picMkLst>
            <pc:docMk/>
            <pc:sldMk cId="0" sldId="260"/>
            <ac:picMk id="4" creationId="{E5345943-60CE-1D74-6F32-5F8952D5EE5E}"/>
          </ac:picMkLst>
        </pc:picChg>
        <pc:picChg chg="mod">
          <ac:chgData name="송 기훈" userId="5c05a424032bb482" providerId="LiveId" clId="{60DE76D6-E568-44A8-9773-AC13C21ACA8E}" dt="2023-02-09T04:59:32.853" v="180" actId="14100"/>
          <ac:picMkLst>
            <pc:docMk/>
            <pc:sldMk cId="0" sldId="260"/>
            <ac:picMk id="9" creationId="{63F7DEC5-3215-D089-B6D2-C8E7C447DB48}"/>
          </ac:picMkLst>
        </pc:picChg>
        <pc:picChg chg="mod">
          <ac:chgData name="송 기훈" userId="5c05a424032bb482" providerId="LiveId" clId="{60DE76D6-E568-44A8-9773-AC13C21ACA8E}" dt="2023-02-09T04:58:21.023" v="173" actId="1076"/>
          <ac:picMkLst>
            <pc:docMk/>
            <pc:sldMk cId="0" sldId="260"/>
            <ac:picMk id="10" creationId="{5700FA02-B533-77BB-AB65-A74B88839BD8}"/>
          </ac:picMkLst>
        </pc:picChg>
        <pc:picChg chg="mod">
          <ac:chgData name="송 기훈" userId="5c05a424032bb482" providerId="LiveId" clId="{60DE76D6-E568-44A8-9773-AC13C21ACA8E}" dt="2023-02-09T05:02:39.074" v="208" actId="1076"/>
          <ac:picMkLst>
            <pc:docMk/>
            <pc:sldMk cId="0" sldId="260"/>
            <ac:picMk id="15" creationId="{8D9E274E-4B21-D1F1-9D13-F4AEE7E02BFA}"/>
          </ac:picMkLst>
        </pc:picChg>
        <pc:picChg chg="mod">
          <ac:chgData name="송 기훈" userId="5c05a424032bb482" providerId="LiveId" clId="{60DE76D6-E568-44A8-9773-AC13C21ACA8E}" dt="2023-02-09T04:59:32.853" v="180" actId="14100"/>
          <ac:picMkLst>
            <pc:docMk/>
            <pc:sldMk cId="0" sldId="260"/>
            <ac:picMk id="47" creationId="{8FAD4EA2-EA52-C1D9-C123-3D731E62FF21}"/>
          </ac:picMkLst>
        </pc:picChg>
        <pc:inkChg chg="mod">
          <ac:chgData name="송 기훈" userId="5c05a424032bb482" providerId="LiveId" clId="{60DE76D6-E568-44A8-9773-AC13C21ACA8E}" dt="2023-02-09T04:59:32.853" v="180" actId="14100"/>
          <ac:inkMkLst>
            <pc:docMk/>
            <pc:sldMk cId="0" sldId="260"/>
            <ac:inkMk id="39" creationId="{A1AEDF21-E5E0-FBCE-C597-8968ED6605BC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01:51:19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1732 147 24575,'-3'0'0,"-1"-1"0,1 1 0,-1-1 0,1 0 0,-1-1 0,1 1 0,0-1 0,-1 1 0,1-1 0,0 0 0,-4-2 0,-16-9 0,-3 3 0,-1 1 0,0 1 0,0 2 0,0 1 0,-49-4 0,-149 5 0,156 4 0,67 0 0,-79 2 0,0-4 0,1-4 0,-94-17 0,155 20 0,-30-8 0,-1 2 0,-66-3 0,101 11 0,0 1 0,0 1 0,0 0 0,0 1 0,0 1 0,0 0 0,0 0 0,1 2 0,-1 0 0,1 1 0,0 0 0,-15 9 0,7-1 0,0 3 0,1-1 0,1 1 0,1 1 0,0 1 0,2 1 0,0 0 0,1 1 0,1 1 0,-21 40 0,22-29 0,1 0 0,1 0 0,2 1 0,2 0 0,1 1 0,2-1 0,-2 51 0,4 6 0,10 104 0,-3-164 0,1 0 0,1 1 0,1-3 0,2 2 0,2-1 0,0 0 0,17 28 0,7 8 0,-18-30 0,34 50 0,-45-76 0,1-2 0,0 1 0,1 0 0,0-2 0,1 1 0,-1 0 0,1-2 0,1 1 0,19 10 0,53 18 0,-47-21 0,0 2 0,36 21 0,-47-23 0,2-2 0,-1 0 0,2-2 0,-1 0 0,2-2 0,-1-1 0,1 0 0,52 3 0,15-5 0,124-8 0,-97 0 0,-97 2 0,25 1 0,67-9 0,-100 7 0,0-2 0,-1 0 0,1-1 0,-1 0 0,0-1 0,0-1 0,25-15 0,-5-3 0,-2-1 0,-1-1 0,-2-1 0,0-2 0,-2-2 0,-2 0 0,-1-1 0,37-65 0,13-11 0,15-26 0,-80 115 0,0-1 0,-1-1 0,-1 0 0,10-43 0,-11 27 0,-1 1 0,-3 0 0,-1-1 0,-2 1 0,-1-1 0,-2 0 0,-2 1 0,-2-1 0,-1 2 0,-2-2 0,-22-55 0,26 83 0,-1-1 0,0 1 0,-1-1 0,0 1 0,0 0 0,-2 1 0,1 0 0,-1 0 0,0 1 0,-18-12 0,-6-1 0,-1 1 0,-37-16 0,36 19 0,6 4-682,-56-18-1,30 16-6143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01:51:26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1984 24575,'3'0'0,"-1"0"0,0-1 0,0 1 0,0-1 0,0 1 0,0-1 0,0 0 0,0 0 0,0 0 0,0 0 0,0-1 0,0 1 0,-1 0 0,1-1 0,0 2 0,-1-2 0,3-2 0,24-37 0,-15 21 0,5-7 0,20-44 0,-29 51 0,1 1 0,0 1 0,2 0 0,0 0 0,1 1 0,19-19 0,5 5 0,52-32 0,-64 47 0,-1-1 0,-1 0 0,0-1 0,-1-3 0,-1 1 0,28-35 0,-33 34 0,1 1 0,1 1 0,24-19 0,31-33 0,69-108 0,-123 151 0,0-2 0,-2-1 0,-1-1 0,17-49 0,-32 79 0,8-32 0,3 2 0,0-1 0,3 1 0,33-56 0,-8 24 0,53-115 0,-66 120 0,3 2 0,70-102 0,-53 99-1365,-8 8-5461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01:51:28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1 491 24575,'1'-6'0,"2"-1"0,-1 0 0,1 1 0,0 0 0,0 0 0,0 0 0,1 0 0,0 1 0,0-1 0,1 0 0,0 1 0,0 0 0,0 1 0,11-8 0,48-31 0,136-66 0,-90 51 0,155-62 0,-134 76 0,-74 28 0,-53 14 0,-1 1 0,1 0 0,0 0 0,0 0 0,-1 0 0,1 1 0,0 0 0,0 0 0,0 0 0,0 0 0,0 0 0,-1 1 0,6 1 0,-7-1 0,0 0 0,0 0 0,0 1 0,0-1 0,0 1 0,0-1 0,0 0 0,0 1 0,0 0 0,-1 0 0,1 0 0,-1 0 0,0 0 0,1 0 0,-1 1 0,0-1 0,0 0 0,0 0 0,-1 0 0,2 5 0,4 31 0,-1-1 0,-2 1 0,-1 0 0,-3 0 0,-5 41 0,1 9 0,-1 157-1365,5-176-5461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AE8DF191-D35B-4A17-93B7-F191F37CDC7C}" type="datetime1">
              <a:rPr lang="ko-KR" altLang="en-US"/>
              <a:pPr lvl="0">
                <a:defRPr/>
              </a:pPr>
              <a:t>2023-02-09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B24DA2C-F9F5-482B-976E-C9815006141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B24DA2C-F9F5-482B-976E-C9815006141F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42C4-417E-4D66-93C6-2212B9F521D1}" type="datetimeFigureOut">
              <a:rPr lang="ko-KR" altLang="en-US" smtClean="0"/>
              <a:t>2023-02-09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3680-E60B-4B3B-B3BD-C9F678E1D6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729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42C4-417E-4D66-93C6-2212B9F521D1}" type="datetimeFigureOut">
              <a:rPr lang="ko-KR" altLang="en-US" smtClean="0"/>
              <a:t>2023-02-09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3680-E60B-4B3B-B3BD-C9F678E1D6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0015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42C4-417E-4D66-93C6-2212B9F521D1}" type="datetimeFigureOut">
              <a:rPr lang="ko-KR" altLang="en-US" smtClean="0"/>
              <a:t>2023-02-09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3680-E60B-4B3B-B3BD-C9F678E1D6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4845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42C4-417E-4D66-93C6-2212B9F521D1}" type="datetimeFigureOut">
              <a:rPr lang="ko-KR" altLang="en-US" smtClean="0"/>
              <a:t>2023-02-09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3680-E60B-4B3B-B3BD-C9F678E1D6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6582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42C4-417E-4D66-93C6-2212B9F521D1}" type="datetimeFigureOut">
              <a:rPr lang="ko-KR" altLang="en-US" smtClean="0"/>
              <a:t>2023-02-09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3680-E60B-4B3B-B3BD-C9F678E1D6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2446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42C4-417E-4D66-93C6-2212B9F521D1}" type="datetimeFigureOut">
              <a:rPr lang="ko-KR" altLang="en-US" smtClean="0"/>
              <a:t>2023-02-09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3680-E60B-4B3B-B3BD-C9F678E1D6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639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42C4-417E-4D66-93C6-2212B9F521D1}" type="datetimeFigureOut">
              <a:rPr lang="ko-KR" altLang="en-US" smtClean="0"/>
              <a:t>2023-02-09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3680-E60B-4B3B-B3BD-C9F678E1D6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5442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42C4-417E-4D66-93C6-2212B9F521D1}" type="datetimeFigureOut">
              <a:rPr lang="ko-KR" altLang="en-US" smtClean="0"/>
              <a:t>2023-02-09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3680-E60B-4B3B-B3BD-C9F678E1D6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4422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42C4-417E-4D66-93C6-2212B9F521D1}" type="datetimeFigureOut">
              <a:rPr lang="ko-KR" altLang="en-US" smtClean="0"/>
              <a:t>2023-02-09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3680-E60B-4B3B-B3BD-C9F678E1D6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5464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42C4-417E-4D66-93C6-2212B9F521D1}" type="datetimeFigureOut">
              <a:rPr lang="ko-KR" altLang="en-US" smtClean="0"/>
              <a:t>2023-02-09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3680-E60B-4B3B-B3BD-C9F678E1D6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051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42C4-417E-4D66-93C6-2212B9F521D1}" type="datetimeFigureOut">
              <a:rPr lang="ko-KR" altLang="en-US" smtClean="0"/>
              <a:t>2023-02-09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3680-E60B-4B3B-B3BD-C9F678E1D6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2973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B42C4-417E-4D66-93C6-2212B9F521D1}" type="datetimeFigureOut">
              <a:rPr lang="ko-KR" altLang="en-US" smtClean="0"/>
              <a:t>2023-02-09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C3680-E60B-4B3B-B3BD-C9F678E1D6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531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902" rtl="0" eaLnBrk="1" latinLnBrk="1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1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3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customXml" Target="../ink/ink2.xml"/><Relationship Id="rId5" Type="http://schemas.openxmlformats.org/officeDocument/2006/relationships/image" Target="../media/image4.png"/><Relationship Id="rId15" Type="http://schemas.openxmlformats.org/officeDocument/2006/relationships/image" Target="../media/image11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customXml" Target="../ink/ink1.xml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A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biLevel thresh="25000"/>
          </a:blip>
          <a:stretch>
            <a:fillRect/>
          </a:stretch>
        </p:blipFill>
        <p:spPr>
          <a:xfrm>
            <a:off x="412054" y="400375"/>
            <a:ext cx="8289465" cy="1337279"/>
          </a:xfrm>
          <a:prstGeom prst="rect">
            <a:avLst/>
          </a:prstGeom>
        </p:spPr>
      </p:pic>
      <p:sp>
        <p:nvSpPr>
          <p:cNvPr id="6" name="Rectangle 2095"/>
          <p:cNvSpPr>
            <a:spLocks noChangeArrowheads="1"/>
          </p:cNvSpPr>
          <p:nvPr/>
        </p:nvSpPr>
        <p:spPr>
          <a:xfrm>
            <a:off x="0" y="2014785"/>
            <a:ext cx="32399288" cy="416140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158760" tIns="79380" rIns="158760" bIns="79380">
            <a:spAutoFit/>
          </a:bodyPr>
          <a:lstStyle/>
          <a:p>
            <a:pPr lvl="0" algn="ctr">
              <a:defRPr/>
            </a:pPr>
            <a:r>
              <a:rPr lang="ko-KR" altLang="en-US" sz="6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Arial"/>
                <a:cs typeface="Arial"/>
              </a:rPr>
              <a:t>자율주행 </a:t>
            </a:r>
            <a:r>
              <a:rPr lang="ko-KR" altLang="en-US" sz="6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Arial"/>
                <a:cs typeface="Arial"/>
              </a:rPr>
              <a:t>모빌리티의</a:t>
            </a:r>
            <a:r>
              <a:rPr lang="ko-KR" altLang="en-US" sz="6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Arial"/>
                <a:cs typeface="Arial"/>
              </a:rPr>
              <a:t> 관제 시스템</a:t>
            </a:r>
            <a:endParaRPr lang="en-US" altLang="ko-KR" sz="6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Arial"/>
              <a:cs typeface="Arial"/>
            </a:endParaRPr>
          </a:p>
          <a:p>
            <a:pPr lvl="0" algn="ctr">
              <a:defRPr/>
            </a:pPr>
            <a:r>
              <a:rPr lang="en-US" altLang="ko-KR" sz="6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Arial"/>
                <a:cs typeface="Arial"/>
              </a:rPr>
              <a:t>(Autonomous Driving Mobility Control System)</a:t>
            </a:r>
          </a:p>
          <a:p>
            <a:pPr lvl="0" algn="ctr">
              <a:defRPr/>
            </a:pPr>
            <a:endParaRPr lang="en-US" altLang="ko-KR" sz="6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Arial"/>
              <a:cs typeface="Arial"/>
            </a:endParaRPr>
          </a:p>
          <a:p>
            <a:pPr lvl="0" algn="ctr">
              <a:defRPr/>
            </a:pPr>
            <a:endParaRPr lang="ko-KR" altLang="en-US" sz="6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8" name="Text Box 2621"/>
          <p:cNvSpPr txBox="1">
            <a:spLocks noChangeArrowheads="1"/>
          </p:cNvSpPr>
          <p:nvPr/>
        </p:nvSpPr>
        <p:spPr>
          <a:xfrm>
            <a:off x="3152128" y="4401787"/>
            <a:ext cx="26095032" cy="2330499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113400" tIns="56700" rIns="113400" bIns="56700">
            <a:spAutoFit/>
          </a:bodyPr>
          <a:lstStyle/>
          <a:p>
            <a:pPr lvl="0" algn="ctr" latinLnBrk="0">
              <a:defRPr/>
            </a:pPr>
            <a:r>
              <a:rPr lang="en-US" altLang="ko-KR" sz="3600" b="1" dirty="0">
                <a:solidFill>
                  <a:schemeClr val="bg1"/>
                </a:solidFill>
                <a:latin typeface="Arial"/>
                <a:cs typeface="Arial"/>
              </a:rPr>
              <a:t>TEAM </a:t>
            </a:r>
            <a:r>
              <a:rPr lang="ko-KR" altLang="en-US" sz="3600" b="1" dirty="0">
                <a:solidFill>
                  <a:schemeClr val="bg1"/>
                </a:solidFill>
                <a:latin typeface="Arial"/>
                <a:cs typeface="Arial"/>
              </a:rPr>
              <a:t>카레이서 </a:t>
            </a:r>
            <a:r>
              <a:rPr lang="en-US" altLang="ko-KR" sz="3600" b="1" dirty="0">
                <a:solidFill>
                  <a:schemeClr val="bg1"/>
                </a:solidFill>
                <a:latin typeface="Arial"/>
                <a:cs typeface="Arial"/>
              </a:rPr>
              <a:t>: </a:t>
            </a:r>
            <a:r>
              <a:rPr lang="en-US" altLang="ko-KR" sz="3600" b="1" dirty="0" err="1">
                <a:solidFill>
                  <a:schemeClr val="bg1"/>
                </a:solidFill>
                <a:latin typeface="Arial"/>
                <a:cs typeface="Arial"/>
              </a:rPr>
              <a:t>Gihoon</a:t>
            </a:r>
            <a:r>
              <a:rPr lang="en-US" altLang="ko-KR" sz="3600" b="1" dirty="0">
                <a:solidFill>
                  <a:schemeClr val="bg1"/>
                </a:solidFill>
                <a:latin typeface="Arial"/>
                <a:cs typeface="Arial"/>
              </a:rPr>
              <a:t> Song, </a:t>
            </a:r>
            <a:r>
              <a:rPr lang="en-US" altLang="ko-KR" sz="3600" b="1" dirty="0" err="1">
                <a:solidFill>
                  <a:schemeClr val="bg1"/>
                </a:solidFill>
                <a:latin typeface="Arial"/>
                <a:cs typeface="Arial"/>
              </a:rPr>
              <a:t>Im</a:t>
            </a:r>
            <a:r>
              <a:rPr lang="en-US" altLang="ko-KR" sz="36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ko-KR" sz="3600" b="1" dirty="0" err="1">
                <a:solidFill>
                  <a:schemeClr val="bg1"/>
                </a:solidFill>
                <a:latin typeface="Arial"/>
                <a:cs typeface="Arial"/>
              </a:rPr>
              <a:t>jihoon</a:t>
            </a:r>
            <a:r>
              <a:rPr lang="en-US" altLang="ko-KR" sz="3600" b="1" dirty="0">
                <a:solidFill>
                  <a:schemeClr val="bg1"/>
                </a:solidFill>
                <a:latin typeface="Arial"/>
                <a:cs typeface="Arial"/>
              </a:rPr>
              <a:t>, Kim </a:t>
            </a:r>
            <a:r>
              <a:rPr lang="en-US" altLang="ko-KR" sz="3600" b="1" dirty="0" err="1">
                <a:solidFill>
                  <a:schemeClr val="bg1"/>
                </a:solidFill>
                <a:latin typeface="Arial"/>
                <a:cs typeface="Arial"/>
              </a:rPr>
              <a:t>minchan</a:t>
            </a:r>
            <a:r>
              <a:rPr lang="en-US" altLang="ko-KR" sz="3600" b="1" dirty="0">
                <a:solidFill>
                  <a:schemeClr val="bg1"/>
                </a:solidFill>
                <a:latin typeface="Arial"/>
                <a:cs typeface="Arial"/>
              </a:rPr>
              <a:t>, Jeon </a:t>
            </a:r>
            <a:r>
              <a:rPr lang="en-US" altLang="ko-KR" sz="3600" b="1" dirty="0" err="1">
                <a:solidFill>
                  <a:schemeClr val="bg1"/>
                </a:solidFill>
                <a:latin typeface="Arial"/>
                <a:cs typeface="Arial"/>
              </a:rPr>
              <a:t>suyeon</a:t>
            </a:r>
            <a:r>
              <a:rPr lang="en-US" altLang="ko-KR" sz="36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  <a:p>
            <a:pPr lvl="0" algn="ctr" latinLnBrk="0">
              <a:defRPr/>
            </a:pPr>
            <a:r>
              <a:rPr lang="en-US" altLang="ko-KR" sz="3600" b="1" dirty="0">
                <a:solidFill>
                  <a:schemeClr val="bg1"/>
                </a:solidFill>
                <a:latin typeface="Arial"/>
                <a:cs typeface="Arial"/>
              </a:rPr>
              <a:t>Information and Communication Engineering, Mechatronics Engineering, Incheon National University</a:t>
            </a:r>
          </a:p>
          <a:p>
            <a:pPr lvl="0" algn="ctr" latinLnBrk="0">
              <a:defRPr/>
            </a:pPr>
            <a:r>
              <a:rPr lang="en-US" altLang="ko-KR" sz="3600" b="1" dirty="0">
                <a:solidFill>
                  <a:schemeClr val="bg1"/>
                </a:solidFill>
                <a:latin typeface="Arial"/>
                <a:cs typeface="Arial"/>
              </a:rPr>
              <a:t> </a:t>
            </a:r>
            <a:r>
              <a:rPr lang="ko-KR" altLang="en-US" sz="3600" b="1" dirty="0">
                <a:solidFill>
                  <a:schemeClr val="bg1"/>
                </a:solidFill>
                <a:latin typeface="Arial"/>
                <a:cs typeface="Arial"/>
              </a:rPr>
              <a:t>지도교수 </a:t>
            </a:r>
            <a:r>
              <a:rPr lang="en-US" altLang="ko-KR" sz="3600" b="1" dirty="0">
                <a:solidFill>
                  <a:schemeClr val="bg1"/>
                </a:solidFill>
                <a:latin typeface="Arial"/>
                <a:cs typeface="Arial"/>
              </a:rPr>
              <a:t>: (</a:t>
            </a:r>
            <a:r>
              <a:rPr lang="ko-KR" altLang="en-US" sz="3600" b="1" dirty="0">
                <a:solidFill>
                  <a:schemeClr val="bg1"/>
                </a:solidFill>
                <a:latin typeface="Arial"/>
                <a:cs typeface="Arial"/>
              </a:rPr>
              <a:t>전기공학과</a:t>
            </a:r>
            <a:r>
              <a:rPr lang="en-US" altLang="ko-KR" sz="3600" b="1" dirty="0">
                <a:solidFill>
                  <a:schemeClr val="bg1"/>
                </a:solidFill>
                <a:latin typeface="Arial"/>
                <a:cs typeface="Arial"/>
              </a:rPr>
              <a:t>) </a:t>
            </a:r>
            <a:r>
              <a:rPr lang="ko-KR" altLang="en-US" sz="3600" b="1" dirty="0" err="1">
                <a:solidFill>
                  <a:schemeClr val="bg1"/>
                </a:solidFill>
                <a:latin typeface="Arial"/>
                <a:cs typeface="Arial"/>
              </a:rPr>
              <a:t>강창묵</a:t>
            </a:r>
            <a:r>
              <a:rPr lang="ko-KR" altLang="en-US" sz="3600" b="1" dirty="0">
                <a:solidFill>
                  <a:schemeClr val="bg1"/>
                </a:solidFill>
                <a:latin typeface="Arial"/>
                <a:cs typeface="Arial"/>
              </a:rPr>
              <a:t> 교수 </a:t>
            </a:r>
            <a:endParaRPr lang="en-US" altLang="ko-KR" sz="36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lvl="0" algn="ctr" latinLnBrk="0">
              <a:defRPr/>
            </a:pPr>
            <a:r>
              <a:rPr lang="ko-KR" altLang="en-US" sz="3600" b="1" dirty="0">
                <a:solidFill>
                  <a:schemeClr val="bg1"/>
                </a:solidFill>
                <a:latin typeface="Arial"/>
                <a:cs typeface="Arial"/>
              </a:rPr>
              <a:t>멘토</a:t>
            </a:r>
            <a:r>
              <a:rPr lang="en-US" altLang="ko-KR" sz="3600" b="1" dirty="0">
                <a:solidFill>
                  <a:schemeClr val="bg1"/>
                </a:solidFill>
                <a:latin typeface="Arial"/>
                <a:cs typeface="Arial"/>
                <a:sym typeface="Wingdings" panose="05000000000000000000" pitchFamily="2" charset="2"/>
              </a:rPr>
              <a:t>:(</a:t>
            </a:r>
            <a:r>
              <a:rPr lang="ko-KR" altLang="en-US" sz="3600" b="1" dirty="0" err="1">
                <a:solidFill>
                  <a:schemeClr val="bg1"/>
                </a:solidFill>
                <a:latin typeface="Arial"/>
                <a:cs typeface="Arial"/>
                <a:sym typeface="Wingdings" panose="05000000000000000000" pitchFamily="2" charset="2"/>
              </a:rPr>
              <a:t>아이비스</a:t>
            </a:r>
            <a:r>
              <a:rPr lang="en-US" altLang="ko-KR" sz="3600" b="1" dirty="0">
                <a:solidFill>
                  <a:schemeClr val="bg1"/>
                </a:solidFill>
                <a:latin typeface="Arial"/>
                <a:cs typeface="Arial"/>
                <a:sym typeface="Wingdings" panose="05000000000000000000" pitchFamily="2" charset="2"/>
              </a:rPr>
              <a:t>)</a:t>
            </a:r>
            <a:r>
              <a:rPr lang="ko-KR" altLang="en-US" sz="3600" b="1" dirty="0">
                <a:solidFill>
                  <a:schemeClr val="bg1"/>
                </a:solidFill>
                <a:latin typeface="Arial"/>
                <a:cs typeface="Arial"/>
                <a:sym typeface="Wingdings" panose="05000000000000000000" pitchFamily="2" charset="2"/>
              </a:rPr>
              <a:t>이윤희 책임</a:t>
            </a:r>
            <a:endParaRPr lang="en-US" altLang="ko-KR" sz="36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48" name="직사각형 747"/>
          <p:cNvSpPr/>
          <p:nvPr/>
        </p:nvSpPr>
        <p:spPr>
          <a:xfrm>
            <a:off x="162733" y="7490767"/>
            <a:ext cx="15850507" cy="352857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spcBef>
                <a:spcPts val="600"/>
              </a:spcBef>
              <a:spcAft>
                <a:spcPts val="600"/>
              </a:spcAft>
              <a:defRPr/>
            </a:pPr>
            <a:endParaRPr lang="ko-KR" altLang="en-US" sz="280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334" name="그룹 333"/>
          <p:cNvGrpSpPr/>
          <p:nvPr/>
        </p:nvGrpSpPr>
        <p:grpSpPr>
          <a:xfrm>
            <a:off x="489365" y="8051158"/>
            <a:ext cx="15197240" cy="5921588"/>
            <a:chOff x="613031" y="8070208"/>
            <a:chExt cx="15197240" cy="7179295"/>
          </a:xfrm>
        </p:grpSpPr>
        <p:sp>
          <p:nvSpPr>
            <p:cNvPr id="747" name="직사각형 746"/>
            <p:cNvSpPr/>
            <p:nvPr/>
          </p:nvSpPr>
          <p:spPr>
            <a:xfrm>
              <a:off x="613031" y="8525978"/>
              <a:ext cx="15197240" cy="6723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spcBef>
                  <a:spcPts val="600"/>
                </a:spcBef>
                <a:spcAft>
                  <a:spcPts val="600"/>
                </a:spcAft>
                <a:defRPr/>
              </a:pPr>
              <a:endParaRPr lang="ko-KR" altLang="en-US" sz="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grpSp>
          <p:nvGrpSpPr>
            <p:cNvPr id="330" name="그룹 329"/>
            <p:cNvGrpSpPr/>
            <p:nvPr/>
          </p:nvGrpSpPr>
          <p:grpSpPr>
            <a:xfrm>
              <a:off x="618067" y="8070208"/>
              <a:ext cx="15192204" cy="747870"/>
              <a:chOff x="618068" y="8070208"/>
              <a:chExt cx="15047776" cy="747870"/>
            </a:xfrm>
          </p:grpSpPr>
          <p:sp>
            <p:nvSpPr>
              <p:cNvPr id="538" name="직사각형 537"/>
              <p:cNvSpPr/>
              <p:nvPr/>
            </p:nvSpPr>
            <p:spPr>
              <a:xfrm>
                <a:off x="618068" y="8159278"/>
                <a:ext cx="15021982" cy="658800"/>
              </a:xfrm>
              <a:prstGeom prst="rect">
                <a:avLst/>
              </a:prstGeom>
              <a:solidFill>
                <a:srgbClr val="377F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r>
                  <a:rPr lang="en-US" altLang="ko-KR" sz="3200" b="1">
                    <a:solidFill>
                      <a:schemeClr val="bg1"/>
                    </a:solidFill>
                    <a:latin typeface="Arial"/>
                    <a:cs typeface="Arial"/>
                  </a:rPr>
                  <a:t>Zeolite catalysts</a:t>
                </a:r>
                <a:endParaRPr lang="ko-KR" altLang="en-US" sz="3200" b="1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684071" y="8070208"/>
                <a:ext cx="14981773" cy="658800"/>
              </a:xfrm>
              <a:prstGeom prst="rect">
                <a:avLst/>
              </a:prstGeom>
              <a:solidFill>
                <a:srgbClr val="265A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r>
                  <a:rPr lang="en-US" altLang="ko-KR" sz="3200" b="1" dirty="0">
                    <a:solidFill>
                      <a:schemeClr val="bg1"/>
                    </a:solidFill>
                    <a:latin typeface="Arial"/>
                    <a:cs typeface="Arial"/>
                  </a:rPr>
                  <a:t>Objectives and Introduction </a:t>
                </a:r>
                <a:endParaRPr lang="ko-KR" altLang="en-US" sz="3200" b="1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293" name="TextBox 292"/>
            <p:cNvSpPr txBox="1"/>
            <p:nvPr/>
          </p:nvSpPr>
          <p:spPr>
            <a:xfrm>
              <a:off x="620706" y="8838722"/>
              <a:ext cx="14997187" cy="54317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lnSpc>
                  <a:spcPct val="140000"/>
                </a:lnSpc>
                <a:defRPr/>
              </a:pPr>
              <a:r>
                <a:rPr lang="en-US" altLang="ko-KR" sz="2800" kern="0" dirty="0">
                  <a:solidFill>
                    <a:srgbClr val="000000"/>
                  </a:solidFill>
                  <a:latin typeface="HY중고딕"/>
                  <a:ea typeface="HY중고딕"/>
                </a:rPr>
                <a:t> </a:t>
              </a:r>
              <a:r>
                <a:rPr lang="ko-KR" altLang="en-US" sz="2800" kern="0" dirty="0">
                  <a:solidFill>
                    <a:srgbClr val="000000"/>
                  </a:solidFill>
                  <a:latin typeface="HY중고딕"/>
                  <a:ea typeface="HY중고딕"/>
                </a:rPr>
                <a:t>자율주행 </a:t>
              </a:r>
              <a:r>
                <a:rPr lang="ko-KR" altLang="en-US" sz="2800" kern="0" dirty="0" err="1">
                  <a:solidFill>
                    <a:srgbClr val="000000"/>
                  </a:solidFill>
                  <a:latin typeface="HY중고딕"/>
                  <a:ea typeface="HY중고딕"/>
                </a:rPr>
                <a:t>모빌리티의</a:t>
              </a:r>
              <a:r>
                <a:rPr lang="ko-KR" altLang="en-US" sz="2800" kern="0" dirty="0">
                  <a:solidFill>
                    <a:srgbClr val="000000"/>
                  </a:solidFill>
                  <a:latin typeface="HY중고딕"/>
                  <a:ea typeface="HY중고딕"/>
                </a:rPr>
                <a:t> 관한 연구가 계속하여 발전하고 있음에 따라 </a:t>
              </a:r>
              <a:r>
                <a:rPr lang="ko-KR" altLang="en-US" sz="2800" kern="0" dirty="0" err="1">
                  <a:solidFill>
                    <a:srgbClr val="000000"/>
                  </a:solidFill>
                  <a:latin typeface="HY중고딕"/>
                  <a:ea typeface="HY중고딕"/>
                </a:rPr>
                <a:t>모빌리티</a:t>
              </a:r>
              <a:r>
                <a:rPr lang="ko-KR" altLang="en-US" sz="2800" kern="0" dirty="0">
                  <a:solidFill>
                    <a:srgbClr val="000000"/>
                  </a:solidFill>
                  <a:latin typeface="HY중고딕"/>
                  <a:ea typeface="HY중고딕"/>
                </a:rPr>
                <a:t> 시스템의 제어나</a:t>
              </a:r>
              <a:r>
                <a:rPr lang="en-US" altLang="ko-KR" sz="2800" kern="0" dirty="0">
                  <a:solidFill>
                    <a:srgbClr val="000000"/>
                  </a:solidFill>
                  <a:latin typeface="HY중고딕"/>
                  <a:ea typeface="HY중고딕"/>
                </a:rPr>
                <a:t>, </a:t>
              </a:r>
              <a:r>
                <a:rPr lang="ko-KR" altLang="en-US" sz="2800" kern="0" dirty="0">
                  <a:solidFill>
                    <a:srgbClr val="000000"/>
                  </a:solidFill>
                  <a:latin typeface="HY중고딕"/>
                  <a:ea typeface="HY중고딕"/>
                </a:rPr>
                <a:t>관리 분야의 중요성이 강조되고 있다</a:t>
              </a:r>
              <a:r>
                <a:rPr lang="en-US" altLang="ko-KR" sz="2800" kern="0" dirty="0">
                  <a:solidFill>
                    <a:srgbClr val="000000"/>
                  </a:solidFill>
                  <a:latin typeface="HY중고딕"/>
                  <a:ea typeface="HY중고딕"/>
                </a:rPr>
                <a:t>.  </a:t>
              </a:r>
              <a:r>
                <a:rPr lang="ko-KR" altLang="en-US" sz="2800" kern="0" dirty="0">
                  <a:solidFill>
                    <a:srgbClr val="000000"/>
                  </a:solidFill>
                  <a:latin typeface="HY중고딕"/>
                  <a:ea typeface="HY중고딕"/>
                </a:rPr>
                <a:t>이에 본 프로젝트는 ㈜</a:t>
              </a:r>
              <a:r>
                <a:rPr lang="ko-KR" altLang="en-US" sz="2800" kern="0" dirty="0" err="1">
                  <a:solidFill>
                    <a:srgbClr val="000000"/>
                  </a:solidFill>
                  <a:latin typeface="HY중고딕"/>
                  <a:ea typeface="HY중고딕"/>
                </a:rPr>
                <a:t>아이비스에서</a:t>
              </a:r>
              <a:r>
                <a:rPr lang="ko-KR" altLang="en-US" sz="2800" kern="0" dirty="0">
                  <a:solidFill>
                    <a:srgbClr val="000000"/>
                  </a:solidFill>
                  <a:latin typeface="HY중고딕"/>
                  <a:ea typeface="HY중고딕"/>
                </a:rPr>
                <a:t> 개발중인 자율 주행 </a:t>
              </a:r>
              <a:r>
                <a:rPr lang="ko-KR" altLang="en-US" sz="2800" kern="0" dirty="0" err="1">
                  <a:solidFill>
                    <a:srgbClr val="000000"/>
                  </a:solidFill>
                  <a:latin typeface="HY중고딕"/>
                  <a:ea typeface="HY중고딕"/>
                </a:rPr>
                <a:t>모빌리티의</a:t>
              </a:r>
              <a:r>
                <a:rPr lang="ko-KR" altLang="en-US" sz="2800" kern="0" dirty="0">
                  <a:solidFill>
                    <a:srgbClr val="000000"/>
                  </a:solidFill>
                  <a:latin typeface="HY중고딕"/>
                  <a:ea typeface="HY중고딕"/>
                </a:rPr>
                <a:t> 관제 웹 모델을 만드는 것이며</a:t>
              </a:r>
              <a:r>
                <a:rPr lang="en-US" altLang="ko-KR" sz="2800" kern="0" dirty="0">
                  <a:solidFill>
                    <a:srgbClr val="000000"/>
                  </a:solidFill>
                  <a:latin typeface="HY중고딕"/>
                  <a:ea typeface="HY중고딕"/>
                </a:rPr>
                <a:t>, </a:t>
              </a:r>
              <a:r>
                <a:rPr lang="ko-KR" altLang="en-US" sz="2800" kern="0" dirty="0">
                  <a:solidFill>
                    <a:srgbClr val="000000"/>
                  </a:solidFill>
                  <a:latin typeface="HY중고딕"/>
                  <a:ea typeface="HY중고딕"/>
                </a:rPr>
                <a:t>실제 좌표를 입력하여 경로를 보여주고 제어할 수 있는 기능이 있는 웹이다</a:t>
              </a:r>
              <a:r>
                <a:rPr lang="en-US" altLang="ko-KR" sz="2800" kern="0" dirty="0">
                  <a:solidFill>
                    <a:srgbClr val="000000"/>
                  </a:solidFill>
                  <a:latin typeface="HY중고딕"/>
                  <a:ea typeface="HY중고딕"/>
                </a:rPr>
                <a:t>.</a:t>
              </a:r>
            </a:p>
            <a:p>
              <a:pPr lvl="0" algn="just">
                <a:lnSpc>
                  <a:spcPct val="140000"/>
                </a:lnSpc>
                <a:defRPr/>
              </a:pPr>
              <a:r>
                <a:rPr lang="ko-KR" altLang="en-US" sz="2800" kern="0" dirty="0">
                  <a:solidFill>
                    <a:srgbClr val="000000"/>
                  </a:solidFill>
                  <a:latin typeface="HY중고딕"/>
                  <a:ea typeface="HY중고딕"/>
                </a:rPr>
                <a:t>본 프로젝트의 목적은 자율주행 </a:t>
              </a:r>
              <a:r>
                <a:rPr lang="ko-KR" altLang="en-US" sz="2800" kern="0" dirty="0" err="1">
                  <a:solidFill>
                    <a:srgbClr val="000000"/>
                  </a:solidFill>
                  <a:latin typeface="HY중고딕"/>
                  <a:ea typeface="HY중고딕"/>
                </a:rPr>
                <a:t>모빌리티의</a:t>
              </a:r>
              <a:r>
                <a:rPr lang="ko-KR" altLang="en-US" sz="2800" kern="0" dirty="0">
                  <a:solidFill>
                    <a:srgbClr val="000000"/>
                  </a:solidFill>
                  <a:latin typeface="HY중고딕"/>
                  <a:ea typeface="HY중고딕"/>
                </a:rPr>
                <a:t> 관리를 수행할 수 있는 웹을 개발하는 것으로</a:t>
              </a:r>
            </a:p>
            <a:p>
              <a:pPr lvl="0" algn="just">
                <a:lnSpc>
                  <a:spcPct val="140000"/>
                </a:lnSpc>
                <a:defRPr/>
              </a:pPr>
              <a:r>
                <a:rPr lang="ko-KR" altLang="en-US" sz="2800" kern="0" dirty="0">
                  <a:solidFill>
                    <a:srgbClr val="000000"/>
                  </a:solidFill>
                  <a:latin typeface="HY중고딕"/>
                  <a:ea typeface="HY중고딕"/>
                </a:rPr>
                <a:t>구체적인 목표는 다음과 같다</a:t>
              </a:r>
              <a:r>
                <a:rPr lang="en-US" altLang="ko-KR" sz="2800" kern="0" dirty="0">
                  <a:solidFill>
                    <a:srgbClr val="000000"/>
                  </a:solidFill>
                  <a:latin typeface="HY중고딕"/>
                  <a:ea typeface="HY중고딕"/>
                </a:rPr>
                <a:t>.</a:t>
              </a:r>
              <a:endParaRPr lang="ko-KR" altLang="en-US" sz="2800" kern="0" dirty="0">
                <a:solidFill>
                  <a:srgbClr val="000000"/>
                </a:solidFill>
                <a:latin typeface="HY중고딕"/>
                <a:ea typeface="HY중고딕"/>
              </a:endParaRPr>
            </a:p>
            <a:p>
              <a:pPr lvl="0" algn="just">
                <a:lnSpc>
                  <a:spcPct val="140000"/>
                </a:lnSpc>
                <a:defRPr/>
              </a:pPr>
              <a:r>
                <a:rPr lang="en-US" altLang="ko-KR" sz="2800" kern="0" dirty="0">
                  <a:solidFill>
                    <a:srgbClr val="000000"/>
                  </a:solidFill>
                  <a:latin typeface="HY중고딕"/>
                  <a:ea typeface="HY중고딕"/>
                </a:rPr>
                <a:t>(1)</a:t>
              </a:r>
              <a:r>
                <a:rPr lang="ko-KR" altLang="en-US" sz="2800" kern="0" dirty="0">
                  <a:solidFill>
                    <a:srgbClr val="000000"/>
                  </a:solidFill>
                  <a:latin typeface="HY중고딕"/>
                  <a:ea typeface="HY중고딕"/>
                </a:rPr>
                <a:t>자율주행 </a:t>
              </a:r>
              <a:r>
                <a:rPr lang="ko-KR" altLang="en-US" sz="2800" kern="0" dirty="0" err="1">
                  <a:solidFill>
                    <a:srgbClr val="000000"/>
                  </a:solidFill>
                  <a:latin typeface="HY중고딕"/>
                  <a:ea typeface="HY중고딕"/>
                </a:rPr>
                <a:t>모빌리티의</a:t>
              </a:r>
              <a:r>
                <a:rPr lang="ko-KR" altLang="en-US" sz="2800" kern="0" dirty="0">
                  <a:solidFill>
                    <a:srgbClr val="000000"/>
                  </a:solidFill>
                  <a:latin typeface="HY중고딕"/>
                  <a:ea typeface="HY중고딕"/>
                </a:rPr>
                <a:t> 경로 추적</a:t>
              </a:r>
            </a:p>
            <a:p>
              <a:pPr lvl="0" algn="just">
                <a:lnSpc>
                  <a:spcPct val="140000"/>
                </a:lnSpc>
                <a:defRPr/>
              </a:pPr>
              <a:r>
                <a:rPr lang="en-US" altLang="ko-KR" sz="2800" kern="0" dirty="0">
                  <a:solidFill>
                    <a:srgbClr val="000000"/>
                  </a:solidFill>
                  <a:latin typeface="HY중고딕"/>
                  <a:ea typeface="HY중고딕"/>
                </a:rPr>
                <a:t>(2)</a:t>
              </a:r>
              <a:r>
                <a:rPr lang="ko-KR" altLang="en-US" sz="2800" kern="0" dirty="0">
                  <a:solidFill>
                    <a:srgbClr val="000000"/>
                  </a:solidFill>
                  <a:latin typeface="HY중고딕"/>
                  <a:ea typeface="HY중고딕"/>
                </a:rPr>
                <a:t>자율주행 </a:t>
              </a:r>
              <a:r>
                <a:rPr lang="ko-KR" altLang="en-US" sz="2800" kern="0" dirty="0" err="1">
                  <a:solidFill>
                    <a:srgbClr val="000000"/>
                  </a:solidFill>
                  <a:latin typeface="HY중고딕"/>
                  <a:ea typeface="HY중고딕"/>
                </a:rPr>
                <a:t>모빌리티의</a:t>
              </a:r>
              <a:r>
                <a:rPr lang="ko-KR" altLang="en-US" sz="2800" kern="0" dirty="0">
                  <a:solidFill>
                    <a:srgbClr val="000000"/>
                  </a:solidFill>
                  <a:latin typeface="HY중고딕"/>
                  <a:ea typeface="HY중고딕"/>
                </a:rPr>
                <a:t> 움직임 조작</a:t>
              </a:r>
              <a:endParaRPr lang="en-US" altLang="ko-KR" sz="2800" kern="0" dirty="0">
                <a:solidFill>
                  <a:srgbClr val="000000"/>
                </a:solidFill>
                <a:latin typeface="HY중고딕"/>
                <a:ea typeface="HY중고딕"/>
              </a:endParaRPr>
            </a:p>
            <a:p>
              <a:pPr lvl="0" algn="just">
                <a:lnSpc>
                  <a:spcPct val="140000"/>
                </a:lnSpc>
                <a:defRPr/>
              </a:pPr>
              <a:endParaRPr lang="ko-KR" altLang="en-US" sz="2800" kern="0" spc="0" dirty="0">
                <a:solidFill>
                  <a:srgbClr val="000000"/>
                </a:solidFill>
                <a:effectLst/>
                <a:latin typeface="HY중고딕"/>
                <a:ea typeface="HY중고딕"/>
              </a:endParaRPr>
            </a:p>
          </p:txBody>
        </p:sp>
      </p:grpSp>
      <p:sp>
        <p:nvSpPr>
          <p:cNvPr id="57" name="직사각형 56"/>
          <p:cNvSpPr/>
          <p:nvPr/>
        </p:nvSpPr>
        <p:spPr>
          <a:xfrm>
            <a:off x="476954" y="14257054"/>
            <a:ext cx="15176083" cy="13152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spcBef>
                <a:spcPts val="600"/>
              </a:spcBef>
              <a:spcAft>
                <a:spcPts val="600"/>
              </a:spcAft>
              <a:defRPr/>
            </a:pPr>
            <a:endParaRPr lang="ko-KR" altLang="en-US" sz="20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439375" y="14240717"/>
            <a:ext cx="15248924" cy="747870"/>
            <a:chOff x="618372" y="13833025"/>
            <a:chExt cx="13010075" cy="747870"/>
          </a:xfrm>
        </p:grpSpPr>
        <p:sp>
          <p:nvSpPr>
            <p:cNvPr id="536" name="직사각형 535"/>
            <p:cNvSpPr/>
            <p:nvPr/>
          </p:nvSpPr>
          <p:spPr>
            <a:xfrm>
              <a:off x="618372" y="13922095"/>
              <a:ext cx="12952800" cy="658800"/>
            </a:xfrm>
            <a:prstGeom prst="rect">
              <a:avLst/>
            </a:prstGeom>
            <a:solidFill>
              <a:srgbClr val="377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3200" b="1">
                  <a:solidFill>
                    <a:schemeClr val="bg1"/>
                  </a:solidFill>
                  <a:latin typeface="Arial"/>
                  <a:cs typeface="Arial"/>
                </a:rPr>
                <a:t>Biomass</a:t>
              </a:r>
              <a:endParaRPr lang="ko-KR" altLang="en-US" sz="3200" b="1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675647" y="13833025"/>
              <a:ext cx="12952800" cy="658800"/>
            </a:xfrm>
            <a:prstGeom prst="rect">
              <a:avLst/>
            </a:prstGeom>
            <a:solidFill>
              <a:srgbClr val="265A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3200" b="1" dirty="0">
                  <a:solidFill>
                    <a:schemeClr val="bg1"/>
                  </a:solidFill>
                  <a:latin typeface="Arial"/>
                  <a:cs typeface="Arial"/>
                </a:rPr>
                <a:t>LOGIN,MAIN PAGE </a:t>
              </a:r>
              <a:r>
                <a:rPr lang="ko-KR" altLang="en-US" sz="3200" b="1" dirty="0">
                  <a:solidFill>
                    <a:schemeClr val="bg1"/>
                  </a:solidFill>
                  <a:latin typeface="Arial"/>
                  <a:cs typeface="Arial"/>
                </a:rPr>
                <a:t>설계</a:t>
              </a: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439375" y="14958615"/>
            <a:ext cx="15162173" cy="5713167"/>
          </a:xfrm>
          <a:prstGeom prst="rect">
            <a:avLst/>
          </a:prstGeom>
          <a:noFill/>
        </p:spPr>
        <p:txBody>
          <a:bodyPr/>
          <a:lstStyle/>
          <a:p>
            <a:pPr marL="0" marR="0" indent="0" algn="ctr" fontAlgn="base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800" dirty="0"/>
              <a:t>개발 설계 </a:t>
            </a:r>
            <a:r>
              <a:rPr lang="en-US" altLang="ko-KR" sz="2800" dirty="0"/>
              <a:t>&gt; </a:t>
            </a:r>
            <a:r>
              <a:rPr lang="ko-KR" altLang="en-US" sz="2800" dirty="0"/>
              <a:t>개발 환경 구축</a:t>
            </a:r>
            <a:endParaRPr lang="en-US" altLang="ko-KR" sz="2800" dirty="0"/>
          </a:p>
          <a:p>
            <a:pPr marL="0" marR="0" indent="0" fontAlgn="base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VS CODE</a:t>
            </a:r>
            <a:r>
              <a:rPr lang="ko-KR" altLang="en-US" sz="2800" dirty="0"/>
              <a:t>를 이용하여 로컬 호스트 서버를 구축하였으며 개발에 필요한 필수 기능들을 구현하였다</a:t>
            </a:r>
            <a:r>
              <a:rPr lang="en-US" altLang="ko-KR" sz="2800" dirty="0"/>
              <a:t>.</a:t>
            </a:r>
          </a:p>
          <a:p>
            <a:pPr marL="0" marR="0" indent="0" fontAlgn="base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endParaRPr sz="2800" dirty="0"/>
          </a:p>
        </p:txBody>
      </p:sp>
      <p:sp>
        <p:nvSpPr>
          <p:cNvPr id="294" name="TextBox 293"/>
          <p:cNvSpPr txBox="1"/>
          <p:nvPr/>
        </p:nvSpPr>
        <p:spPr>
          <a:xfrm>
            <a:off x="1473459" y="20715274"/>
            <a:ext cx="12945330" cy="1351652"/>
          </a:xfrm>
          <a:prstGeom prst="rect">
            <a:avLst/>
          </a:prstGeom>
          <a:noFill/>
        </p:spPr>
        <p:txBody>
          <a:bodyPr/>
          <a:lstStyle/>
          <a:p>
            <a:endParaRPr dirty="0"/>
          </a:p>
        </p:txBody>
      </p:sp>
      <p:sp>
        <p:nvSpPr>
          <p:cNvPr id="332" name="TextBox 331"/>
          <p:cNvSpPr txBox="1"/>
          <p:nvPr/>
        </p:nvSpPr>
        <p:spPr>
          <a:xfrm>
            <a:off x="269766" y="26353413"/>
            <a:ext cx="7219275" cy="546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60000"/>
              </a:lnSpc>
              <a:defRPr/>
            </a:pPr>
            <a:r>
              <a:rPr lang="en-US" altLang="ko-KR" sz="2200" kern="0" dirty="0">
                <a:solidFill>
                  <a:srgbClr val="000000"/>
                </a:solidFill>
                <a:latin typeface="HY견고딕"/>
                <a:ea typeface="HY견고딕"/>
              </a:rPr>
              <a:t>&lt;</a:t>
            </a:r>
            <a:r>
              <a:rPr lang="ko-KR" altLang="en-US" sz="2200" kern="0" dirty="0">
                <a:solidFill>
                  <a:srgbClr val="000000"/>
                </a:solidFill>
                <a:latin typeface="HY견고딕"/>
                <a:ea typeface="HY견고딕"/>
              </a:rPr>
              <a:t>그림</a:t>
            </a:r>
            <a:r>
              <a:rPr lang="en-US" altLang="ko-KR" sz="2200" kern="0" dirty="0">
                <a:solidFill>
                  <a:srgbClr val="000000"/>
                </a:solidFill>
                <a:latin typeface="HY견고딕"/>
                <a:ea typeface="HY견고딕"/>
              </a:rPr>
              <a:t>1&gt; </a:t>
            </a:r>
            <a:r>
              <a:rPr lang="ko-KR" altLang="en-US" sz="2200" kern="0" dirty="0">
                <a:solidFill>
                  <a:srgbClr val="000000"/>
                </a:solidFill>
                <a:latin typeface="HY견고딕"/>
                <a:ea typeface="HY견고딕"/>
              </a:rPr>
              <a:t>실제 구현한 </a:t>
            </a:r>
            <a:r>
              <a:rPr lang="en-US" altLang="ko-KR" sz="2200" kern="0" dirty="0">
                <a:solidFill>
                  <a:srgbClr val="000000"/>
                </a:solidFill>
                <a:latin typeface="HY견고딕"/>
                <a:ea typeface="HY견고딕"/>
              </a:rPr>
              <a:t>WEP</a:t>
            </a:r>
            <a:r>
              <a:rPr lang="ko-KR" altLang="en-US" sz="2200" kern="0" dirty="0">
                <a:solidFill>
                  <a:srgbClr val="000000"/>
                </a:solidFill>
                <a:latin typeface="HY견고딕"/>
                <a:ea typeface="HY견고딕"/>
              </a:rPr>
              <a:t>의 </a:t>
            </a:r>
            <a:r>
              <a:rPr lang="en-US" altLang="ko-KR" sz="2200" kern="0" dirty="0">
                <a:solidFill>
                  <a:srgbClr val="000000"/>
                </a:solidFill>
                <a:latin typeface="HY견고딕"/>
                <a:ea typeface="HY견고딕"/>
              </a:rPr>
              <a:t>LOGIN,MAIN PAGE</a:t>
            </a:r>
            <a:endParaRPr lang="ko-KR" altLang="en-US" sz="2200" kern="0" dirty="0">
              <a:solidFill>
                <a:srgbClr val="000000"/>
              </a:solidFill>
              <a:latin typeface="HY견고딕"/>
              <a:ea typeface="HY견고딕"/>
            </a:endParaRPr>
          </a:p>
        </p:txBody>
      </p:sp>
      <p:grpSp>
        <p:nvGrpSpPr>
          <p:cNvPr id="2055" name="그룹 2054"/>
          <p:cNvGrpSpPr/>
          <p:nvPr/>
        </p:nvGrpSpPr>
        <p:grpSpPr>
          <a:xfrm>
            <a:off x="477390" y="27840430"/>
            <a:ext cx="15221190" cy="14928640"/>
            <a:chOff x="608197" y="17075495"/>
            <a:chExt cx="15265173" cy="3384212"/>
          </a:xfrm>
        </p:grpSpPr>
        <p:sp>
          <p:nvSpPr>
            <p:cNvPr id="2056" name="직사각형 2055"/>
            <p:cNvSpPr/>
            <p:nvPr/>
          </p:nvSpPr>
          <p:spPr>
            <a:xfrm>
              <a:off x="658332" y="17082391"/>
              <a:ext cx="15176083" cy="3377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spcBef>
                  <a:spcPts val="600"/>
                </a:spcBef>
                <a:spcAft>
                  <a:spcPts val="600"/>
                </a:spcAft>
                <a:defRPr/>
              </a:pPr>
              <a:endParaRPr lang="ko-KR" altLang="en-US" sz="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grpSp>
          <p:nvGrpSpPr>
            <p:cNvPr id="2057" name="그룹 2056"/>
            <p:cNvGrpSpPr/>
            <p:nvPr/>
          </p:nvGrpSpPr>
          <p:grpSpPr>
            <a:xfrm>
              <a:off x="608197" y="17075495"/>
              <a:ext cx="15265173" cy="311459"/>
              <a:chOff x="658344" y="13831976"/>
              <a:chExt cx="13023937" cy="311459"/>
            </a:xfrm>
          </p:grpSpPr>
          <p:sp>
            <p:nvSpPr>
              <p:cNvPr id="2063" name="직사각형 2062"/>
              <p:cNvSpPr/>
              <p:nvPr/>
            </p:nvSpPr>
            <p:spPr>
              <a:xfrm>
                <a:off x="658344" y="13921596"/>
                <a:ext cx="12952800" cy="221839"/>
              </a:xfrm>
              <a:prstGeom prst="rect">
                <a:avLst/>
              </a:prstGeom>
              <a:solidFill>
                <a:srgbClr val="377F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 sz="3200" b="1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2064" name="직사각형 2063"/>
              <p:cNvSpPr/>
              <p:nvPr/>
            </p:nvSpPr>
            <p:spPr>
              <a:xfrm>
                <a:off x="658344" y="13831976"/>
                <a:ext cx="13023937" cy="287575"/>
              </a:xfrm>
              <a:prstGeom prst="rect">
                <a:avLst/>
              </a:prstGeom>
              <a:solidFill>
                <a:srgbClr val="265A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r>
                  <a:rPr lang="ko-KR" altLang="en-US" sz="3200" b="1" dirty="0" err="1">
                    <a:solidFill>
                      <a:schemeClr val="bg1"/>
                    </a:solidFill>
                    <a:latin typeface="Arial"/>
                    <a:cs typeface="Arial"/>
                  </a:rPr>
                  <a:t>모빌리티의</a:t>
                </a:r>
                <a:r>
                  <a:rPr lang="ko-KR" altLang="en-US" sz="3200" b="1" dirty="0">
                    <a:solidFill>
                      <a:schemeClr val="bg1"/>
                    </a:solidFill>
                    <a:latin typeface="Arial"/>
                    <a:cs typeface="Arial"/>
                  </a:rPr>
                  <a:t> 실제 경로를 추적하기 위한 </a:t>
                </a:r>
                <a:r>
                  <a:rPr lang="ko-KR" altLang="en-US" sz="3200" b="1" dirty="0" err="1">
                    <a:solidFill>
                      <a:schemeClr val="bg1"/>
                    </a:solidFill>
                    <a:latin typeface="Arial"/>
                    <a:cs typeface="Arial"/>
                  </a:rPr>
                  <a:t>카카오맵</a:t>
                </a:r>
                <a:r>
                  <a:rPr lang="ko-KR" altLang="en-US" sz="3200" b="1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ko-KR" sz="3200" b="1" dirty="0">
                    <a:solidFill>
                      <a:schemeClr val="bg1"/>
                    </a:solidFill>
                    <a:latin typeface="Arial"/>
                    <a:cs typeface="Arial"/>
                  </a:rPr>
                  <a:t>API</a:t>
                </a:r>
                <a:endParaRPr lang="ko-KR" altLang="en-US" sz="3200" b="1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p:grpSp>
      </p:grpSp>
      <p:sp>
        <p:nvSpPr>
          <p:cNvPr id="362" name="TextBox 361"/>
          <p:cNvSpPr txBox="1"/>
          <p:nvPr/>
        </p:nvSpPr>
        <p:spPr>
          <a:xfrm>
            <a:off x="805954" y="29483431"/>
            <a:ext cx="15162173" cy="283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 spc="0" dirty="0">
              <a:solidFill>
                <a:srgbClr val="000000"/>
              </a:solidFill>
              <a:effectLst/>
              <a:latin typeface="Times new ro"/>
              <a:ea typeface="HY중고딕"/>
            </a:endParaRPr>
          </a:p>
        </p:txBody>
      </p:sp>
      <p:sp>
        <p:nvSpPr>
          <p:cNvPr id="2074" name="직사각형 2073"/>
          <p:cNvSpPr/>
          <p:nvPr/>
        </p:nvSpPr>
        <p:spPr>
          <a:xfrm>
            <a:off x="16071827" y="7490767"/>
            <a:ext cx="15850507" cy="352857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spcBef>
                <a:spcPts val="600"/>
              </a:spcBef>
              <a:spcAft>
                <a:spcPts val="600"/>
              </a:spcAft>
              <a:defRPr/>
            </a:pPr>
            <a:endParaRPr lang="ko-KR" altLang="en-US" sz="28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06" name="TextBox 2105"/>
          <p:cNvSpPr txBox="1"/>
          <p:nvPr/>
        </p:nvSpPr>
        <p:spPr>
          <a:xfrm>
            <a:off x="471028" y="40163317"/>
            <a:ext cx="15118485" cy="18307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dirty="0"/>
              <a:t>VEHiCLE1,2</a:t>
            </a:r>
            <a:r>
              <a:rPr lang="ko-KR" altLang="en-US" sz="2800" dirty="0"/>
              <a:t>의 각 </a:t>
            </a:r>
            <a:r>
              <a:rPr lang="ko-KR" altLang="en-US" sz="2800" dirty="0" err="1"/>
              <a:t>모빌리티의</a:t>
            </a:r>
            <a:r>
              <a:rPr lang="ko-KR" altLang="en-US" sz="2800" dirty="0"/>
              <a:t> 좌표를 입력하게 되면 </a:t>
            </a:r>
            <a:r>
              <a:rPr lang="ko-KR" altLang="en-US" sz="2800" dirty="0" err="1"/>
              <a:t>맵에</a:t>
            </a:r>
            <a:r>
              <a:rPr lang="ko-KR" altLang="en-US" sz="2800" dirty="0"/>
              <a:t> 보이는 선과 같이 경로가 이어지는 모습을 볼 수 있다</a:t>
            </a:r>
            <a:r>
              <a:rPr lang="en-US" altLang="ko-KR" sz="2800" dirty="0"/>
              <a:t>. </a:t>
            </a:r>
            <a:r>
              <a:rPr lang="ko-KR" altLang="en-US" sz="2800" dirty="0"/>
              <a:t>이 기능을 구현함으로써 </a:t>
            </a:r>
            <a:r>
              <a:rPr lang="ko-KR" altLang="en-US" sz="2800" dirty="0" err="1"/>
              <a:t>모빌리티의</a:t>
            </a:r>
            <a:r>
              <a:rPr lang="ko-KR" altLang="en-US" sz="2800" dirty="0"/>
              <a:t> 좌표를 입력하여 실제 경로가 어떻게 되는지 눈으로 쉽게 확인할 수 있다</a:t>
            </a:r>
            <a:r>
              <a:rPr lang="en-US" altLang="ko-KR" sz="2800" dirty="0"/>
              <a:t>. </a:t>
            </a:r>
            <a:r>
              <a:rPr lang="ko-KR" altLang="en-US" sz="2800" dirty="0"/>
              <a:t>맵 아래의 칸에서는 입력한 </a:t>
            </a:r>
            <a:r>
              <a:rPr lang="ko-KR" altLang="en-US" sz="2800" dirty="0" err="1"/>
              <a:t>좌표값을</a:t>
            </a:r>
            <a:r>
              <a:rPr lang="ko-KR" altLang="en-US" sz="2800" dirty="0"/>
              <a:t> 수식으로 보여주고 있다</a:t>
            </a:r>
            <a:r>
              <a:rPr lang="en-US" altLang="ko-KR" sz="2800" dirty="0"/>
              <a:t>.</a:t>
            </a:r>
            <a:endParaRPr lang="en-US" altLang="ko-KR" sz="2800" kern="0" dirty="0">
              <a:solidFill>
                <a:srgbClr val="FF0000"/>
              </a:solidFill>
              <a:latin typeface="Times new ro"/>
              <a:ea typeface="HY중고딕"/>
            </a:endParaRPr>
          </a:p>
        </p:txBody>
      </p:sp>
      <p:grpSp>
        <p:nvGrpSpPr>
          <p:cNvPr id="754" name="그룹 753"/>
          <p:cNvGrpSpPr/>
          <p:nvPr/>
        </p:nvGrpSpPr>
        <p:grpSpPr>
          <a:xfrm>
            <a:off x="16418718" y="13972746"/>
            <a:ext cx="15232909" cy="21736554"/>
            <a:chOff x="16549879" y="13964162"/>
            <a:chExt cx="15232909" cy="13386556"/>
          </a:xfrm>
        </p:grpSpPr>
        <p:grpSp>
          <p:nvGrpSpPr>
            <p:cNvPr id="413" name="그룹 412"/>
            <p:cNvGrpSpPr/>
            <p:nvPr/>
          </p:nvGrpSpPr>
          <p:grpSpPr>
            <a:xfrm>
              <a:off x="16549879" y="13964162"/>
              <a:ext cx="15232909" cy="13386556"/>
              <a:chOff x="540279" y="8070208"/>
              <a:chExt cx="15232909" cy="13386556"/>
            </a:xfrm>
          </p:grpSpPr>
          <p:sp>
            <p:nvSpPr>
              <p:cNvPr id="435" name="직사각형 434"/>
              <p:cNvSpPr/>
              <p:nvPr/>
            </p:nvSpPr>
            <p:spPr>
              <a:xfrm>
                <a:off x="575948" y="8465828"/>
                <a:ext cx="15197240" cy="129909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spcBef>
                    <a:spcPts val="600"/>
                  </a:spcBef>
                  <a:spcAft>
                    <a:spcPts val="600"/>
                  </a:spcAft>
                  <a:defRPr/>
                </a:pPr>
                <a:endParaRPr lang="ko-KR" altLang="en-US" sz="20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grpSp>
            <p:nvGrpSpPr>
              <p:cNvPr id="436" name="그룹 435"/>
              <p:cNvGrpSpPr/>
              <p:nvPr/>
            </p:nvGrpSpPr>
            <p:grpSpPr>
              <a:xfrm>
                <a:off x="540279" y="8070208"/>
                <a:ext cx="15201832" cy="724233"/>
                <a:chOff x="541019" y="8070208"/>
                <a:chExt cx="15057312" cy="724233"/>
              </a:xfrm>
            </p:grpSpPr>
            <p:sp>
              <p:nvSpPr>
                <p:cNvPr id="438" name="직사각형 437"/>
                <p:cNvSpPr/>
                <p:nvPr/>
              </p:nvSpPr>
              <p:spPr>
                <a:xfrm>
                  <a:off x="541019" y="8135641"/>
                  <a:ext cx="15021982" cy="658800"/>
                </a:xfrm>
                <a:prstGeom prst="rect">
                  <a:avLst/>
                </a:prstGeom>
                <a:solidFill>
                  <a:srgbClr val="377F9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en-US" altLang="ko-KR" sz="3200" b="1">
                      <a:solidFill>
                        <a:schemeClr val="bg1"/>
                      </a:solidFill>
                      <a:latin typeface="Arial"/>
                      <a:cs typeface="Arial"/>
                    </a:rPr>
                    <a:t>Zeolite catalysts</a:t>
                  </a:r>
                  <a:endParaRPr lang="ko-KR" altLang="en-US" sz="3200" b="1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439" name="직사각형 438"/>
                <p:cNvSpPr/>
                <p:nvPr/>
              </p:nvSpPr>
              <p:spPr>
                <a:xfrm>
                  <a:off x="576349" y="8070208"/>
                  <a:ext cx="15021982" cy="658800"/>
                </a:xfrm>
                <a:prstGeom prst="rect">
                  <a:avLst/>
                </a:prstGeom>
                <a:solidFill>
                  <a:srgbClr val="265A8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ko-KR" altLang="en-US" sz="3200" b="1" dirty="0" err="1">
                      <a:solidFill>
                        <a:schemeClr val="bg1"/>
                      </a:solidFill>
                      <a:latin typeface="Arial"/>
                      <a:cs typeface="Arial"/>
                    </a:rPr>
                    <a:t>카카오맵에서</a:t>
                  </a:r>
                  <a:r>
                    <a:rPr lang="ko-KR" altLang="en-US" sz="3200" b="1" dirty="0">
                      <a:solidFill>
                        <a:schemeClr val="bg1"/>
                      </a:solidFill>
                      <a:latin typeface="Arial"/>
                      <a:cs typeface="Arial"/>
                    </a:rPr>
                    <a:t> 연속되는 좌표 표현</a:t>
                  </a:r>
                </a:p>
              </p:txBody>
            </p:sp>
          </p:grpSp>
        </p:grpSp>
        <p:sp>
          <p:nvSpPr>
            <p:cNvPr id="441" name="TextBox 440"/>
            <p:cNvSpPr txBox="1"/>
            <p:nvPr/>
          </p:nvSpPr>
          <p:spPr>
            <a:xfrm>
              <a:off x="24738607" y="14765298"/>
              <a:ext cx="6633119" cy="4410778"/>
            </a:xfrm>
            <a:prstGeom prst="rect">
              <a:avLst/>
            </a:prstGeom>
            <a:noFill/>
          </p:spPr>
          <p:txBody>
            <a:bodyPr/>
            <a:lstStyle/>
            <a:p>
              <a:pPr algn="just" fontAlgn="base" latinLnBrk="1">
                <a:lnSpc>
                  <a:spcPct val="140000"/>
                </a:lnSpc>
              </a:pPr>
              <a:r>
                <a:rPr lang="ko-KR" altLang="en-US" sz="2800" dirty="0"/>
                <a:t> 왼쪽의 코드는 주어진 좌표 중 연속되는 두개의 좌표 사이의 있을 수 있는 좌표들을 같은 간격을 두고 구할 수 있도록 구현하였다</a:t>
              </a:r>
              <a:r>
                <a:rPr lang="en-US" altLang="ko-KR" sz="2800" dirty="0"/>
                <a:t>. </a:t>
              </a:r>
              <a:r>
                <a:rPr lang="ko-KR" altLang="en-US" sz="2800" dirty="0"/>
                <a:t>이를 구하는 이유는 카카오 맵 상에서 </a:t>
              </a:r>
              <a:r>
                <a:rPr lang="ko-KR" altLang="en-US" sz="2800" dirty="0" err="1"/>
                <a:t>모빌리티의</a:t>
              </a:r>
              <a:r>
                <a:rPr lang="ko-KR" altLang="en-US" sz="2800" dirty="0"/>
                <a:t> 움직임을 더욱 더 정확하게 표현하기 위함이다</a:t>
              </a:r>
              <a:r>
                <a:rPr lang="en-US" altLang="ko-KR" sz="2800" dirty="0"/>
                <a:t>. </a:t>
              </a:r>
            </a:p>
            <a:p>
              <a:pPr algn="just" fontAlgn="base" latinLnBrk="1">
                <a:lnSpc>
                  <a:spcPct val="140000"/>
                </a:lnSpc>
              </a:pPr>
              <a:r>
                <a:rPr lang="ko-KR" altLang="en-US" sz="2800" dirty="0"/>
                <a:t>본 프로젝트에서는 이어지는 각 두개의 좌표마다 사이에 있는 좌표를 </a:t>
              </a:r>
              <a:r>
                <a:rPr lang="en-US" altLang="ko-KR" sz="2800" dirty="0"/>
                <a:t>10</a:t>
              </a:r>
              <a:r>
                <a:rPr lang="ko-KR" altLang="en-US" sz="2800" dirty="0"/>
                <a:t>개씩 추출해내어 구현하였다</a:t>
              </a:r>
              <a:r>
                <a:rPr lang="en-US" altLang="ko-KR" sz="2800" dirty="0"/>
                <a:t>.</a:t>
              </a:r>
            </a:p>
          </p:txBody>
        </p:sp>
      </p:grpSp>
      <p:sp>
        <p:nvSpPr>
          <p:cNvPr id="758" name="TextBox 757"/>
          <p:cNvSpPr txBox="1"/>
          <p:nvPr/>
        </p:nvSpPr>
        <p:spPr>
          <a:xfrm>
            <a:off x="15925302" y="28035242"/>
            <a:ext cx="5466137" cy="610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60000"/>
              </a:lnSpc>
              <a:defRPr/>
            </a:pPr>
            <a:r>
              <a:rPr lang="en-US" altLang="ko-KR" sz="2200" kern="0" dirty="0">
                <a:solidFill>
                  <a:srgbClr val="000000"/>
                </a:solidFill>
                <a:latin typeface="HY견고딕"/>
                <a:ea typeface="HY견고딕"/>
              </a:rPr>
              <a:t>&lt;</a:t>
            </a:r>
            <a:r>
              <a:rPr lang="ko-KR" altLang="en-US" sz="2200" kern="0" dirty="0">
                <a:solidFill>
                  <a:srgbClr val="000000"/>
                </a:solidFill>
                <a:latin typeface="HY견고딕"/>
                <a:ea typeface="HY견고딕"/>
              </a:rPr>
              <a:t>그림</a:t>
            </a:r>
            <a:r>
              <a:rPr lang="en-US" altLang="ko-KR" sz="2200" kern="0" dirty="0">
                <a:solidFill>
                  <a:srgbClr val="000000"/>
                </a:solidFill>
                <a:latin typeface="HY견고딕"/>
                <a:ea typeface="HY견고딕"/>
              </a:rPr>
              <a:t>4&gt; </a:t>
            </a:r>
            <a:r>
              <a:rPr lang="en-US" altLang="ko-KR" sz="2400" dirty="0"/>
              <a:t>VEHCLE1</a:t>
            </a:r>
            <a:r>
              <a:rPr lang="ko-KR" altLang="en-US" sz="2400" dirty="0"/>
              <a:t>의 실행 화면</a:t>
            </a:r>
            <a:endParaRPr lang="ko-KR" altLang="en-US" sz="2200" kern="0" dirty="0">
              <a:solidFill>
                <a:srgbClr val="000000"/>
              </a:solidFill>
              <a:latin typeface="HY견고딕"/>
              <a:ea typeface="HY견고딕"/>
            </a:endParaRPr>
          </a:p>
        </p:txBody>
      </p:sp>
      <p:sp>
        <p:nvSpPr>
          <p:cNvPr id="834" name="Rectangle 22"/>
          <p:cNvSpPr>
            <a:spLocks noChangeArrowheads="1"/>
          </p:cNvSpPr>
          <p:nvPr/>
        </p:nvSpPr>
        <p:spPr>
          <a:xfrm>
            <a:off x="0" y="0"/>
            <a:ext cx="323992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37" name="TextBox 836"/>
          <p:cNvSpPr txBox="1"/>
          <p:nvPr/>
        </p:nvSpPr>
        <p:spPr>
          <a:xfrm>
            <a:off x="22661012" y="34841088"/>
            <a:ext cx="5466137" cy="546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60000"/>
              </a:lnSpc>
              <a:defRPr/>
            </a:pPr>
            <a:r>
              <a:rPr lang="en-US" altLang="ko-KR" sz="2200" kern="0" dirty="0">
                <a:solidFill>
                  <a:srgbClr val="000000"/>
                </a:solidFill>
                <a:latin typeface="HY견고딕"/>
                <a:ea typeface="HY견고딕"/>
              </a:rPr>
              <a:t>&lt;</a:t>
            </a:r>
            <a:r>
              <a:rPr lang="ko-KR" altLang="en-US" sz="2200" kern="0" dirty="0">
                <a:solidFill>
                  <a:srgbClr val="000000"/>
                </a:solidFill>
                <a:latin typeface="HY견고딕"/>
                <a:ea typeface="HY견고딕"/>
              </a:rPr>
              <a:t>그림</a:t>
            </a:r>
            <a:r>
              <a:rPr lang="en-US" altLang="ko-KR" sz="2200" kern="0" dirty="0">
                <a:solidFill>
                  <a:srgbClr val="000000"/>
                </a:solidFill>
                <a:latin typeface="HY견고딕"/>
                <a:ea typeface="HY견고딕"/>
              </a:rPr>
              <a:t>5&gt; </a:t>
            </a:r>
            <a:r>
              <a:rPr lang="ko-KR" altLang="en-US" sz="2200" kern="0" dirty="0">
                <a:solidFill>
                  <a:srgbClr val="000000"/>
                </a:solidFill>
                <a:latin typeface="HY견고딕"/>
                <a:ea typeface="HY견고딕"/>
              </a:rPr>
              <a:t>최종 </a:t>
            </a:r>
            <a:r>
              <a:rPr lang="en-US" altLang="ko-KR" sz="2200" kern="0" dirty="0">
                <a:solidFill>
                  <a:srgbClr val="000000"/>
                </a:solidFill>
                <a:latin typeface="HY견고딕"/>
                <a:ea typeface="HY견고딕"/>
              </a:rPr>
              <a:t>MAIN PAGE</a:t>
            </a:r>
            <a:r>
              <a:rPr lang="ko-KR" altLang="en-US" sz="2200" kern="0" spc="0" dirty="0">
                <a:solidFill>
                  <a:srgbClr val="000000"/>
                </a:solidFill>
                <a:effectLst/>
                <a:latin typeface="HY견고딕"/>
                <a:ea typeface="HY견고딕"/>
              </a:rPr>
              <a:t> </a:t>
            </a:r>
            <a:r>
              <a:rPr lang="ko-KR" altLang="en-US" sz="2200" kern="0" dirty="0">
                <a:solidFill>
                  <a:srgbClr val="000000"/>
                </a:solidFill>
                <a:latin typeface="HY견고딕"/>
                <a:ea typeface="HY견고딕"/>
              </a:rPr>
              <a:t> </a:t>
            </a:r>
          </a:p>
        </p:txBody>
      </p:sp>
      <p:sp>
        <p:nvSpPr>
          <p:cNvPr id="858" name="TextBox 857"/>
          <p:cNvSpPr txBox="1"/>
          <p:nvPr/>
        </p:nvSpPr>
        <p:spPr>
          <a:xfrm>
            <a:off x="16867963" y="34026170"/>
            <a:ext cx="15194218" cy="6288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latinLnBrk="1">
              <a:lnSpc>
                <a:spcPct val="140000"/>
              </a:lnSpc>
              <a:defRPr/>
            </a:pPr>
            <a:r>
              <a:rPr lang="en-US" altLang="ko-KR" sz="2800" kern="0" dirty="0">
                <a:solidFill>
                  <a:srgbClr val="000000"/>
                </a:solidFill>
                <a:latin typeface=" Times new Romans"/>
                <a:ea typeface="HY중고딕"/>
              </a:rPr>
              <a:t>.</a:t>
            </a:r>
            <a:endParaRPr lang="ko-KR" altLang="en-US" sz="2800" kern="0" spc="0" dirty="0">
              <a:solidFill>
                <a:srgbClr val="000000"/>
              </a:solidFill>
              <a:effectLst/>
              <a:latin typeface=" Times new Romans"/>
              <a:ea typeface="HY중고딕"/>
            </a:endParaRPr>
          </a:p>
        </p:txBody>
      </p:sp>
      <p:grpSp>
        <p:nvGrpSpPr>
          <p:cNvPr id="859" name="그룹 858"/>
          <p:cNvGrpSpPr/>
          <p:nvPr/>
        </p:nvGrpSpPr>
        <p:grpSpPr>
          <a:xfrm>
            <a:off x="16212391" y="36247301"/>
            <a:ext cx="15644535" cy="6521771"/>
            <a:chOff x="613031" y="8070208"/>
            <a:chExt cx="15197240" cy="7173672"/>
          </a:xfrm>
        </p:grpSpPr>
        <p:sp>
          <p:nvSpPr>
            <p:cNvPr id="860" name="직사각형 859"/>
            <p:cNvSpPr/>
            <p:nvPr/>
          </p:nvSpPr>
          <p:spPr>
            <a:xfrm>
              <a:off x="613031" y="8463070"/>
              <a:ext cx="15197240" cy="67808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spcBef>
                  <a:spcPts val="600"/>
                </a:spcBef>
                <a:spcAft>
                  <a:spcPts val="600"/>
                </a:spcAft>
                <a:defRPr/>
              </a:pPr>
              <a:endParaRPr lang="ko-KR" altLang="en-US" sz="20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grpSp>
          <p:nvGrpSpPr>
            <p:cNvPr id="861" name="그룹 860"/>
            <p:cNvGrpSpPr/>
            <p:nvPr/>
          </p:nvGrpSpPr>
          <p:grpSpPr>
            <a:xfrm>
              <a:off x="618067" y="8070208"/>
              <a:ext cx="15192204" cy="747870"/>
              <a:chOff x="618068" y="8070208"/>
              <a:chExt cx="15047776" cy="747870"/>
            </a:xfrm>
          </p:grpSpPr>
          <p:sp>
            <p:nvSpPr>
              <p:cNvPr id="862" name="직사각형 861"/>
              <p:cNvSpPr/>
              <p:nvPr/>
            </p:nvSpPr>
            <p:spPr>
              <a:xfrm>
                <a:off x="618068" y="8159278"/>
                <a:ext cx="15021982" cy="658800"/>
              </a:xfrm>
              <a:prstGeom prst="rect">
                <a:avLst/>
              </a:prstGeom>
              <a:solidFill>
                <a:srgbClr val="377F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r>
                  <a:rPr lang="en-US" altLang="ko-KR" sz="3200" b="1">
                    <a:solidFill>
                      <a:schemeClr val="bg1"/>
                    </a:solidFill>
                    <a:latin typeface="Arial"/>
                    <a:cs typeface="Arial"/>
                  </a:rPr>
                  <a:t>Zeolite catalsts</a:t>
                </a:r>
                <a:endParaRPr lang="ko-KR" altLang="en-US" sz="3200" b="1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863" name="직사각형 862"/>
              <p:cNvSpPr/>
              <p:nvPr/>
            </p:nvSpPr>
            <p:spPr>
              <a:xfrm>
                <a:off x="684071" y="8070208"/>
                <a:ext cx="14981773" cy="658800"/>
              </a:xfrm>
              <a:prstGeom prst="rect">
                <a:avLst/>
              </a:prstGeom>
              <a:solidFill>
                <a:srgbClr val="265A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r>
                  <a:rPr lang="ko-KR" altLang="en-US" sz="3200" b="1" dirty="0">
                    <a:solidFill>
                      <a:schemeClr val="bg1"/>
                    </a:solidFill>
                    <a:latin typeface="Arial"/>
                    <a:cs typeface="Arial"/>
                  </a:rPr>
                  <a:t>결    론</a:t>
                </a:r>
              </a:p>
            </p:txBody>
          </p:sp>
        </p:grpSp>
      </p:grpSp>
      <p:sp>
        <p:nvSpPr>
          <p:cNvPr id="864" name="TextBox 863"/>
          <p:cNvSpPr txBox="1"/>
          <p:nvPr/>
        </p:nvSpPr>
        <p:spPr>
          <a:xfrm>
            <a:off x="16411544" y="37252182"/>
            <a:ext cx="14952430" cy="4847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latinLnBrk="1">
              <a:lnSpc>
                <a:spcPct val="140000"/>
              </a:lnSpc>
              <a:defRPr/>
            </a:pPr>
            <a:r>
              <a:rPr lang="ko-KR" altLang="en-US" sz="2800" kern="0" dirty="0">
                <a:solidFill>
                  <a:srgbClr val="000000"/>
                </a:solidFill>
                <a:latin typeface=" Times new Romans"/>
                <a:ea typeface="HY중고딕"/>
              </a:rPr>
              <a:t>본 프로젝트에서는 자율주행 </a:t>
            </a:r>
            <a:r>
              <a:rPr lang="ko-KR" altLang="en-US" sz="2800" kern="0" dirty="0" err="1">
                <a:solidFill>
                  <a:srgbClr val="000000"/>
                </a:solidFill>
                <a:latin typeface=" Times new Romans"/>
                <a:ea typeface="HY중고딕"/>
              </a:rPr>
              <a:t>모빌리티의</a:t>
            </a:r>
            <a:r>
              <a:rPr lang="ko-KR" altLang="en-US" sz="2800" kern="0" dirty="0">
                <a:solidFill>
                  <a:srgbClr val="000000"/>
                </a:solidFill>
                <a:latin typeface=" Times new Romans"/>
                <a:ea typeface="HY중고딕"/>
              </a:rPr>
              <a:t> 관리</a:t>
            </a:r>
            <a:r>
              <a:rPr lang="en-US" altLang="ko-KR" sz="2800" kern="0" dirty="0">
                <a:solidFill>
                  <a:srgbClr val="000000"/>
                </a:solidFill>
                <a:latin typeface=" Times new Romans"/>
                <a:ea typeface="HY중고딕"/>
              </a:rPr>
              <a:t>,</a:t>
            </a:r>
            <a:r>
              <a:rPr lang="ko-KR" altLang="en-US" sz="2800" kern="0" dirty="0">
                <a:solidFill>
                  <a:srgbClr val="000000"/>
                </a:solidFill>
                <a:latin typeface=" Times new Romans"/>
                <a:ea typeface="HY중고딕"/>
              </a:rPr>
              <a:t>조작을 하기 위한 관제시스템 웹을 제작하였다</a:t>
            </a:r>
            <a:r>
              <a:rPr lang="en-US" altLang="ko-KR" sz="2800" kern="0" dirty="0">
                <a:solidFill>
                  <a:srgbClr val="000000"/>
                </a:solidFill>
                <a:latin typeface=" Times new Romans"/>
                <a:ea typeface="HY중고딕"/>
              </a:rPr>
              <a:t>. </a:t>
            </a:r>
            <a:r>
              <a:rPr lang="ko-KR" altLang="en-US" sz="2800" kern="0" dirty="0">
                <a:solidFill>
                  <a:srgbClr val="000000"/>
                </a:solidFill>
                <a:latin typeface=" Times new Romans"/>
                <a:ea typeface="HY중고딕"/>
              </a:rPr>
              <a:t>실제로 자율주행 모델은 계속해서 발전되고 있는 만큼 이러한 </a:t>
            </a:r>
            <a:r>
              <a:rPr lang="ko-KR" altLang="en-US" sz="2800" kern="0" dirty="0" err="1">
                <a:solidFill>
                  <a:srgbClr val="000000"/>
                </a:solidFill>
                <a:latin typeface=" Times new Romans"/>
                <a:ea typeface="HY중고딕"/>
              </a:rPr>
              <a:t>모빌리티의</a:t>
            </a:r>
            <a:r>
              <a:rPr lang="ko-KR" altLang="en-US" sz="2800" kern="0" dirty="0">
                <a:solidFill>
                  <a:srgbClr val="000000"/>
                </a:solidFill>
                <a:latin typeface=" Times new Romans"/>
                <a:ea typeface="HY중고딕"/>
              </a:rPr>
              <a:t> 관제 시스템은 필수적으로 개발 되어야 한다</a:t>
            </a:r>
            <a:r>
              <a:rPr lang="en-US" altLang="ko-KR" sz="2800" kern="0" dirty="0">
                <a:solidFill>
                  <a:srgbClr val="000000"/>
                </a:solidFill>
                <a:latin typeface=" Times new Romans"/>
                <a:ea typeface="HY중고딕"/>
              </a:rPr>
              <a:t>. </a:t>
            </a:r>
            <a:r>
              <a:rPr lang="ko-KR" altLang="en-US" sz="2800" kern="0" dirty="0" err="1">
                <a:solidFill>
                  <a:srgbClr val="000000"/>
                </a:solidFill>
                <a:latin typeface=" Times new Romans"/>
                <a:ea typeface="HY중고딕"/>
              </a:rPr>
              <a:t>이에하여</a:t>
            </a:r>
            <a:r>
              <a:rPr lang="ko-KR" altLang="en-US" sz="2800" kern="0" dirty="0">
                <a:solidFill>
                  <a:srgbClr val="000000"/>
                </a:solidFill>
                <a:latin typeface=" Times new Romans"/>
                <a:ea typeface="HY중고딕"/>
              </a:rPr>
              <a:t> 주어진 좌표를 입력 하였을 때 웹 상에서 </a:t>
            </a:r>
            <a:r>
              <a:rPr lang="ko-KR" altLang="en-US" sz="2800" kern="0" dirty="0" err="1">
                <a:solidFill>
                  <a:srgbClr val="000000"/>
                </a:solidFill>
                <a:latin typeface=" Times new Romans"/>
                <a:ea typeface="HY중고딕"/>
              </a:rPr>
              <a:t>모빌리티</a:t>
            </a:r>
            <a:r>
              <a:rPr lang="ko-KR" altLang="en-US" sz="2800" kern="0" dirty="0">
                <a:solidFill>
                  <a:srgbClr val="000000"/>
                </a:solidFill>
                <a:latin typeface=" Times new Romans"/>
                <a:ea typeface="HY중고딕"/>
              </a:rPr>
              <a:t> 모델이 정확하게 이동하는지를 보는 것이 목표였으며</a:t>
            </a:r>
            <a:r>
              <a:rPr lang="en-US" altLang="ko-KR" sz="2800" kern="0" dirty="0">
                <a:solidFill>
                  <a:srgbClr val="000000"/>
                </a:solidFill>
                <a:latin typeface=" Times new Romans"/>
                <a:ea typeface="HY중고딕"/>
              </a:rPr>
              <a:t>, </a:t>
            </a:r>
            <a:r>
              <a:rPr lang="ko-KR" altLang="en-US" sz="2800" kern="0" dirty="0">
                <a:solidFill>
                  <a:srgbClr val="000000"/>
                </a:solidFill>
                <a:latin typeface=" Times new Romans"/>
                <a:ea typeface="HY중고딕"/>
              </a:rPr>
              <a:t>더욱 자세한 값을 처리하기 위해 좌표 사이의 값을 세세하게 구하여 정확한 모델을 구현하였다</a:t>
            </a:r>
            <a:r>
              <a:rPr lang="en-US" altLang="ko-KR" sz="2800" kern="0" dirty="0">
                <a:solidFill>
                  <a:srgbClr val="000000"/>
                </a:solidFill>
                <a:latin typeface=" Times new Romans"/>
                <a:ea typeface="HY중고딕"/>
              </a:rPr>
              <a:t>. </a:t>
            </a:r>
            <a:r>
              <a:rPr lang="ko-KR" altLang="en-US" sz="2800" kern="0" dirty="0">
                <a:solidFill>
                  <a:srgbClr val="000000"/>
                </a:solidFill>
                <a:latin typeface=" Times new Romans"/>
                <a:ea typeface="HY중고딕"/>
              </a:rPr>
              <a:t>향후 프로젝트에선 카카오 맵 상에서 발생할 수 있는 작은 좌표 변동사항들과 자율주행 </a:t>
            </a:r>
            <a:r>
              <a:rPr lang="ko-KR" altLang="en-US" sz="2800" kern="0" dirty="0" err="1">
                <a:solidFill>
                  <a:srgbClr val="000000"/>
                </a:solidFill>
                <a:latin typeface=" Times new Romans"/>
                <a:ea typeface="HY중고딕"/>
              </a:rPr>
              <a:t>모빌리티에서</a:t>
            </a:r>
            <a:r>
              <a:rPr lang="ko-KR" altLang="en-US" sz="2800" kern="0" dirty="0">
                <a:solidFill>
                  <a:srgbClr val="000000"/>
                </a:solidFill>
                <a:latin typeface=" Times new Romans"/>
                <a:ea typeface="HY중고딕"/>
              </a:rPr>
              <a:t> 일어날 수 있는 오류들을 보완시키기 위한 작업을 </a:t>
            </a:r>
            <a:r>
              <a:rPr lang="ko-KR" altLang="en-US" sz="2800" kern="0" dirty="0" err="1">
                <a:solidFill>
                  <a:srgbClr val="000000"/>
                </a:solidFill>
                <a:latin typeface=" Times new Romans"/>
                <a:ea typeface="HY중고딕"/>
              </a:rPr>
              <a:t>해야할</a:t>
            </a:r>
            <a:r>
              <a:rPr lang="ko-KR" altLang="en-US" sz="2800" kern="0" dirty="0">
                <a:solidFill>
                  <a:srgbClr val="000000"/>
                </a:solidFill>
                <a:latin typeface=" Times new Romans"/>
                <a:ea typeface="HY중고딕"/>
              </a:rPr>
              <a:t> 것이다</a:t>
            </a:r>
            <a:r>
              <a:rPr lang="en-US" altLang="ko-KR" sz="2800" kern="0" dirty="0">
                <a:solidFill>
                  <a:srgbClr val="000000"/>
                </a:solidFill>
                <a:latin typeface=" Times new Romans"/>
                <a:ea typeface="HY중고딕"/>
              </a:rPr>
              <a:t>. </a:t>
            </a:r>
            <a:r>
              <a:rPr lang="ko-KR" altLang="en-US" sz="2800" kern="0" dirty="0">
                <a:solidFill>
                  <a:srgbClr val="000000"/>
                </a:solidFill>
                <a:latin typeface=" Times new Romans"/>
                <a:ea typeface="HY중고딕"/>
              </a:rPr>
              <a:t>또한 실제 </a:t>
            </a:r>
            <a:r>
              <a:rPr lang="ko-KR" altLang="en-US" sz="2800" kern="0" dirty="0" err="1">
                <a:solidFill>
                  <a:srgbClr val="000000"/>
                </a:solidFill>
                <a:latin typeface=" Times new Romans"/>
                <a:ea typeface="HY중고딕"/>
              </a:rPr>
              <a:t>모빌리티의</a:t>
            </a:r>
            <a:r>
              <a:rPr lang="ko-KR" altLang="en-US" sz="2800" kern="0" dirty="0">
                <a:solidFill>
                  <a:srgbClr val="000000"/>
                </a:solidFill>
                <a:latin typeface=" Times new Romans"/>
                <a:ea typeface="HY중고딕"/>
              </a:rPr>
              <a:t> 이동중에 일어날 수 있는 실생활 문제들을 어떻게 해결해 </a:t>
            </a:r>
            <a:r>
              <a:rPr lang="ko-KR" altLang="en-US" sz="2800" kern="0" dirty="0" err="1">
                <a:solidFill>
                  <a:srgbClr val="000000"/>
                </a:solidFill>
                <a:latin typeface=" Times new Romans"/>
                <a:ea typeface="HY중고딕"/>
              </a:rPr>
              <a:t>나갈것인가에</a:t>
            </a:r>
            <a:r>
              <a:rPr lang="ko-KR" altLang="en-US" sz="2800" kern="0" dirty="0">
                <a:solidFill>
                  <a:srgbClr val="000000"/>
                </a:solidFill>
                <a:latin typeface=" Times new Romans"/>
                <a:ea typeface="HY중고딕"/>
              </a:rPr>
              <a:t> 대한 연구도 진행할 예정이다</a:t>
            </a:r>
            <a:r>
              <a:rPr lang="en-US" altLang="ko-KR" sz="2800" kern="0" dirty="0">
                <a:solidFill>
                  <a:srgbClr val="000000"/>
                </a:solidFill>
                <a:latin typeface=" Times new Romans"/>
                <a:ea typeface="HY중고딕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F75E2E-D4CC-89B8-3963-68BE94E30E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76" y="16748229"/>
            <a:ext cx="6716056" cy="41087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FF2FEF-6BAF-DCBD-0098-D5F16DB5B726}"/>
              </a:ext>
            </a:extLst>
          </p:cNvPr>
          <p:cNvSpPr txBox="1"/>
          <p:nvPr/>
        </p:nvSpPr>
        <p:spPr>
          <a:xfrm>
            <a:off x="7386415" y="17297123"/>
            <a:ext cx="8106340" cy="310854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1.LOGIN PAGE</a:t>
            </a:r>
          </a:p>
          <a:p>
            <a:endParaRPr lang="en-US" altLang="ko-KR" sz="2800" dirty="0"/>
          </a:p>
          <a:p>
            <a:r>
              <a:rPr lang="ko-KR" altLang="en-US" sz="2800" dirty="0"/>
              <a:t>왼쪽의 화면에 보이는 것과 같이 사이트에 접속하게 되면</a:t>
            </a:r>
            <a:r>
              <a:rPr lang="en-US" altLang="ko-KR" sz="2800" dirty="0"/>
              <a:t> </a:t>
            </a:r>
            <a:r>
              <a:rPr lang="ko-KR" altLang="en-US" sz="2800" dirty="0"/>
              <a:t>관제시스템의 관리자만 로그인하여 접속 할 수 있도록 로그인 페이지를 구현하였다</a:t>
            </a:r>
            <a:r>
              <a:rPr lang="en-US" altLang="ko-KR" sz="2800" dirty="0"/>
              <a:t>. </a:t>
            </a:r>
            <a:r>
              <a:rPr lang="ko-KR" altLang="en-US" sz="2800" dirty="0"/>
              <a:t>주어진 관리자  아이디를 입력하게 되면 로그인을 성공할 수 있다</a:t>
            </a:r>
            <a:r>
              <a:rPr lang="en-US" altLang="ko-KR" sz="2800" dirty="0"/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700FA02-B533-77BB-AB65-A74B88839B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89" y="20970555"/>
            <a:ext cx="6728844" cy="52815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3C28119-3E2D-B2A6-CB84-811A3877E2CC}"/>
              </a:ext>
            </a:extLst>
          </p:cNvPr>
          <p:cNvSpPr txBox="1"/>
          <p:nvPr/>
        </p:nvSpPr>
        <p:spPr>
          <a:xfrm>
            <a:off x="7403424" y="21445324"/>
            <a:ext cx="7992812" cy="48320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2.MAIN PAGE</a:t>
            </a:r>
          </a:p>
          <a:p>
            <a:r>
              <a:rPr lang="en-US" altLang="ko-KR" sz="2800" dirty="0"/>
              <a:t>-</a:t>
            </a:r>
            <a:r>
              <a:rPr lang="ko-KR" altLang="en-US" sz="2800" dirty="0"/>
              <a:t>로그인을 하게 되면 </a:t>
            </a:r>
            <a:r>
              <a:rPr lang="en-US" altLang="ko-KR" sz="2800" dirty="0"/>
              <a:t> </a:t>
            </a:r>
            <a:r>
              <a:rPr lang="ko-KR" altLang="en-US" sz="2800" dirty="0"/>
              <a:t>메인 페이지로 이동하게 된다</a:t>
            </a:r>
            <a:r>
              <a:rPr lang="en-US" altLang="ko-KR" sz="2800" dirty="0"/>
              <a:t>. </a:t>
            </a:r>
          </a:p>
          <a:p>
            <a:r>
              <a:rPr lang="en-US" altLang="ko-KR" sz="2800" dirty="0"/>
              <a:t>+</a:t>
            </a:r>
            <a:r>
              <a:rPr lang="ko-KR" altLang="en-US" sz="2800" dirty="0"/>
              <a:t>카카오 </a:t>
            </a:r>
            <a:r>
              <a:rPr lang="en-US" altLang="ko-KR" sz="2800" dirty="0"/>
              <a:t>MAP API</a:t>
            </a:r>
            <a:r>
              <a:rPr lang="ko-KR" altLang="en-US" sz="2800" dirty="0"/>
              <a:t>를 가져와서 실제 지도를 이용하였다</a:t>
            </a:r>
            <a:r>
              <a:rPr lang="en-US" altLang="ko-KR" sz="2800" dirty="0"/>
              <a:t>.</a:t>
            </a:r>
          </a:p>
          <a:p>
            <a:r>
              <a:rPr lang="en-US" altLang="ko-KR" sz="2800" dirty="0"/>
              <a:t>-</a:t>
            </a:r>
            <a:r>
              <a:rPr lang="ko-KR" altLang="en-US" sz="2800" dirty="0"/>
              <a:t>간편하게 조작할 수 있는 버튼을 구현하였다</a:t>
            </a:r>
            <a:r>
              <a:rPr lang="en-US" altLang="ko-KR" sz="2800" dirty="0"/>
              <a:t>.</a:t>
            </a:r>
          </a:p>
          <a:p>
            <a:r>
              <a:rPr lang="en-US" altLang="ko-KR" sz="2800" dirty="0"/>
              <a:t>+-(VEHiCLE1,2)</a:t>
            </a:r>
            <a:r>
              <a:rPr lang="ko-KR" altLang="en-US" sz="2800" dirty="0"/>
              <a:t> 왼쪽 상단에 있는 두개의 버튼은 두개의 각 </a:t>
            </a:r>
            <a:r>
              <a:rPr lang="ko-KR" altLang="en-US" sz="2800" dirty="0" err="1"/>
              <a:t>모빌리티들의</a:t>
            </a:r>
            <a:r>
              <a:rPr lang="ko-KR" altLang="en-US" sz="2800" dirty="0"/>
              <a:t> 경로를</a:t>
            </a:r>
            <a:endParaRPr lang="en-US" altLang="ko-KR" sz="2800" dirty="0"/>
          </a:p>
          <a:p>
            <a:r>
              <a:rPr lang="ko-KR" altLang="en-US" sz="2800" dirty="0"/>
              <a:t>따로 확인할 수 있다</a:t>
            </a:r>
            <a:r>
              <a:rPr lang="en-US" altLang="ko-KR" sz="2800" dirty="0"/>
              <a:t>.</a:t>
            </a:r>
          </a:p>
          <a:p>
            <a:r>
              <a:rPr lang="en-US" altLang="ko-KR" sz="2800" dirty="0"/>
              <a:t>+(GO,STOP,RESET) </a:t>
            </a:r>
            <a:r>
              <a:rPr lang="ko-KR" altLang="en-US" sz="2800" dirty="0" err="1"/>
              <a:t>모빌리티의</a:t>
            </a:r>
            <a:r>
              <a:rPr lang="ko-KR" altLang="en-US" sz="2800" dirty="0"/>
              <a:t> 간단한 조작을 위한 버튼으로서 </a:t>
            </a:r>
            <a:r>
              <a:rPr lang="ko-KR" altLang="en-US" sz="2800" dirty="0" err="1"/>
              <a:t>모빌리티의</a:t>
            </a:r>
            <a:r>
              <a:rPr lang="ko-KR" altLang="en-US" sz="2800" dirty="0"/>
              <a:t> 움직임과 설정을 초기화할 수 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345943-60CE-1D74-6F32-5F8952D5EE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1" y="29391181"/>
            <a:ext cx="13588617" cy="102488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F515C80-5B8A-72DA-19E1-6902A6E9BB9F}"/>
              </a:ext>
            </a:extLst>
          </p:cNvPr>
          <p:cNvSpPr txBox="1"/>
          <p:nvPr/>
        </p:nvSpPr>
        <p:spPr>
          <a:xfrm>
            <a:off x="-4944736" y="39512843"/>
            <a:ext cx="16193728" cy="463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60000"/>
              </a:lnSpc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HY견고딕"/>
                <a:ea typeface="HY견고딕"/>
              </a:rPr>
              <a:t>&lt;</a:t>
            </a:r>
            <a:r>
              <a:rPr lang="ko-KR" altLang="en-US" sz="1800" kern="0" dirty="0">
                <a:solidFill>
                  <a:srgbClr val="000000"/>
                </a:solidFill>
                <a:latin typeface="HY견고딕"/>
                <a:ea typeface="HY견고딕"/>
              </a:rPr>
              <a:t>그림</a:t>
            </a:r>
            <a:r>
              <a:rPr lang="en-US" altLang="ko-KR" sz="1800" kern="0" dirty="0">
                <a:solidFill>
                  <a:srgbClr val="000000"/>
                </a:solidFill>
                <a:latin typeface="HY견고딕"/>
                <a:ea typeface="HY견고딕"/>
              </a:rPr>
              <a:t>2&gt; </a:t>
            </a:r>
            <a:r>
              <a:rPr lang="en-US" altLang="ko-KR" kern="0" dirty="0">
                <a:solidFill>
                  <a:srgbClr val="000000"/>
                </a:solidFill>
                <a:latin typeface="HY견고딕"/>
                <a:ea typeface="HY견고딕"/>
              </a:rPr>
              <a:t>WEP</a:t>
            </a:r>
            <a:r>
              <a:rPr lang="ko-KR" altLang="en-US" kern="0" dirty="0">
                <a:solidFill>
                  <a:srgbClr val="000000"/>
                </a:solidFill>
                <a:latin typeface="HY견고딕"/>
                <a:ea typeface="HY견고딕"/>
              </a:rPr>
              <a:t>에서 구현한 카카오 맵 경로</a:t>
            </a:r>
            <a:endParaRPr lang="ko-KR" altLang="en-US" sz="1800" kern="0" dirty="0">
              <a:solidFill>
                <a:srgbClr val="000000"/>
              </a:solidFill>
              <a:latin typeface="HY견고딕"/>
              <a:ea typeface="HY견고딕"/>
            </a:endParaRP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63F7DEC5-3215-D089-B6D2-C8E7C447DB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5426" y="15198307"/>
            <a:ext cx="7757335" cy="60293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C6F26FD-A7C0-3421-BED2-47EDB0795B98}"/>
              </a:ext>
            </a:extLst>
          </p:cNvPr>
          <p:cNvSpPr txBox="1"/>
          <p:nvPr/>
        </p:nvSpPr>
        <p:spPr>
          <a:xfrm>
            <a:off x="16372533" y="21136054"/>
            <a:ext cx="5466137" cy="546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60000"/>
              </a:lnSpc>
              <a:defRPr/>
            </a:pPr>
            <a:r>
              <a:rPr lang="en-US" altLang="ko-KR" sz="2200" kern="0" dirty="0">
                <a:solidFill>
                  <a:srgbClr val="000000"/>
                </a:solidFill>
                <a:latin typeface="HY견고딕"/>
                <a:ea typeface="HY견고딕"/>
              </a:rPr>
              <a:t>&lt;</a:t>
            </a:r>
            <a:r>
              <a:rPr lang="ko-KR" altLang="en-US" sz="2200" kern="0" dirty="0">
                <a:solidFill>
                  <a:srgbClr val="000000"/>
                </a:solidFill>
                <a:latin typeface="HY견고딕"/>
                <a:ea typeface="HY견고딕"/>
              </a:rPr>
              <a:t>그림</a:t>
            </a:r>
            <a:r>
              <a:rPr lang="en-US" altLang="ko-KR" sz="2200" kern="0" dirty="0">
                <a:solidFill>
                  <a:srgbClr val="000000"/>
                </a:solidFill>
                <a:latin typeface="HY견고딕"/>
                <a:ea typeface="HY견고딕"/>
              </a:rPr>
              <a:t>3&gt; </a:t>
            </a:r>
            <a:r>
              <a:rPr lang="ko-KR" altLang="en-US" sz="2200" kern="0" dirty="0">
                <a:solidFill>
                  <a:srgbClr val="000000"/>
                </a:solidFill>
                <a:latin typeface="HY견고딕"/>
                <a:ea typeface="HY견고딕"/>
              </a:rPr>
              <a:t>좌표 탐색을 위한 파이썬 코드 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D9E274E-4B21-D1F1-9D13-F4AEE7E02B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5426" y="22023882"/>
            <a:ext cx="7795833" cy="605944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86018B5-1F74-BC9A-F20C-1DAC9E37F2E1}"/>
              </a:ext>
            </a:extLst>
          </p:cNvPr>
          <p:cNvSpPr txBox="1"/>
          <p:nvPr/>
        </p:nvSpPr>
        <p:spPr>
          <a:xfrm>
            <a:off x="24528927" y="21731752"/>
            <a:ext cx="6966322" cy="7135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그림 </a:t>
            </a:r>
            <a:r>
              <a:rPr lang="en-US" altLang="ko-KR" sz="2800" dirty="0"/>
              <a:t>4</a:t>
            </a:r>
            <a:r>
              <a:rPr lang="ko-KR" altLang="en-US" sz="2800" dirty="0"/>
              <a:t>의 지도는 </a:t>
            </a:r>
            <a:r>
              <a:rPr lang="en-US" altLang="ko-KR" sz="2800" dirty="0"/>
              <a:t>VEHCLE1</a:t>
            </a:r>
            <a:r>
              <a:rPr lang="ko-KR" altLang="en-US" sz="2800" dirty="0"/>
              <a:t>을 </a:t>
            </a:r>
            <a:r>
              <a:rPr lang="en-US" altLang="ko-KR" sz="2800" dirty="0"/>
              <a:t>GO</a:t>
            </a:r>
            <a:r>
              <a:rPr lang="ko-KR" altLang="en-US" sz="2800" dirty="0"/>
              <a:t>버튼을 이용해 실행시킨 모습이다</a:t>
            </a:r>
            <a:r>
              <a:rPr lang="en-US" altLang="ko-KR" sz="2800" dirty="0"/>
              <a:t>. </a:t>
            </a:r>
            <a:r>
              <a:rPr lang="ko-KR" altLang="en-US" sz="2800" dirty="0"/>
              <a:t>지도에 보이는 자동차 모형이 좌표의 시작점에서 부터 도착지점까지 순차적으로 움직이게 된다</a:t>
            </a:r>
            <a:r>
              <a:rPr lang="en-US" altLang="ko-KR" sz="28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800" dirty="0"/>
              <a:t>&lt;</a:t>
            </a:r>
            <a:r>
              <a:rPr lang="ko-KR" altLang="en-US" sz="2800" dirty="0"/>
              <a:t>그림</a:t>
            </a:r>
            <a:r>
              <a:rPr lang="en-US" altLang="ko-KR" sz="2800" dirty="0"/>
              <a:t>4&gt;</a:t>
            </a:r>
            <a:r>
              <a:rPr lang="ko-KR" altLang="en-US" sz="2800" dirty="0"/>
              <a:t>에서 구한 </a:t>
            </a:r>
            <a:r>
              <a:rPr lang="ko-KR" altLang="en-US" sz="2800" dirty="0" err="1"/>
              <a:t>좌푯값을</a:t>
            </a:r>
            <a:r>
              <a:rPr lang="ko-KR" altLang="en-US" sz="2800" dirty="0"/>
              <a:t> 이용해 자동차모형이 입력된 </a:t>
            </a:r>
            <a:r>
              <a:rPr lang="ko-KR" altLang="en-US" sz="2800" dirty="0" err="1"/>
              <a:t>좌푯값</a:t>
            </a:r>
            <a:r>
              <a:rPr lang="ko-KR" altLang="en-US" sz="2800" dirty="0"/>
              <a:t> 하나하나를 지나치게 된다</a:t>
            </a:r>
            <a:r>
              <a:rPr lang="en-US" altLang="ko-KR" sz="2800" dirty="0"/>
              <a:t>. </a:t>
            </a:r>
            <a:r>
              <a:rPr lang="ko-KR" altLang="en-US" sz="2800" dirty="0"/>
              <a:t>또한</a:t>
            </a:r>
            <a:r>
              <a:rPr lang="en-US" altLang="ko-KR" sz="2800" dirty="0"/>
              <a:t>, STOP </a:t>
            </a:r>
            <a:r>
              <a:rPr lang="ko-KR" altLang="en-US" sz="2800" dirty="0"/>
              <a:t>버튼을 이용해  움직이고 있는 자동차 모형을 멈추게 할 수 있으며</a:t>
            </a:r>
            <a:r>
              <a:rPr lang="en-US" altLang="ko-KR" sz="2800" dirty="0"/>
              <a:t>, </a:t>
            </a:r>
            <a:r>
              <a:rPr lang="ko-KR" altLang="en-US" sz="2800" dirty="0"/>
              <a:t>다시 </a:t>
            </a:r>
            <a:r>
              <a:rPr lang="en-US" altLang="ko-KR" sz="2800" dirty="0"/>
              <a:t>GO</a:t>
            </a:r>
            <a:r>
              <a:rPr lang="ko-KR" altLang="en-US" sz="2800" dirty="0"/>
              <a:t>버튼을 활용해 멈춘 지점에서 다시 움직이게 구현하였다</a:t>
            </a:r>
            <a:r>
              <a:rPr lang="en-US" altLang="ko-KR" sz="28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800" dirty="0"/>
              <a:t>.</a:t>
            </a:r>
            <a:endParaRPr lang="ko-KR" altLang="en-US" sz="2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A1AEDF21-E5E0-FBCE-C597-8968ED6605BC}"/>
                  </a:ext>
                </a:extLst>
              </p14:cNvPr>
              <p14:cNvContentPartPr/>
              <p14:nvPr/>
            </p14:nvContentPartPr>
            <p14:xfrm>
              <a:off x="19012061" y="23201343"/>
              <a:ext cx="774360" cy="594017"/>
            </p14:xfrm>
          </p:contentPart>
        </mc:Choice>
        <mc:Fallback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A1AEDF21-E5E0-FBCE-C597-8968ED6605B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003061" y="23192343"/>
                <a:ext cx="792000" cy="611658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그룹 41">
            <a:extLst>
              <a:ext uri="{FF2B5EF4-FFF2-40B4-BE49-F238E27FC236}">
                <a16:creationId xmlns:a16="http://schemas.microsoft.com/office/drawing/2014/main" id="{ABC26C8D-39CA-BBA8-5DA4-3EB3BA770511}"/>
              </a:ext>
            </a:extLst>
          </p:cNvPr>
          <p:cNvGrpSpPr/>
          <p:nvPr/>
        </p:nvGrpSpPr>
        <p:grpSpPr>
          <a:xfrm>
            <a:off x="21582101" y="26150267"/>
            <a:ext cx="684720" cy="827134"/>
            <a:chOff x="21621112" y="20522961"/>
            <a:chExt cx="684720" cy="86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D58CA4EB-34F5-F89D-8AC1-D358310CFDBD}"/>
                    </a:ext>
                  </a:extLst>
                </p14:cNvPr>
                <p14:cNvContentPartPr/>
                <p14:nvPr/>
              </p14:nvContentPartPr>
              <p14:xfrm>
                <a:off x="21621112" y="20640321"/>
                <a:ext cx="515160" cy="74484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D58CA4EB-34F5-F89D-8AC1-D358310CFDB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1612112" y="20631681"/>
                  <a:ext cx="532800" cy="76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1C5B57EA-0427-A1DF-B1A3-44F6B8915DBB}"/>
                    </a:ext>
                  </a:extLst>
                </p14:cNvPr>
                <p14:cNvContentPartPr/>
                <p14:nvPr/>
              </p14:nvContentPartPr>
              <p14:xfrm>
                <a:off x="21945472" y="20522961"/>
                <a:ext cx="360360" cy="26856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1C5B57EA-0427-A1DF-B1A3-44F6B8915DB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936832" y="20514321"/>
                  <a:ext cx="378000" cy="2862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7" name="그림 46">
            <a:extLst>
              <a:ext uri="{FF2B5EF4-FFF2-40B4-BE49-F238E27FC236}">
                <a16:creationId xmlns:a16="http://schemas.microsoft.com/office/drawing/2014/main" id="{8FAD4EA2-EA52-C1D9-C123-3D731E62FF2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0098" y="29505145"/>
            <a:ext cx="7496784" cy="5278253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5435F250-746B-26D6-1B29-36DCE6D987A6}"/>
              </a:ext>
            </a:extLst>
          </p:cNvPr>
          <p:cNvSpPr txBox="1"/>
          <p:nvPr/>
        </p:nvSpPr>
        <p:spPr>
          <a:xfrm>
            <a:off x="16599429" y="29328801"/>
            <a:ext cx="6966322" cy="584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/>
              <a:t>&lt;</a:t>
            </a:r>
            <a:r>
              <a:rPr lang="ko-KR" altLang="en-US" sz="2800" dirty="0"/>
              <a:t>그림</a:t>
            </a:r>
            <a:r>
              <a:rPr lang="en-US" altLang="ko-KR" sz="2800" dirty="0"/>
              <a:t>5&gt;</a:t>
            </a:r>
            <a:r>
              <a:rPr lang="ko-KR" altLang="en-US" sz="2800" dirty="0"/>
              <a:t>는 최종적으로 디자인까지 완료한 </a:t>
            </a:r>
            <a:r>
              <a:rPr lang="en-US" altLang="ko-KR" sz="2800" dirty="0"/>
              <a:t>MAIN </a:t>
            </a:r>
            <a:r>
              <a:rPr lang="ko-KR" altLang="en-US" sz="2800" dirty="0"/>
              <a:t>페이지이다</a:t>
            </a:r>
            <a:r>
              <a:rPr lang="en-US" altLang="ko-KR" sz="2800" dirty="0"/>
              <a:t>. </a:t>
            </a:r>
            <a:r>
              <a:rPr lang="ko-KR" altLang="en-US" sz="2800" dirty="0"/>
              <a:t>왼쪽 상단에 실제 시간과 인천대 로고</a:t>
            </a:r>
            <a:r>
              <a:rPr lang="en-US" altLang="ko-KR" sz="2800" dirty="0"/>
              <a:t>, </a:t>
            </a:r>
            <a:r>
              <a:rPr lang="ko-KR" altLang="en-US" sz="2800" dirty="0"/>
              <a:t>왼쪽 상단에는 </a:t>
            </a:r>
            <a:r>
              <a:rPr lang="en-US" altLang="ko-KR" sz="2800" dirty="0"/>
              <a:t>LOGOUT </a:t>
            </a:r>
            <a:r>
              <a:rPr lang="ko-KR" altLang="en-US" sz="2800" dirty="0"/>
              <a:t>기능</a:t>
            </a:r>
            <a:r>
              <a:rPr lang="en-US" altLang="ko-KR" sz="2800" dirty="0"/>
              <a:t>, </a:t>
            </a:r>
            <a:r>
              <a:rPr lang="ko-KR" altLang="en-US" sz="2800" dirty="0"/>
              <a:t>하단 중간에는 ㈜</a:t>
            </a:r>
            <a:r>
              <a:rPr lang="ko-KR" altLang="en-US" sz="2800" dirty="0" err="1"/>
              <a:t>아이비스</a:t>
            </a:r>
            <a:r>
              <a:rPr lang="ko-KR" altLang="en-US" sz="2800" dirty="0"/>
              <a:t> 공식 홈페이지를 접속할 수 있는 기능들을 구현하였다</a:t>
            </a:r>
            <a:r>
              <a:rPr lang="en-US" altLang="ko-KR" sz="2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 dirty="0"/>
              <a:t>사용되어진 좌표들은 실제 회사 근처의 경로를 각 </a:t>
            </a:r>
            <a:r>
              <a:rPr lang="ko-KR" altLang="en-US" sz="2800" dirty="0" err="1"/>
              <a:t>모빌리티의</a:t>
            </a:r>
            <a:r>
              <a:rPr lang="ko-KR" altLang="en-US" sz="2800" dirty="0"/>
              <a:t> 좌표 별로 다른 색깔로 구분하여 표현하였다</a:t>
            </a:r>
            <a:r>
              <a:rPr lang="en-US" altLang="ko-KR" sz="28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800" dirty="0"/>
              <a:t>.</a:t>
            </a:r>
            <a:endParaRPr lang="ko-KR" altLang="en-US" sz="28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CAFE8D6-875F-FEFD-F404-1595C76437D3}"/>
              </a:ext>
            </a:extLst>
          </p:cNvPr>
          <p:cNvGrpSpPr/>
          <p:nvPr/>
        </p:nvGrpSpPr>
        <p:grpSpPr>
          <a:xfrm>
            <a:off x="16407172" y="8527932"/>
            <a:ext cx="28665128" cy="8364690"/>
            <a:chOff x="2563073" y="-2111004"/>
            <a:chExt cx="29026211" cy="21632633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51AB9DB5-BF70-4F14-A26F-7C7257C521FD}"/>
                </a:ext>
              </a:extLst>
            </p:cNvPr>
            <p:cNvGrpSpPr/>
            <p:nvPr/>
          </p:nvGrpSpPr>
          <p:grpSpPr>
            <a:xfrm>
              <a:off x="2563073" y="-2111004"/>
              <a:ext cx="15245050" cy="12894050"/>
              <a:chOff x="-13446527" y="-8004958"/>
              <a:chExt cx="15245050" cy="12894050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6399A223-6290-E8F5-BF7B-C0D19598711B}"/>
                  </a:ext>
                </a:extLst>
              </p:cNvPr>
              <p:cNvSpPr/>
              <p:nvPr/>
            </p:nvSpPr>
            <p:spPr>
              <a:xfrm>
                <a:off x="-13398717" y="-7838666"/>
                <a:ext cx="15197240" cy="127277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spcBef>
                    <a:spcPts val="600"/>
                  </a:spcBef>
                  <a:spcAft>
                    <a:spcPts val="600"/>
                  </a:spcAft>
                  <a:defRPr/>
                </a:pPr>
                <a:endParaRPr lang="ko-KR" altLang="en-US" sz="20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83188120-45E0-C1F8-30CA-853A2F6E8B4C}"/>
                  </a:ext>
                </a:extLst>
              </p:cNvPr>
              <p:cNvSpPr/>
              <p:nvPr/>
            </p:nvSpPr>
            <p:spPr>
              <a:xfrm>
                <a:off x="-13446527" y="-8004958"/>
                <a:ext cx="15166164" cy="658799"/>
              </a:xfrm>
              <a:prstGeom prst="rect">
                <a:avLst/>
              </a:prstGeom>
              <a:solidFill>
                <a:srgbClr val="377F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en-US" altLang="ko-KR" sz="3200" b="1" dirty="0">
                  <a:solidFill>
                    <a:schemeClr val="bg1"/>
                  </a:solidFill>
                  <a:latin typeface="Arial"/>
                  <a:cs typeface="Arial"/>
                </a:endParaRPr>
              </a:p>
              <a:p>
                <a:pPr lvl="0" algn="ctr">
                  <a:defRPr/>
                </a:pPr>
                <a:endParaRPr lang="ko-KR" altLang="en-US" sz="3200" b="1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919C2FF-66E9-3421-4817-ABCFFD833067}"/>
                </a:ext>
              </a:extLst>
            </p:cNvPr>
            <p:cNvSpPr txBox="1"/>
            <p:nvPr/>
          </p:nvSpPr>
          <p:spPr>
            <a:xfrm>
              <a:off x="24956165" y="15110852"/>
              <a:ext cx="6633119" cy="4410777"/>
            </a:xfrm>
            <a:prstGeom prst="rect">
              <a:avLst/>
            </a:prstGeom>
            <a:noFill/>
          </p:spPr>
          <p:txBody>
            <a:bodyPr/>
            <a:lstStyle/>
            <a:p>
              <a:pPr algn="just" fontAlgn="base" latinLnBrk="1">
                <a:lnSpc>
                  <a:spcPct val="140000"/>
                </a:lnSpc>
              </a:pPr>
              <a:r>
                <a:rPr lang="en-US" altLang="ko-KR" sz="2800" dirty="0"/>
                <a:t>.</a:t>
              </a:r>
            </a:p>
          </p:txBody>
        </p: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B1A191C-32AF-6A7E-9FF8-D436B7A63467}"/>
              </a:ext>
            </a:extLst>
          </p:cNvPr>
          <p:cNvSpPr/>
          <p:nvPr/>
        </p:nvSpPr>
        <p:spPr>
          <a:xfrm>
            <a:off x="16977886" y="10076279"/>
            <a:ext cx="2918458" cy="2091693"/>
          </a:xfrm>
          <a:prstGeom prst="roundRect">
            <a:avLst/>
          </a:prstGeom>
          <a:gradFill flip="none" rotWithShape="1">
            <a:gsLst>
              <a:gs pos="0">
                <a:srgbClr val="59A69B">
                  <a:tint val="66000"/>
                  <a:satMod val="160000"/>
                </a:srgbClr>
              </a:gs>
              <a:gs pos="50000">
                <a:srgbClr val="59A69B">
                  <a:tint val="44500"/>
                  <a:satMod val="160000"/>
                </a:srgbClr>
              </a:gs>
              <a:gs pos="100000">
                <a:srgbClr val="59A69B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Homepage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69A4A5E-B119-7A68-A56D-4DCAA5B0C363}"/>
              </a:ext>
            </a:extLst>
          </p:cNvPr>
          <p:cNvSpPr/>
          <p:nvPr/>
        </p:nvSpPr>
        <p:spPr>
          <a:xfrm>
            <a:off x="27977383" y="10047766"/>
            <a:ext cx="2918458" cy="2081947"/>
          </a:xfrm>
          <a:prstGeom prst="roundRect">
            <a:avLst/>
          </a:prstGeom>
          <a:gradFill flip="none" rotWithShape="1">
            <a:gsLst>
              <a:gs pos="0">
                <a:srgbClr val="59A69B">
                  <a:tint val="66000"/>
                  <a:satMod val="160000"/>
                </a:srgbClr>
              </a:gs>
              <a:gs pos="50000">
                <a:srgbClr val="59A69B">
                  <a:tint val="44500"/>
                  <a:satMod val="160000"/>
                </a:srgbClr>
              </a:gs>
              <a:gs pos="100000">
                <a:srgbClr val="59A69B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Main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E5200DA6-3143-CE9A-F458-2FD5E8BCECBF}"/>
              </a:ext>
            </a:extLst>
          </p:cNvPr>
          <p:cNvSpPr/>
          <p:nvPr/>
        </p:nvSpPr>
        <p:spPr>
          <a:xfrm>
            <a:off x="22428529" y="10047766"/>
            <a:ext cx="2918459" cy="2081947"/>
          </a:xfrm>
          <a:prstGeom prst="roundRect">
            <a:avLst/>
          </a:prstGeom>
          <a:gradFill flip="none" rotWithShape="1">
            <a:gsLst>
              <a:gs pos="0">
                <a:srgbClr val="59A69B">
                  <a:tint val="66000"/>
                  <a:satMod val="160000"/>
                </a:srgbClr>
              </a:gs>
              <a:gs pos="50000">
                <a:srgbClr val="59A69B">
                  <a:tint val="44500"/>
                  <a:satMod val="160000"/>
                </a:srgbClr>
              </a:gs>
              <a:gs pos="100000">
                <a:srgbClr val="59A69B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</a:rPr>
              <a:t>login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2CA774A6-0EB5-3B29-E648-29C4912FEAC6}"/>
              </a:ext>
            </a:extLst>
          </p:cNvPr>
          <p:cNvSpPr/>
          <p:nvPr/>
        </p:nvSpPr>
        <p:spPr>
          <a:xfrm>
            <a:off x="20309585" y="10697114"/>
            <a:ext cx="1256561" cy="71167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48D047D4-8046-818F-60D0-F89782C95D4A}"/>
              </a:ext>
            </a:extLst>
          </p:cNvPr>
          <p:cNvSpPr/>
          <p:nvPr/>
        </p:nvSpPr>
        <p:spPr>
          <a:xfrm>
            <a:off x="26104698" y="10689586"/>
            <a:ext cx="1256561" cy="71167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90DA50DE-655E-C589-9C69-671878C6176D}"/>
              </a:ext>
            </a:extLst>
          </p:cNvPr>
          <p:cNvSpPr/>
          <p:nvPr/>
        </p:nvSpPr>
        <p:spPr>
          <a:xfrm>
            <a:off x="21838670" y="8968401"/>
            <a:ext cx="4150707" cy="4280504"/>
          </a:xfrm>
          <a:prstGeom prst="roundRect">
            <a:avLst/>
          </a:prstGeom>
          <a:noFill/>
          <a:ln w="762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0625D059-D92C-F066-9A5C-5335568ED8E2}"/>
              </a:ext>
            </a:extLst>
          </p:cNvPr>
          <p:cNvSpPr/>
          <p:nvPr/>
        </p:nvSpPr>
        <p:spPr>
          <a:xfrm>
            <a:off x="27361259" y="8968401"/>
            <a:ext cx="4150707" cy="4280504"/>
          </a:xfrm>
          <a:prstGeom prst="roundRect">
            <a:avLst/>
          </a:prstGeom>
          <a:noFill/>
          <a:ln w="762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5" name="화살표: 위쪽/아래쪽 44">
            <a:extLst>
              <a:ext uri="{FF2B5EF4-FFF2-40B4-BE49-F238E27FC236}">
                <a16:creationId xmlns:a16="http://schemas.microsoft.com/office/drawing/2014/main" id="{034A1EF1-C9F0-3E96-4F96-CF34A61504D5}"/>
              </a:ext>
            </a:extLst>
          </p:cNvPr>
          <p:cNvSpPr/>
          <p:nvPr/>
        </p:nvSpPr>
        <p:spPr>
          <a:xfrm>
            <a:off x="29011787" y="11520254"/>
            <a:ext cx="849649" cy="1072410"/>
          </a:xfrm>
          <a:prstGeom prst="up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6" name="화살표: 위쪽/아래쪽 45">
            <a:extLst>
              <a:ext uri="{FF2B5EF4-FFF2-40B4-BE49-F238E27FC236}">
                <a16:creationId xmlns:a16="http://schemas.microsoft.com/office/drawing/2014/main" id="{3EA6C18A-604F-755B-625B-E6B1AACC3E10}"/>
              </a:ext>
            </a:extLst>
          </p:cNvPr>
          <p:cNvSpPr/>
          <p:nvPr/>
        </p:nvSpPr>
        <p:spPr>
          <a:xfrm>
            <a:off x="29011787" y="9614468"/>
            <a:ext cx="849649" cy="1072410"/>
          </a:xfrm>
          <a:prstGeom prst="up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3A5447A-DA36-CDB4-8FDA-790AF3648FE9}"/>
              </a:ext>
            </a:extLst>
          </p:cNvPr>
          <p:cNvSpPr/>
          <p:nvPr/>
        </p:nvSpPr>
        <p:spPr>
          <a:xfrm>
            <a:off x="27801641" y="12515981"/>
            <a:ext cx="3235241" cy="63823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main,.css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18F25AC8-D850-6FB9-389C-101541B1CA3D}"/>
              </a:ext>
            </a:extLst>
          </p:cNvPr>
          <p:cNvSpPr/>
          <p:nvPr/>
        </p:nvSpPr>
        <p:spPr>
          <a:xfrm>
            <a:off x="27801641" y="9012422"/>
            <a:ext cx="3235241" cy="55842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main.js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AB3786D0-2A20-CC19-4472-ADD8461D5BE5}"/>
              </a:ext>
            </a:extLst>
          </p:cNvPr>
          <p:cNvSpPr/>
          <p:nvPr/>
        </p:nvSpPr>
        <p:spPr>
          <a:xfrm>
            <a:off x="22243840" y="12474350"/>
            <a:ext cx="3235241" cy="63823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login,.css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924C2044-650E-F60C-908A-A36F2C129E3A}"/>
              </a:ext>
            </a:extLst>
          </p:cNvPr>
          <p:cNvSpPr/>
          <p:nvPr/>
        </p:nvSpPr>
        <p:spPr>
          <a:xfrm>
            <a:off x="22158839" y="9011440"/>
            <a:ext cx="3235241" cy="63823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Index.js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5" name="화살표: 위쪽/아래쪽 54">
            <a:extLst>
              <a:ext uri="{FF2B5EF4-FFF2-40B4-BE49-F238E27FC236}">
                <a16:creationId xmlns:a16="http://schemas.microsoft.com/office/drawing/2014/main" id="{E3575242-4A40-26FC-A70D-127E73941DA6}"/>
              </a:ext>
            </a:extLst>
          </p:cNvPr>
          <p:cNvSpPr/>
          <p:nvPr/>
        </p:nvSpPr>
        <p:spPr>
          <a:xfrm>
            <a:off x="23436635" y="9578811"/>
            <a:ext cx="849649" cy="1072410"/>
          </a:xfrm>
          <a:prstGeom prst="up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6" name="화살표: 위쪽/아래쪽 55">
            <a:extLst>
              <a:ext uri="{FF2B5EF4-FFF2-40B4-BE49-F238E27FC236}">
                <a16:creationId xmlns:a16="http://schemas.microsoft.com/office/drawing/2014/main" id="{C74044C4-6FE5-5EC1-806F-DE32E23A4981}"/>
              </a:ext>
            </a:extLst>
          </p:cNvPr>
          <p:cNvSpPr/>
          <p:nvPr/>
        </p:nvSpPr>
        <p:spPr>
          <a:xfrm>
            <a:off x="23462933" y="11633996"/>
            <a:ext cx="849649" cy="1072410"/>
          </a:xfrm>
          <a:prstGeom prst="up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BA56AF7-A901-54F8-0169-5A7D69E6F5EC}"/>
              </a:ext>
            </a:extLst>
          </p:cNvPr>
          <p:cNvSpPr/>
          <p:nvPr/>
        </p:nvSpPr>
        <p:spPr>
          <a:xfrm>
            <a:off x="16372533" y="8077017"/>
            <a:ext cx="15046774" cy="608023"/>
          </a:xfrm>
          <a:prstGeom prst="rect">
            <a:avLst/>
          </a:prstGeom>
          <a:solidFill>
            <a:srgbClr val="265A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3200" b="1" dirty="0">
                <a:solidFill>
                  <a:schemeClr val="bg1"/>
                </a:solidFill>
                <a:latin typeface="Arial"/>
                <a:cs typeface="Arial"/>
              </a:rPr>
              <a:t>시스템 구성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 xmlns:a14="http://schemas.microsoft.com/office/drawing/2010/main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59A69B"/>
        </a:solidFill>
        <a:ln>
          <a:noFill/>
        </a:ln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648</Words>
  <Application>Microsoft Office PowerPoint</Application>
  <PresentationFormat>사용자 지정</PresentationFormat>
  <Paragraphs>58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0" baseType="lpstr">
      <vt:lpstr> Times new Romans</vt:lpstr>
      <vt:lpstr>HY견고딕</vt:lpstr>
      <vt:lpstr>HY중고딕</vt:lpstr>
      <vt:lpstr>Times new ro</vt:lpstr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조윤혜</dc:creator>
  <cp:lastModifiedBy>송 기훈</cp:lastModifiedBy>
  <cp:revision>198</cp:revision>
  <dcterms:created xsi:type="dcterms:W3CDTF">2021-10-11T05:41:59Z</dcterms:created>
  <dcterms:modified xsi:type="dcterms:W3CDTF">2023-02-09T05:29:50Z</dcterms:modified>
  <cp:version/>
</cp:coreProperties>
</file>