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409" r:id="rId2"/>
  </p:sldIdLst>
  <p:sldSz cx="19802475" cy="30603825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7600" kern="1200">
        <a:solidFill>
          <a:schemeClr val="tx1"/>
        </a:solidFill>
        <a:latin typeface="한컴돋움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98">
          <p15:clr>
            <a:srgbClr val="A4A3A4"/>
          </p15:clr>
        </p15:guide>
        <p15:guide id="2" pos="13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D07"/>
    <a:srgbClr val="C85C12"/>
    <a:srgbClr val="F2B800"/>
    <a:srgbClr val="FFF8E5"/>
    <a:srgbClr val="91420D"/>
    <a:srgbClr val="432A05"/>
    <a:srgbClr val="D7860F"/>
    <a:srgbClr val="D2A000"/>
    <a:srgbClr val="C092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86410" autoAdjust="0"/>
  </p:normalViewPr>
  <p:slideViewPr>
    <p:cSldViewPr>
      <p:cViewPr>
        <p:scale>
          <a:sx n="33" d="100"/>
          <a:sy n="33" d="100"/>
        </p:scale>
        <p:origin x="2035" y="110"/>
      </p:cViewPr>
      <p:guideLst>
        <p:guide orient="horz" pos="5998"/>
        <p:guide pos="1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4" d="100"/>
          <a:sy n="24" d="100"/>
        </p:scale>
        <p:origin x="-2316" y="-17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t" anchorCtr="0" compatLnSpc="1">
            <a:prstTxWarp prst="textNoShape">
              <a:avLst/>
            </a:prstTxWarp>
          </a:bodyPr>
          <a:lstStyle>
            <a:lvl1pPr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200" y="3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t" anchorCtr="0" compatLnSpc="1">
            <a:prstTxWarp prst="textNoShape">
              <a:avLst/>
            </a:prstTxWarp>
          </a:bodyPr>
          <a:lstStyle>
            <a:lvl1pPr algn="r"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2525"/>
            <a:ext cx="2919565" cy="4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b" anchorCtr="0" compatLnSpc="1">
            <a:prstTxWarp prst="textNoShape">
              <a:avLst/>
            </a:prstTxWarp>
          </a:bodyPr>
          <a:lstStyle>
            <a:lvl1pPr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200" y="9372525"/>
            <a:ext cx="2919565" cy="4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b" anchorCtr="0" compatLnSpc="1">
            <a:prstTxWarp prst="textNoShape">
              <a:avLst/>
            </a:prstTxWarp>
          </a:bodyPr>
          <a:lstStyle>
            <a:lvl1pPr algn="r"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CF00667-C190-4391-9436-1572DE0DEB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50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t" anchorCtr="0" compatLnSpc="1">
            <a:prstTxWarp prst="textNoShape">
              <a:avLst/>
            </a:prstTxWarp>
          </a:bodyPr>
          <a:lstStyle>
            <a:lvl1pPr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8" y="3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t" anchorCtr="0" compatLnSpc="1">
            <a:prstTxWarp prst="textNoShape">
              <a:avLst/>
            </a:prstTxWarp>
          </a:bodyPr>
          <a:lstStyle>
            <a:lvl1pPr algn="r"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71700" y="739775"/>
            <a:ext cx="239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3" y="4687053"/>
            <a:ext cx="5389240" cy="44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0950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b" anchorCtr="0" compatLnSpc="1">
            <a:prstTxWarp prst="textNoShape">
              <a:avLst/>
            </a:prstTxWarp>
          </a:bodyPr>
          <a:lstStyle>
            <a:lvl1pPr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8" y="9370950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7" tIns="45499" rIns="90997" bIns="45499" numCol="1" anchor="b" anchorCtr="0" compatLnSpc="1">
            <a:prstTxWarp prst="textNoShape">
              <a:avLst/>
            </a:prstTxWarp>
          </a:bodyPr>
          <a:lstStyle>
            <a:lvl1pPr algn="r" defTabSz="9103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3B5FE01-5962-42E9-B1C2-B14A35787C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8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DEB9F-72CF-467B-BA43-FBCF6FF9E1EB}" type="slidenum">
              <a:rPr lang="en-US" altLang="ko-KR" smtClean="0"/>
              <a:pPr/>
              <a:t>0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77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53" y="28407368"/>
            <a:ext cx="9683492" cy="15868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285613" y="28827909"/>
            <a:ext cx="60486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해양로봇연구본부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Marine Robotics R&amp;D Division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lt"/>
              <a:ea typeface="-윤고딕350"/>
              <a:cs typeface="Tahoma" panose="020B060403050404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" y="-439227"/>
            <a:ext cx="11410578" cy="324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77" y="-428179"/>
            <a:ext cx="13176027" cy="324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828229" y="3451072"/>
            <a:ext cx="8712968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D:\3. 행사(워크숍세미나)\(20160826) 비전선포식 및 안전로봇사업단 개소식\홍보물\판넬\판넬\해양본부-2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6"/>
          <a:stretch/>
        </p:blipFill>
        <p:spPr bwMode="auto">
          <a:xfrm>
            <a:off x="-35867" y="28453583"/>
            <a:ext cx="19834077" cy="19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17"/>
          <p:cNvSpPr txBox="1">
            <a:spLocks noChangeArrowheads="1"/>
          </p:cNvSpPr>
          <p:nvPr/>
        </p:nvSpPr>
        <p:spPr bwMode="auto">
          <a:xfrm>
            <a:off x="542457" y="-35792"/>
            <a:ext cx="18790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spc="-100" dirty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무인 편의점 객체 및 얼굴 인식</a:t>
            </a:r>
            <a:endParaRPr lang="en-US" altLang="ko-KR" sz="4000" spc="-100" dirty="0">
              <a:ln w="3175">
                <a:noFill/>
              </a:ln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69823" y="4716736"/>
            <a:ext cx="13791025" cy="3998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ea typeface="+mn-ea"/>
              </a:rPr>
              <a:t>편의점 객체</a:t>
            </a:r>
            <a:r>
              <a:rPr lang="en-US" altLang="ko-KR" sz="3200" dirty="0">
                <a:latin typeface="+mn-ea"/>
                <a:ea typeface="+mn-ea"/>
              </a:rPr>
              <a:t>(ex. </a:t>
            </a:r>
            <a:r>
              <a:rPr lang="ko-KR" altLang="en-US" sz="3200" dirty="0">
                <a:latin typeface="+mn-ea"/>
                <a:ea typeface="+mn-ea"/>
              </a:rPr>
              <a:t>과자</a:t>
            </a:r>
            <a:r>
              <a:rPr lang="en-US" altLang="ko-KR" sz="3200" dirty="0">
                <a:latin typeface="+mn-ea"/>
                <a:ea typeface="+mn-ea"/>
              </a:rPr>
              <a:t>, </a:t>
            </a:r>
            <a:r>
              <a:rPr lang="ko-KR" altLang="en-US" sz="3200" dirty="0">
                <a:latin typeface="+mn-ea"/>
                <a:ea typeface="+mn-ea"/>
              </a:rPr>
              <a:t>음료수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  <a:r>
              <a:rPr lang="ko-KR" altLang="en-US" sz="3200" dirty="0">
                <a:latin typeface="+mn-ea"/>
                <a:ea typeface="+mn-ea"/>
              </a:rPr>
              <a:t> 인식을 통한 자동 </a:t>
            </a:r>
            <a:r>
              <a:rPr lang="en-US" altLang="ko-KR" sz="3200" dirty="0">
                <a:latin typeface="+mn-ea"/>
                <a:ea typeface="+mn-ea"/>
              </a:rPr>
              <a:t>list-up </a:t>
            </a:r>
            <a:r>
              <a:rPr lang="ko-KR" altLang="en-US" sz="3200" dirty="0">
                <a:latin typeface="+mn-ea"/>
                <a:ea typeface="+mn-ea"/>
              </a:rPr>
              <a:t>및 계산으로 효율적이고 경제적인 자동 </a:t>
            </a:r>
            <a:r>
              <a:rPr lang="en-US" altLang="ko-KR" sz="3200" dirty="0">
                <a:latin typeface="+mn-ea"/>
                <a:ea typeface="+mn-ea"/>
              </a:rPr>
              <a:t>POS</a:t>
            </a:r>
            <a:r>
              <a:rPr lang="ko-KR" altLang="en-US" sz="3200" dirty="0">
                <a:latin typeface="+mn-ea"/>
                <a:ea typeface="+mn-ea"/>
              </a:rPr>
              <a:t> 시스템 개발</a:t>
            </a:r>
            <a:r>
              <a:rPr lang="en-US" altLang="ko-KR" sz="3200" dirty="0">
                <a:latin typeface="+mn-ea"/>
                <a:ea typeface="+mn-ea"/>
              </a:rPr>
              <a:t>.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ea typeface="+mn-ea"/>
              </a:rPr>
              <a:t>카메라를 통한 개인 얼굴 인식을 통해 쉽고 편리한 자동 개인 식별 시스템 개발</a:t>
            </a:r>
            <a:r>
              <a:rPr lang="en-US" altLang="ko-KR" sz="3200" dirty="0">
                <a:latin typeface="+mn-ea"/>
                <a:ea typeface="+mn-ea"/>
              </a:rPr>
              <a:t>.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ea typeface="+mn-ea"/>
              </a:rPr>
              <a:t>최종적으로 두 시스템을 통합하여</a:t>
            </a:r>
            <a:r>
              <a:rPr lang="en-US" altLang="ko-KR" sz="3200" dirty="0">
                <a:latin typeface="+mn-ea"/>
                <a:ea typeface="+mn-ea"/>
              </a:rPr>
              <a:t>, </a:t>
            </a:r>
            <a:r>
              <a:rPr lang="ko-KR" altLang="en-US" sz="3200" dirty="0">
                <a:latin typeface="+mn-ea"/>
                <a:ea typeface="+mn-ea"/>
              </a:rPr>
              <a:t>무인 편의점 자동 거래 시스템 개발</a:t>
            </a:r>
            <a:r>
              <a:rPr lang="en-US" altLang="ko-KR" sz="3200" dirty="0">
                <a:latin typeface="+mn-ea"/>
                <a:ea typeface="+mn-ea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972245" y="4251589"/>
            <a:ext cx="1796103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210215" y="4771625"/>
            <a:ext cx="2390" cy="234917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919287" y="4771625"/>
            <a:ext cx="3312130" cy="745584"/>
            <a:chOff x="972248" y="4619225"/>
            <a:chExt cx="3312130" cy="745584"/>
          </a:xfrm>
        </p:grpSpPr>
        <p:sp>
          <p:nvSpPr>
            <p:cNvPr id="74" name="양쪽 모서리가 둥근 사각형 73"/>
            <p:cNvSpPr/>
            <p:nvPr/>
          </p:nvSpPr>
          <p:spPr>
            <a:xfrm rot="16200000">
              <a:off x="2255522" y="3335953"/>
              <a:ext cx="745582" cy="331213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76302" y="4619225"/>
              <a:ext cx="2530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과제 목적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911683" y="11413480"/>
            <a:ext cx="3312130" cy="745584"/>
            <a:chOff x="972248" y="4619225"/>
            <a:chExt cx="3312130" cy="745584"/>
          </a:xfrm>
        </p:grpSpPr>
        <p:sp>
          <p:nvSpPr>
            <p:cNvPr id="77" name="양쪽 모서리가 둥근 사각형 76"/>
            <p:cNvSpPr/>
            <p:nvPr/>
          </p:nvSpPr>
          <p:spPr>
            <a:xfrm rot="16200000">
              <a:off x="2255522" y="3335953"/>
              <a:ext cx="745582" cy="331213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76302" y="4619225"/>
              <a:ext cx="2530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주요 기술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31885" y="19671798"/>
            <a:ext cx="3312130" cy="745584"/>
            <a:chOff x="972248" y="4619225"/>
            <a:chExt cx="3312130" cy="745584"/>
          </a:xfrm>
        </p:grpSpPr>
        <p:sp>
          <p:nvSpPr>
            <p:cNvPr id="41" name="양쪽 모서리가 둥근 사각형 40"/>
            <p:cNvSpPr/>
            <p:nvPr/>
          </p:nvSpPr>
          <p:spPr>
            <a:xfrm rot="16200000">
              <a:off x="2255522" y="3335953"/>
              <a:ext cx="745582" cy="331213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6302" y="4619225"/>
              <a:ext cx="2530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적용 분야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79775" y="19694400"/>
            <a:ext cx="1364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3200" spc="-17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</a:rPr>
              <a:t>편의점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백화점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면세점 등의 거래 장소에서 자동으로 원하는 상품을 인식 및 본인 인증을 하여 무인 거래를 하는 분야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24361" y="12220084"/>
            <a:ext cx="4810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3200" spc="-17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YOLO </a:t>
            </a:r>
            <a:r>
              <a:rPr lang="ko-KR" altLang="en-US" dirty="0"/>
              <a:t>알고리즘을 통한 실시간 객체 인식으로 계산대에 놓여진 물품들을 각각 인식하여 정해진 물품명으로 분류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78756" y="12233438"/>
            <a:ext cx="48429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3200" spc="-17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err="1"/>
              <a:t>FaceNet</a:t>
            </a:r>
            <a:r>
              <a:rPr lang="ko-KR" altLang="en-US" dirty="0"/>
              <a:t>을 통해 얼굴들의 </a:t>
            </a:r>
            <a:r>
              <a:rPr lang="en-US" altLang="ko-KR" dirty="0"/>
              <a:t>embedding </a:t>
            </a:r>
            <a:r>
              <a:rPr lang="ko-KR" altLang="en-US" dirty="0"/>
              <a:t>값들의 거리를 비교하여 얼굴을 인식 및 분류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 rot="10800000">
            <a:off x="4250705" y="11413480"/>
            <a:ext cx="4649928" cy="745582"/>
            <a:chOff x="-365550" y="4619227"/>
            <a:chExt cx="4649928" cy="745582"/>
          </a:xfrm>
        </p:grpSpPr>
        <p:sp>
          <p:nvSpPr>
            <p:cNvPr id="21" name="양쪽 모서리가 둥근 사각형 20"/>
            <p:cNvSpPr/>
            <p:nvPr/>
          </p:nvSpPr>
          <p:spPr>
            <a:xfrm rot="16200000">
              <a:off x="1859359" y="2939790"/>
              <a:ext cx="745582" cy="4104456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0800000">
              <a:off x="-365550" y="4656923"/>
              <a:ext cx="44096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객체인식</a:t>
              </a:r>
            </a:p>
          </p:txBody>
        </p:sp>
      </p:grpSp>
      <p:sp>
        <p:nvSpPr>
          <p:cNvPr id="23" name="양쪽 모서리가 둥근 사각형 22"/>
          <p:cNvSpPr/>
          <p:nvPr/>
        </p:nvSpPr>
        <p:spPr>
          <a:xfrm rot="5400000">
            <a:off x="11058194" y="9734044"/>
            <a:ext cx="745579" cy="4104456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9365834" y="11413480"/>
            <a:ext cx="0" cy="367240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596033" y="11453637"/>
            <a:ext cx="440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얼굴인식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9" t="25416" r="13384" b="26554"/>
          <a:stretch/>
        </p:blipFill>
        <p:spPr bwMode="auto">
          <a:xfrm>
            <a:off x="4838658" y="21710624"/>
            <a:ext cx="9687462" cy="5688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9756</TotalTime>
  <Words>112</Words>
  <Application>Microsoft Office PowerPoint</Application>
  <PresentationFormat>사용자 지정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한컴돋움</vt:lpstr>
      <vt:lpstr>Arial</vt:lpstr>
      <vt:lpstr>디자인 사용자 지정</vt:lpstr>
      <vt:lpstr>PowerPoint 프레젠테이션</vt:lpstr>
    </vt:vector>
  </TitlesOfParts>
  <Company>아이윙즈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hesopen</dc:creator>
  <cp:lastModifiedBy>김 기현</cp:lastModifiedBy>
  <cp:revision>724</cp:revision>
  <cp:lastPrinted>2015-12-03T07:32:14Z</cp:lastPrinted>
  <dcterms:created xsi:type="dcterms:W3CDTF">2001-04-17T10:36:47Z</dcterms:created>
  <dcterms:modified xsi:type="dcterms:W3CDTF">2019-11-14T07:58:17Z</dcterms:modified>
</cp:coreProperties>
</file>