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71" r:id="rId10"/>
    <p:sldId id="270" r:id="rId11"/>
    <p:sldId id="267" r:id="rId12"/>
    <p:sldId id="266" r:id="rId13"/>
    <p:sldId id="264" r:id="rId14"/>
    <p:sldId id="268" r:id="rId15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95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679e1c4dab_0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679e1c4dab_0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79e1c4dab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679e1c4dab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79e1c4dab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79e1c4dab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79e1c4dab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679e1c4dab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79e1c4dab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79e1c4dab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679e1c4dab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679e1c4dab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79e1c4dab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79e1c4dab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79e1c4dab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79e1c4dab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79e1c4dab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79e1c4dab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79e1c4dab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679e1c4dab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79e1c4dab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79e1c4dab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" name="Google Shape;7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body" idx="1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" name="Google Shape;35;p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body" idx="1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body" idx="2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2" name="Google Shape;42;p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body" idx="1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4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rot="10800000" flipH="1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8" name="Google Shape;68;p10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>
            <a:spLocks noGrp="1"/>
          </p:cNvSpPr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WishList</a:t>
            </a: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0920F-A4D6-BDD8-D012-F80587FCB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DF24A9-21F7-8C71-6ADE-EEB74BC10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– Roteiro de teste</a:t>
            </a:r>
            <a:br>
              <a:rPr lang="pt-BR" dirty="0">
                <a:solidFill>
                  <a:schemeClr val="bg2">
                    <a:lumMod val="50000"/>
                  </a:schemeClr>
                </a:solidFill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1D7474-4FEB-721A-ABDF-D131EA4C4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Um roteiro de teste, também conhecido como plano de teste, é um documento que descreve os procedimentos, os passos a serem seguidos e os resultados esperados para realizar testes de software ou de outros produtos</a:t>
            </a:r>
          </a:p>
          <a:p>
            <a:pPr marL="11430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1526A6E-6988-A96F-EC5D-A904898E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051" y="2407125"/>
            <a:ext cx="3247898" cy="216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17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/>
            <a:r>
              <a:rPr lang="en-US" dirty="0" err="1"/>
              <a:t>Gestão</a:t>
            </a:r>
            <a:r>
              <a:rPr lang="en-US" dirty="0"/>
              <a:t> de </a:t>
            </a:r>
            <a:r>
              <a:rPr lang="en-US" dirty="0" err="1"/>
              <a:t>Configuração</a:t>
            </a:r>
            <a:r>
              <a:rPr lang="en-US" dirty="0"/>
              <a:t> de Software </a:t>
            </a:r>
            <a:endParaRPr dirty="0"/>
          </a:p>
        </p:txBody>
      </p:sp>
      <p:sp>
        <p:nvSpPr>
          <p:cNvPr id="152" name="Google Shape;152;p2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buNone/>
            </a:pPr>
            <a:r>
              <a:rPr lang="pt-BR" dirty="0"/>
              <a:t>A Gestão de Configuração de Software (SCM – Software </a:t>
            </a:r>
            <a:r>
              <a:rPr lang="pt-BR" dirty="0" err="1"/>
              <a:t>Configuration</a:t>
            </a:r>
            <a:r>
              <a:rPr lang="pt-BR" dirty="0"/>
              <a:t> Management) é um processo fundamental para assegurar que o desenvolvimento e a manutenção do sistema ocorram de forma controlada, rastreável e padronizada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Tecnologias Utilizadas.</a:t>
            </a:r>
            <a:endParaRPr/>
          </a:p>
        </p:txBody>
      </p:sp>
      <p:sp>
        <p:nvSpPr>
          <p:cNvPr id="146" name="Google Shape;146;p23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Documentação e versionamento: Git e GitHub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Linguagens: C#, frameworks js como:reactive e reactive native, SQL e Postman.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Organização e scrum: Trello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Vídeo do Funcionamento</a:t>
            </a:r>
            <a:endParaRPr/>
          </a:p>
        </p:txBody>
      </p:sp>
      <p:sp>
        <p:nvSpPr>
          <p:cNvPr id="134" name="Google Shape;134;p2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https://drive.google.com/file/d/1uNssAIU3kdG4Hr2oMv9X18Jd5hlUoVtZ/view?usp=sharing</a:t>
            </a:r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3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Perguntas?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Apresentação do Grupo.</a:t>
            </a:r>
            <a:endParaRPr/>
          </a:p>
        </p:txBody>
      </p:sp>
      <p:sp>
        <p:nvSpPr>
          <p:cNvPr id="92" name="Google Shape;92;p14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Integrantes:</a:t>
            </a:r>
            <a:endParaRPr/>
          </a:p>
          <a:p>
            <a:pPr marL="457200" marR="38100" lvl="0" indent="-342900" algn="just" rtl="0">
              <a:lnSpc>
                <a:spcPct val="117818"/>
              </a:lnSpc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GIOVANNI RIBEIRO IANNACE - 82421986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42900" algn="just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GABRIEL FORNICOLA AMORIM - 824148690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42900" algn="just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GIOVANNA FONTES DA SILVA – 823148980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1574800" lvl="0" indent="-342900" algn="just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LUCAS GASPARETTO NARCIZO DE MORAIS - 82426494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38100" lvl="0" indent="-342900" algn="just" rtl="0">
              <a:lnSpc>
                <a:spcPct val="117818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RAPHAEL MIGUEL FOLEGO - 822163593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9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O que é a </a:t>
            </a:r>
            <a:r>
              <a:rPr lang="pt-BR" dirty="0" err="1"/>
              <a:t>WishList</a:t>
            </a:r>
            <a:r>
              <a:rPr lang="pt-BR" dirty="0"/>
              <a:t>?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Antes de criar a </a:t>
            </a:r>
            <a:r>
              <a:rPr lang="pt-BR" dirty="0" err="1"/>
              <a:t>WishList</a:t>
            </a:r>
            <a:r>
              <a:rPr lang="pt-BR" dirty="0"/>
              <a:t>, identificamos as principais necessidades dos usuários. Isso envolve entender as dores e frustrações ao gerenciar listas de desejos e destacar o que falta nas soluções existentes. 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/>
              <a:t>A </a:t>
            </a:r>
            <a:r>
              <a:rPr lang="pt-BR" dirty="0" err="1"/>
              <a:t>wishList</a:t>
            </a:r>
            <a:r>
              <a:rPr lang="pt-BR" dirty="0"/>
              <a:t> nada mais é que uma aplicação onde se pode cadastrar, editar ou excluir ideias, de maneira ágil e prática.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De onde surgiu esta demanda?</a:t>
            </a:r>
            <a:endParaRPr/>
          </a:p>
        </p:txBody>
      </p:sp>
      <p:sp>
        <p:nvSpPr>
          <p:cNvPr id="104" name="Google Shape;104;p16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Grupos de WhatsApp;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Aplicativos complexos e confusos;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Ferramentas pagas ;</a:t>
            </a:r>
            <a:endParaRPr dirty="0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pt-BR" dirty="0"/>
              <a:t>Falta de agilidade no serviço.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Planejamento de Testes de Software</a:t>
            </a:r>
            <a:endParaRPr/>
          </a:p>
        </p:txBody>
      </p:sp>
      <p:sp>
        <p:nvSpPr>
          <p:cNvPr id="110" name="Google Shape;110;p17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marR="38100" lvl="0" indent="0" algn="just" rtl="0">
              <a:lnSpc>
                <a:spcPct val="163636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 planejamento de testes é uma etapa essencial no ciclo de vida de desenvolvimento do sistema </a:t>
            </a:r>
            <a:r>
              <a:rPr lang="pt-BR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WishList</a:t>
            </a:r>
            <a:r>
              <a:rPr lang="pt-BR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. Ele tem como objetivo garantir que todas as funcionalidades críticas do sistema sejam validadas antes da entrega final, promovendo confiabilidade, robustez e aderência aos requisitos definidos.</a:t>
            </a:r>
            <a:endParaRPr dirty="0">
              <a:solidFill>
                <a:srgbClr val="00000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spcBef>
                <a:spcPts val="8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Cronograma de atividades. Scrum.</a:t>
            </a:r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2700" marR="38100" lvl="0" indent="0" algn="just" rtl="0">
              <a:lnSpc>
                <a:spcPct val="162545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 cronograma foi elaborado considerando a ordem lógica do desenvolvimento e a necessidade de validação em ciclos contínuos. As atividades foram distribuídas da seguinte forma: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Início do desenvolvimento: 29/04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Implementação das funcionalidades principais: 29/04 a 19/05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Testes unitários (caixa branca): 13/05 a 23/05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Testes de API (contrato e resposta): 20/05 a 25/05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Validação final com usuário fictício: 25/05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Finalização da documentação: 27/05 a 30/05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2700" marR="38100" lvl="0" indent="0" algn="just" rtl="0">
              <a:lnSpc>
                <a:spcPct val="117818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400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Entrega final: 31/05</a:t>
            </a:r>
            <a:endParaRPr sz="1400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Milestones</a:t>
            </a:r>
            <a:endParaRPr/>
          </a:p>
        </p:txBody>
      </p:sp>
      <p:sp>
        <p:nvSpPr>
          <p:cNvPr id="122" name="Google Shape;122;p19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58750" lvl="0" indent="0">
              <a:spcBef>
                <a:spcPts val="1400"/>
              </a:spcBef>
              <a:buClr>
                <a:srgbClr val="000000"/>
              </a:buClr>
              <a:buSzPts val="1100"/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Em desenvolvimento de software, os "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milestones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" ou "marcos" são 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pontos-chave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no cronograma do projeto que marcam a conclusão de etapas significativas</a:t>
            </a:r>
            <a:endParaRPr lang="pt-BR"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MVP funcional concluído: 20/05</a:t>
            </a:r>
            <a:endParaRPr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Conclusão dos testes unitários: 23/05</a:t>
            </a:r>
            <a:endParaRPr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Validação final com usuário: 25/05</a:t>
            </a:r>
            <a:endParaRPr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Documentação fechada e entregue: 30/05</a:t>
            </a:r>
            <a:endParaRPr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Apresentação e entrega final: 31/05</a:t>
            </a:r>
            <a:endParaRPr dirty="0">
              <a:solidFill>
                <a:schemeClr val="bg2">
                  <a:lumMod val="50000"/>
                </a:scheme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</a:t>
            </a:r>
            <a:endParaRPr dirty="0"/>
          </a:p>
        </p:txBody>
      </p:sp>
      <p:sp>
        <p:nvSpPr>
          <p:cNvPr id="140" name="Google Shape;140;p22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Requisitos de software são as exigências que definem o que um software deve fazer e como deve funcionar, guiando o desenvolvimento e garantindo que o produto atenda às necessidades</a:t>
            </a:r>
          </a:p>
          <a:p>
            <a:pPr marL="0" lv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Exemplo: RF01 – Cadastro de Usuário: O sistema deve permitir que novos usuários se registrem informando dados básicos, como nome, e-</a:t>
            </a:r>
            <a:r>
              <a:rPr lang="pt-BR" dirty="0" err="1">
                <a:solidFill>
                  <a:schemeClr val="bg2">
                    <a:lumMod val="50000"/>
                  </a:schemeClr>
                </a:solidFill>
              </a:rPr>
              <a:t>mail,login</a:t>
            </a: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 e senha.</a:t>
            </a:r>
            <a:endParaRPr dirty="0">
              <a:solidFill>
                <a:schemeClr val="bg2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CDEF7-1EE0-DA0E-D2D2-8FB24AAD9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D5F3F9-256D-9803-DBFB-7F68C938B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Testes – Casos de teste</a:t>
            </a:r>
            <a:br>
              <a:rPr lang="pt-BR" dirty="0">
                <a:solidFill>
                  <a:schemeClr val="bg2">
                    <a:lumMod val="50000"/>
                  </a:schemeClr>
                </a:solidFill>
              </a:rPr>
            </a:b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7587D86-F192-B166-D989-47988C8ED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pt-BR" dirty="0">
                <a:solidFill>
                  <a:schemeClr val="bg2">
                    <a:lumMod val="50000"/>
                  </a:schemeClr>
                </a:solidFill>
              </a:rPr>
              <a:t>Um caso de teste descreve como verificar uma funcionalidade específica de um software, incluindo as etapas e resultados esperados</a:t>
            </a:r>
          </a:p>
          <a:p>
            <a:pPr marL="11430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  <a:p>
            <a:pPr marL="114300" indent="0">
              <a:buNone/>
            </a:pPr>
            <a:endParaRPr lang="pt-BR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689EC7F-44C6-6DBC-FB84-53394D0D7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722" y="2423130"/>
            <a:ext cx="6310556" cy="1417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232152"/>
      </p:ext>
    </p:extLst>
  </p:cSld>
  <p:clrMapOvr>
    <a:masterClrMapping/>
  </p:clrMapOvr>
</p:sld>
</file>

<file path=ppt/theme/theme1.xml><?xml version="1.0" encoding="utf-8"?>
<a:theme xmlns:a="http://schemas.openxmlformats.org/drawingml/2006/main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542</Words>
  <Application>Microsoft Office PowerPoint</Application>
  <PresentationFormat>Apresentação na tela (16:9)</PresentationFormat>
  <Paragraphs>52</Paragraphs>
  <Slides>14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7" baseType="lpstr">
      <vt:lpstr>Roboto</vt:lpstr>
      <vt:lpstr>Arial</vt:lpstr>
      <vt:lpstr>Geometric</vt:lpstr>
      <vt:lpstr>WishList</vt:lpstr>
      <vt:lpstr>Apresentação do Grupo.</vt:lpstr>
      <vt:lpstr>O que é a WishList?</vt:lpstr>
      <vt:lpstr>De onde surgiu esta demanda?</vt:lpstr>
      <vt:lpstr>Planejamento de Testes de Software</vt:lpstr>
      <vt:lpstr>Cronograma de atividades. Scrum.</vt:lpstr>
      <vt:lpstr>Milestones</vt:lpstr>
      <vt:lpstr>Requisitos</vt:lpstr>
      <vt:lpstr>Testes – Casos de teste </vt:lpstr>
      <vt:lpstr>Testes – Roteiro de teste </vt:lpstr>
      <vt:lpstr>Gestão de Configuração de Software </vt:lpstr>
      <vt:lpstr>Tecnologias Utilizadas.</vt:lpstr>
      <vt:lpstr>Vídeo do Funcionamento</vt:lpstr>
      <vt:lpstr>Perguntas?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Fornicola Amorim - 824148690</cp:lastModifiedBy>
  <cp:revision>4</cp:revision>
  <dcterms:modified xsi:type="dcterms:W3CDTF">2025-06-11T17:46:42Z</dcterms:modified>
</cp:coreProperties>
</file>